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4E81D0-113D-419A-82BB-17A650829AB5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FD843D-3187-4608-9283-95308FD595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11887200" cy="23631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He Touched Me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6000" b="1" dirty="0"/>
              <a:t>Luke 5:12-16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11658600" cy="6172200"/>
          </a:xfrm>
        </p:spPr>
        <p:txBody>
          <a:bodyPr>
            <a:normAutofit/>
          </a:bodyPr>
          <a:lstStyle/>
          <a:p>
            <a:pPr lvl="0"/>
            <a:r>
              <a:rPr lang="en-US" sz="4800" b="1" dirty="0"/>
              <a:t>An Unnamed Place</a:t>
            </a:r>
          </a:p>
          <a:p>
            <a:pPr lvl="0">
              <a:buNone/>
            </a:pPr>
            <a:endParaRPr lang="en-US" sz="2200" dirty="0"/>
          </a:p>
          <a:p>
            <a:pPr lvl="0"/>
            <a:r>
              <a:rPr lang="en-US" sz="4800" b="1" dirty="0"/>
              <a:t>An Unnamed Person </a:t>
            </a:r>
          </a:p>
          <a:p>
            <a:pPr lvl="0">
              <a:buNone/>
            </a:pPr>
            <a:endParaRPr lang="en-US" sz="2200" dirty="0"/>
          </a:p>
          <a:p>
            <a:pPr lvl="0"/>
            <a:r>
              <a:rPr lang="en-US" sz="4800" b="1" dirty="0"/>
              <a:t>A Dreadful Condition</a:t>
            </a:r>
          </a:p>
          <a:p>
            <a:pPr lvl="0">
              <a:buNone/>
            </a:pPr>
            <a:endParaRPr lang="en-US" sz="2200" dirty="0"/>
          </a:p>
          <a:p>
            <a:pPr lvl="0"/>
            <a:r>
              <a:rPr lang="en-US" sz="4800" b="1" dirty="0"/>
              <a:t>A Social Outcast</a:t>
            </a:r>
          </a:p>
          <a:p>
            <a:pPr marL="109728" lvl="0" indent="0">
              <a:buNone/>
            </a:pPr>
            <a:endParaRPr lang="en-US" sz="2200" b="1" dirty="0"/>
          </a:p>
          <a:p>
            <a:pPr lvl="0"/>
            <a:r>
              <a:rPr lang="en-US" sz="4800" b="1" dirty="0"/>
              <a:t>A Walking Dead Man</a:t>
            </a:r>
            <a:endParaRPr lang="en-US" sz="4800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11811000" cy="6400800"/>
          </a:xfrm>
        </p:spPr>
        <p:txBody>
          <a:bodyPr/>
          <a:lstStyle/>
          <a:p>
            <a:pPr>
              <a:buNone/>
            </a:pPr>
            <a:r>
              <a:rPr lang="en-US" b="1" dirty="0"/>
              <a:t> </a:t>
            </a:r>
            <a:r>
              <a:rPr lang="en-US" sz="5400" b="1" dirty="0"/>
              <a:t>Luke 5:12-16 </a:t>
            </a:r>
          </a:p>
          <a:p>
            <a:pPr>
              <a:buNone/>
            </a:pP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And it came to pass, when he was in a certain city, behold a man full of leprosy: who seeing Jesus fell on his face, and besought him, saying, Lord, if thou wilt, thou canst make me clean.</a:t>
            </a:r>
            <a:endParaRPr lang="en-US" sz="5400" b="1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11811000" cy="6553200"/>
          </a:xfrm>
        </p:spPr>
        <p:txBody>
          <a:bodyPr>
            <a:normAutofit fontScale="92500" lnSpcReduction="20000"/>
          </a:bodyPr>
          <a:lstStyle/>
          <a:p>
            <a:pPr marL="109728" indent="0" algn="l">
              <a:buNone/>
            </a:pPr>
            <a:r>
              <a:rPr lang="en-US" sz="58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5800" b="1" i="0" dirty="0">
                <a:solidFill>
                  <a:srgbClr val="000000"/>
                </a:solidFill>
                <a:effectLst/>
                <a:latin typeface="system-ui"/>
              </a:rPr>
              <a:t>And he put forth his hand, and touched him, saying, I will: be thou clean. And immediately the leprosy departed from him.</a:t>
            </a:r>
          </a:p>
          <a:p>
            <a:pPr marL="109728" indent="0" algn="l">
              <a:buNone/>
            </a:pPr>
            <a:r>
              <a:rPr lang="en-US" sz="58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5800" b="1" i="0" dirty="0">
                <a:solidFill>
                  <a:srgbClr val="000000"/>
                </a:solidFill>
                <a:effectLst/>
                <a:latin typeface="system-ui"/>
              </a:rPr>
              <a:t>And he charged him to tell no man: but go, and shew thyself to the priest, and offer for thy cleansing, according as Moses commanded, for a testimony unto them.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871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11811000" cy="6553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But so much the more went there a fame abroad of him: and great multitudes came together to hear, and to be healed by him of their infirmities.</a:t>
            </a:r>
          </a:p>
          <a:p>
            <a:pPr marL="109728" indent="0" algn="l">
              <a:buNone/>
            </a:pP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And he withdrew himself into the wilderness, and prayed.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245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11734800" cy="6172200"/>
          </a:xfrm>
        </p:spPr>
        <p:txBody>
          <a:bodyPr>
            <a:noAutofit/>
          </a:bodyPr>
          <a:lstStyle/>
          <a:p>
            <a:r>
              <a:rPr lang="en-US" sz="4800" b="1" dirty="0"/>
              <a:t>The Appeal Of The Leper vs. 12</a:t>
            </a:r>
          </a:p>
          <a:p>
            <a:pPr lvl="0">
              <a:buNone/>
            </a:pPr>
            <a:endParaRPr lang="en-US" sz="1800" b="1" dirty="0"/>
          </a:p>
          <a:p>
            <a:r>
              <a:rPr lang="en-US" sz="4800" b="1" dirty="0"/>
              <a:t>The Touch Of The Master vs. 13</a:t>
            </a:r>
          </a:p>
          <a:p>
            <a:pPr marL="109728" indent="0">
              <a:buNone/>
            </a:pPr>
            <a:endParaRPr lang="en-US" sz="1800" b="1" dirty="0"/>
          </a:p>
          <a:p>
            <a:r>
              <a:rPr lang="en-US" sz="4800" b="1" dirty="0"/>
              <a:t>The Command Of The Savior vs. 14 </a:t>
            </a:r>
          </a:p>
          <a:p>
            <a:pPr marL="109728" indent="0">
              <a:buNone/>
            </a:pPr>
            <a:endParaRPr lang="en-US" sz="1800" b="1" dirty="0"/>
          </a:p>
          <a:p>
            <a:r>
              <a:rPr lang="en-US" sz="4800" b="1" dirty="0"/>
              <a:t>The Request Of The Crowd vs. 15</a:t>
            </a:r>
          </a:p>
          <a:p>
            <a:pPr lvl="0">
              <a:buNone/>
            </a:pPr>
            <a:endParaRPr lang="en-US" sz="1800" b="1" dirty="0"/>
          </a:p>
          <a:p>
            <a:r>
              <a:rPr lang="en-US" sz="4800" b="1" dirty="0"/>
              <a:t>The Withdrawal Of The Savior vs. 16</a:t>
            </a:r>
          </a:p>
          <a:p>
            <a:pPr lvl="0">
              <a:buNone/>
            </a:pPr>
            <a:r>
              <a:rPr lang="en-US" sz="3200" b="1" dirty="0"/>
              <a:t>	</a:t>
            </a:r>
          </a:p>
          <a:p>
            <a:pPr lvl="0">
              <a:buNone/>
            </a:pPr>
            <a:r>
              <a:rPr lang="en-US" sz="3200" b="1" dirty="0"/>
              <a:t>	</a:t>
            </a:r>
            <a:endParaRPr lang="en-US" sz="3200" dirty="0"/>
          </a:p>
          <a:p>
            <a:pPr marL="857250" indent="-857250">
              <a:buNone/>
            </a:pPr>
            <a:r>
              <a:rPr lang="en-US" sz="3600" b="1" i="1" dirty="0"/>
              <a:t>	</a:t>
            </a:r>
            <a:endParaRPr lang="en-US" b="1" dirty="0"/>
          </a:p>
          <a:p>
            <a:pPr marL="857250" indent="-857250">
              <a:buNone/>
            </a:pPr>
            <a:r>
              <a:rPr lang="en-US" b="1" dirty="0"/>
              <a:t>  </a:t>
            </a:r>
          </a:p>
          <a:p>
            <a:pPr marL="857250" indent="-857250">
              <a:buNone/>
            </a:pPr>
            <a:r>
              <a:rPr lang="en-US" b="1" dirty="0"/>
              <a:t>  </a:t>
            </a:r>
          </a:p>
          <a:p>
            <a:pPr marL="857250" indent="-857250">
              <a:buNone/>
            </a:pPr>
            <a:r>
              <a:rPr lang="en-US" sz="3600" b="1" dirty="0"/>
              <a:t>	</a:t>
            </a:r>
          </a:p>
          <a:p>
            <a:pPr marL="857250" indent="-857250">
              <a:buNone/>
            </a:pPr>
            <a:endParaRPr lang="en-US" b="1" dirty="0"/>
          </a:p>
          <a:p>
            <a:pPr marL="857250" indent="-857250">
              <a:buNone/>
            </a:pPr>
            <a:r>
              <a:rPr lang="en-US" b="1" dirty="0"/>
              <a:t>  </a:t>
            </a:r>
          </a:p>
          <a:p>
            <a:pPr marL="857250" indent="-857250">
              <a:buNone/>
            </a:pPr>
            <a:r>
              <a:rPr lang="en-US" b="1" dirty="0"/>
              <a:t> </a:t>
            </a:r>
          </a:p>
          <a:p>
            <a:pPr marL="857250" indent="-857250">
              <a:buNone/>
            </a:pPr>
            <a:endParaRPr lang="en-US" sz="3600" b="1" dirty="0"/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231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Lucida Sans Unicode</vt:lpstr>
      <vt:lpstr>system-ui</vt:lpstr>
      <vt:lpstr>Verdana</vt:lpstr>
      <vt:lpstr>Wingdings 2</vt:lpstr>
      <vt:lpstr>Wingdings 3</vt:lpstr>
      <vt:lpstr>Concourse</vt:lpstr>
      <vt:lpstr>He Touched Me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Worship in a Crisis</dc:title>
  <dc:creator>Paul Young</dc:creator>
  <cp:lastModifiedBy>Summers Baptist Church</cp:lastModifiedBy>
  <cp:revision>14</cp:revision>
  <dcterms:created xsi:type="dcterms:W3CDTF">2010-09-26T02:24:11Z</dcterms:created>
  <dcterms:modified xsi:type="dcterms:W3CDTF">2021-11-21T00:51:56Z</dcterms:modified>
</cp:coreProperties>
</file>