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erriweather" panose="020B060402020202020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94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6c7508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6c7508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6c7508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6c7508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6c7508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6c7508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6c7508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6c75080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MmjmG7Xl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2Nw2eHJJQ&amp;list=PLiiQebDJrXOj9paW-5MGa0xtolB-L2RzC&amp;index=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dsweenz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dsweenz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CDTO Training 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 Meeting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22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Video Link Below that is underlined in </a:t>
            </a:r>
            <a:r>
              <a:rPr lang="en">
                <a:solidFill>
                  <a:srgbClr val="4A86E8"/>
                </a:solidFill>
              </a:rPr>
              <a:t>Blue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A86E8"/>
                </a:solidFill>
                <a:hlinkClick r:id="rId3"/>
              </a:rPr>
              <a:t>Measuring the Shot &amp; Discus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Click on Above Link!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00" y="1463700"/>
            <a:ext cx="5290504" cy="35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981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on Video Link Below that is underlined in </a:t>
            </a:r>
            <a:r>
              <a:rPr lang="en">
                <a:solidFill>
                  <a:srgbClr val="4A86E8"/>
                </a:solidFill>
              </a:rPr>
              <a:t>Blue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Determining places in the vertical jumps</a:t>
            </a:r>
            <a:endParaRPr sz="11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/>
              <a:t>Click on Above Link!</a:t>
            </a:r>
            <a:endParaRPr sz="1100" b="1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00" y="1463700"/>
            <a:ext cx="4591496" cy="35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46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Reflection-Exit Ticket</a:t>
            </a:r>
            <a:r>
              <a:rPr lang="en"/>
              <a:t>: When you are done viewing the videos, send to me an email (</a:t>
            </a:r>
            <a:r>
              <a:rPr lang="en" u="sng">
                <a:solidFill>
                  <a:schemeClr val="hlink"/>
                </a:solidFill>
                <a:hlinkClick r:id="rId3"/>
              </a:rPr>
              <a:t>pdsweenz@gmail.com</a:t>
            </a:r>
            <a:r>
              <a:rPr lang="en"/>
              <a:t>) and in the subject line write March 2020 Training: send to me two items. 1-Name one of the two best practices listed in the measuring shot/discus video and 2-in determining Vertical Jump places what are the criteria in order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I get your email, I will give your name as credited with the Training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Questions→ </a:t>
            </a:r>
            <a:r>
              <a:rPr lang="en" u="sng">
                <a:solidFill>
                  <a:schemeClr val="hlink"/>
                </a:solidFill>
                <a:hlinkClick r:id="rId3"/>
              </a:rPr>
              <a:t>pdsweenz@gmail.com</a:t>
            </a:r>
            <a:r>
              <a:rPr lang="en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610591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(16:9)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Roboto</vt:lpstr>
      <vt:lpstr>Merriweather</vt:lpstr>
      <vt:lpstr>Paradigm</vt:lpstr>
      <vt:lpstr>CDTO Training </vt:lpstr>
      <vt:lpstr>Click on Video Link Below that is underlined in Blue</vt:lpstr>
      <vt:lpstr> Click on Video Link Below that is underlined in Blue</vt:lpstr>
      <vt:lpstr>Reflection-Exit Ticket: When you are done viewing the videos, send to me an email (pdsweenz@gmail.com) and in the subject line write March 2020 Training: send to me two items. 1-Name one of the two best practices listed in the measuring shot/discus video and 2-in determining Vertical Jump places what are the criteria in order After I get your email, I will give your name as credited with the Training </vt:lpstr>
      <vt:lpstr>Thank you! Questions→ pdsweenz@gmail.com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CDTO Training </dc:title>
  <dc:creator>ERIC WEBER</dc:creator>
  <cp:lastModifiedBy>ERIC WEBER</cp:lastModifiedBy>
  <cp:revision>1</cp:revision>
  <dcterms:modified xsi:type="dcterms:W3CDTF">2020-03-16T22:56:10Z</dcterms:modified>
</cp:coreProperties>
</file>