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325" r:id="rId4"/>
    <p:sldId id="327" r:id="rId5"/>
    <p:sldId id="32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5380" autoAdjust="0"/>
  </p:normalViewPr>
  <p:slideViewPr>
    <p:cSldViewPr>
      <p:cViewPr varScale="1">
        <p:scale>
          <a:sx n="78" d="100"/>
          <a:sy n="78" d="100"/>
        </p:scale>
        <p:origin x="763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1"/>
            <a:ext cx="11506200" cy="2362202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dirty="0"/>
            </a:br>
            <a:r>
              <a:rPr lang="en-US" sz="6000" b="1" dirty="0"/>
              <a:t>The Truth About Heaven</a:t>
            </a:r>
            <a:br>
              <a:rPr lang="en-US" sz="6000" b="1" dirty="0"/>
            </a:br>
            <a:r>
              <a:rPr lang="en-US" sz="6000" b="1" dirty="0"/>
              <a:t>And How To Get There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91000"/>
            <a:ext cx="60960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i="1" dirty="0"/>
              <a:t>John 14:1-6</a:t>
            </a:r>
            <a:endParaRPr lang="en-US" sz="54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813FF-6400-4110-82BF-BEEB33126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10972800" cy="9144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2"/>
                </a:solidFill>
              </a:rPr>
              <a:t>John 13-17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C110-ECF8-4CC4-AE32-92255067E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11734800" cy="51816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His Farewell Discourse</a:t>
            </a:r>
          </a:p>
          <a:p>
            <a:pPr marL="109728" indent="0">
              <a:buNone/>
            </a:pPr>
            <a:r>
              <a:rPr lang="en-US" sz="4400" b="1" dirty="0"/>
              <a:t> </a:t>
            </a:r>
            <a:endParaRPr lang="en-US" sz="8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The Last Night Before the Cross 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The Disciples Were Terrified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The Sixth “I AM” Statement of Jesus</a:t>
            </a:r>
          </a:p>
          <a:p>
            <a:pPr marL="109728" indent="0">
              <a:buNone/>
            </a:pPr>
            <a:r>
              <a:rPr lang="en-US" sz="4000" b="1" dirty="0"/>
              <a:t>		</a:t>
            </a:r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4972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E875B-D227-4996-B3F6-726BF48AB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11658600" cy="59436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dirty="0"/>
              <a:t>John 14:1-6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system-ui"/>
              </a:rPr>
              <a:t>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Let not your heart be troubled: ye believe in God, believe also in me.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In my Father's house are many mansions: if it were not so, I would have told you. I go to prepare a place for you.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if I go and prepare a place for you, I will come again, and receive you unto myself; that where I am, there ye may be also.</a:t>
            </a: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48619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E875B-D227-4996-B3F6-726BF48AB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11658600" cy="59436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whither I go ye know, and the way ye know.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Thomas saith unto him, Lord, we know not whither thou goest; and how can we know the way?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Jesus saith unto him, I am the way, the truth, and the life: no man cometh unto the Father, but by me.</a:t>
            </a:r>
          </a:p>
          <a:p>
            <a:pPr marL="109728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61197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33448-0A5B-4058-B23F-B7AEB6BB3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38200"/>
            <a:ext cx="10972800" cy="1066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Jesus Asked Them To Believe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3676C-73C0-43A9-89E4-48E8D8CA0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8006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800" b="1" dirty="0"/>
              <a:t>In A Person vs. 1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sz="4800" b="1" dirty="0"/>
              <a:t>In A Place vs. 2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sz="4800" b="1" dirty="0"/>
              <a:t>In A Promise vs. 3-5</a:t>
            </a:r>
          </a:p>
          <a:p>
            <a:pPr marL="109728" indent="0">
              <a:buNone/>
            </a:pPr>
            <a:endParaRPr lang="en-US" b="1" dirty="0"/>
          </a:p>
          <a:p>
            <a:pPr marL="109728" indent="0">
              <a:buNone/>
            </a:pPr>
            <a:r>
              <a:rPr lang="en-US" sz="4800" b="1" dirty="0"/>
              <a:t>In A Plan vs. 6 </a:t>
            </a:r>
          </a:p>
        </p:txBody>
      </p:sp>
    </p:spTree>
    <p:extLst>
      <p:ext uri="{BB962C8B-B14F-4D97-AF65-F5344CB8AC3E}">
        <p14:creationId xmlns:p14="http://schemas.microsoft.com/office/powerpoint/2010/main" val="2435115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822</TotalTime>
  <Words>222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Georgia</vt:lpstr>
      <vt:lpstr>system-ui</vt:lpstr>
      <vt:lpstr>Trebuchet MS</vt:lpstr>
      <vt:lpstr>Wingdings</vt:lpstr>
      <vt:lpstr>Wingdings 2</vt:lpstr>
      <vt:lpstr>Urban</vt:lpstr>
      <vt:lpstr> The Truth About Heaven And How To Get There </vt:lpstr>
      <vt:lpstr>John 13-17</vt:lpstr>
      <vt:lpstr>PowerPoint Presentation</vt:lpstr>
      <vt:lpstr>PowerPoint Presentation</vt:lpstr>
      <vt:lpstr>Jesus Asked Them To Believe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152</cp:revision>
  <dcterms:created xsi:type="dcterms:W3CDTF">2010-10-31T05:03:18Z</dcterms:created>
  <dcterms:modified xsi:type="dcterms:W3CDTF">2020-11-15T04:55:14Z</dcterms:modified>
</cp:coreProperties>
</file>