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0" r:id="rId2"/>
  </p:sldMasterIdLst>
  <p:notesMasterIdLst>
    <p:notesMasterId r:id="rId44"/>
  </p:notesMasterIdLst>
  <p:handoutMasterIdLst>
    <p:handoutMasterId r:id="rId45"/>
  </p:handoutMasterIdLst>
  <p:sldIdLst>
    <p:sldId id="259" r:id="rId3"/>
    <p:sldId id="264" r:id="rId4"/>
    <p:sldId id="411" r:id="rId5"/>
    <p:sldId id="412" r:id="rId6"/>
    <p:sldId id="267" r:id="rId7"/>
    <p:sldId id="268" r:id="rId8"/>
    <p:sldId id="413" r:id="rId9"/>
    <p:sldId id="414" r:id="rId10"/>
    <p:sldId id="368" r:id="rId11"/>
    <p:sldId id="415" r:id="rId12"/>
    <p:sldId id="416" r:id="rId13"/>
    <p:sldId id="417" r:id="rId14"/>
    <p:sldId id="266" r:id="rId15"/>
    <p:sldId id="276" r:id="rId16"/>
    <p:sldId id="418" r:id="rId17"/>
    <p:sldId id="341" r:id="rId18"/>
    <p:sldId id="278" r:id="rId19"/>
    <p:sldId id="371" r:id="rId20"/>
    <p:sldId id="393" r:id="rId21"/>
    <p:sldId id="303" r:id="rId22"/>
    <p:sldId id="333" r:id="rId23"/>
    <p:sldId id="351" r:id="rId24"/>
    <p:sldId id="352" r:id="rId25"/>
    <p:sldId id="353" r:id="rId26"/>
    <p:sldId id="354" r:id="rId27"/>
    <p:sldId id="304" r:id="rId28"/>
    <p:sldId id="305" r:id="rId29"/>
    <p:sldId id="355" r:id="rId30"/>
    <p:sldId id="419" r:id="rId31"/>
    <p:sldId id="315" r:id="rId32"/>
    <p:sldId id="349" r:id="rId33"/>
    <p:sldId id="318" r:id="rId34"/>
    <p:sldId id="319" r:id="rId35"/>
    <p:sldId id="420" r:id="rId36"/>
    <p:sldId id="421" r:id="rId37"/>
    <p:sldId id="320" r:id="rId38"/>
    <p:sldId id="422" r:id="rId39"/>
    <p:sldId id="423" r:id="rId40"/>
    <p:sldId id="394" r:id="rId41"/>
    <p:sldId id="424" r:id="rId42"/>
    <p:sldId id="330" r:id="rId43"/>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napToObjects="1" showGuides="1">
      <p:cViewPr varScale="1">
        <p:scale>
          <a:sx n="102" d="100"/>
          <a:sy n="102" d="100"/>
        </p:scale>
        <p:origin x="1842" y="114"/>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EDEF44-1100-435F-A59B-5BE18B132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B9F685-EF32-4A3D-B67E-0D2AB75122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1B3E14-4C26-4971-8E48-8F5345898DC1}" type="datetimeFigureOut">
              <a:rPr lang="en-US" smtClean="0"/>
              <a:t>11/12/2022</a:t>
            </a:fld>
            <a:endParaRPr lang="en-US"/>
          </a:p>
        </p:txBody>
      </p:sp>
      <p:sp>
        <p:nvSpPr>
          <p:cNvPr id="4" name="Footer Placeholder 3">
            <a:extLst>
              <a:ext uri="{FF2B5EF4-FFF2-40B4-BE49-F238E27FC236}">
                <a16:creationId xmlns:a16="http://schemas.microsoft.com/office/drawing/2014/main" id="{103E780A-3D91-4EE4-9B72-2A1C5CBBF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23C8A8-03EA-4A12-9214-31247A660B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182EE4-B058-4963-B304-18BEFE35BA08}" type="slidenum">
              <a:rPr lang="en-US" smtClean="0"/>
              <a:t>‹#›</a:t>
            </a:fld>
            <a:endParaRPr lang="en-US"/>
          </a:p>
        </p:txBody>
      </p:sp>
    </p:spTree>
    <p:extLst>
      <p:ext uri="{BB962C8B-B14F-4D97-AF65-F5344CB8AC3E}">
        <p14:creationId xmlns:p14="http://schemas.microsoft.com/office/powerpoint/2010/main" val="4088352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370FE6-9E1A-4846-8D23-DE8B45466B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6D6928A-0436-46C5-BF33-749B239520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0DBB657-5062-47D7-A124-78E6641592C2}" type="datetimeFigureOut">
              <a:rPr lang="en-US"/>
              <a:pPr>
                <a:defRPr/>
              </a:pPr>
              <a:t>11/12/2022</a:t>
            </a:fld>
            <a:endParaRPr lang="en-US"/>
          </a:p>
        </p:txBody>
      </p:sp>
      <p:sp>
        <p:nvSpPr>
          <p:cNvPr id="4" name="Slide Image Placeholder 3">
            <a:extLst>
              <a:ext uri="{FF2B5EF4-FFF2-40B4-BE49-F238E27FC236}">
                <a16:creationId xmlns:a16="http://schemas.microsoft.com/office/drawing/2014/main" id="{13BEF2B9-0D56-4892-AF25-82E76F192C2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F8FEC18-6FBB-401D-B8D5-BE06032C113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275BC85-581A-440B-9A58-3CE0C8AEF54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5DBA8CEC-2560-4094-8DAA-9F919C52484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8FC3CF9-FE58-424A-B50C-05AE332A7E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0ACC3E7-BA95-4C5A-9F07-D2F86C9AC8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18C0C96-1282-4B9E-A97C-13AD7B68F5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16A08F51-BCD8-4594-AE99-3CA533252C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0B7F303-E5BF-41AE-AC98-D2C26DDCA0BE}" type="slidenum">
              <a:rPr lang="en-US" altLang="en-US" smtClean="0"/>
              <a:pPr/>
              <a:t>1</a:t>
            </a:fld>
            <a:endParaRPr lang="en-US" altLang="en-US"/>
          </a:p>
        </p:txBody>
      </p:sp>
    </p:spTree>
    <p:extLst>
      <p:ext uri="{BB962C8B-B14F-4D97-AF65-F5344CB8AC3E}">
        <p14:creationId xmlns:p14="http://schemas.microsoft.com/office/powerpoint/2010/main" val="98983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14</a:t>
            </a:fld>
            <a:endParaRPr lang="en-US" altLang="en-US"/>
          </a:p>
        </p:txBody>
      </p:sp>
    </p:spTree>
    <p:extLst>
      <p:ext uri="{BB962C8B-B14F-4D97-AF65-F5344CB8AC3E}">
        <p14:creationId xmlns:p14="http://schemas.microsoft.com/office/powerpoint/2010/main" val="583024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15</a:t>
            </a:fld>
            <a:endParaRPr lang="en-US" altLang="en-US"/>
          </a:p>
        </p:txBody>
      </p:sp>
    </p:spTree>
    <p:extLst>
      <p:ext uri="{BB962C8B-B14F-4D97-AF65-F5344CB8AC3E}">
        <p14:creationId xmlns:p14="http://schemas.microsoft.com/office/powerpoint/2010/main" val="314465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16</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18</a:t>
            </a:fld>
            <a:endParaRPr lang="en-US" altLang="en-US"/>
          </a:p>
        </p:txBody>
      </p:sp>
    </p:spTree>
    <p:extLst>
      <p:ext uri="{BB962C8B-B14F-4D97-AF65-F5344CB8AC3E}">
        <p14:creationId xmlns:p14="http://schemas.microsoft.com/office/powerpoint/2010/main" val="885528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19</a:t>
            </a:fld>
            <a:endParaRPr lang="en-US" altLang="en-US"/>
          </a:p>
        </p:txBody>
      </p:sp>
    </p:spTree>
    <p:extLst>
      <p:ext uri="{BB962C8B-B14F-4D97-AF65-F5344CB8AC3E}">
        <p14:creationId xmlns:p14="http://schemas.microsoft.com/office/powerpoint/2010/main" val="304938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D68E29C-B0C8-469C-B16C-9EF01864C9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1796E185-A73A-483D-BFDD-4CC1623206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7B3FCCC9-C6B6-4459-96C0-A2AC6528E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A1AF8DA-3384-45A9-B1FF-268BCB6A1BE2}" type="slidenum">
              <a:rPr lang="en-US" altLang="en-US" smtClean="0"/>
              <a:pPr/>
              <a:t>20</a:t>
            </a:fld>
            <a:endParaRPr lang="en-US" altLang="en-US"/>
          </a:p>
        </p:txBody>
      </p:sp>
    </p:spTree>
    <p:extLst>
      <p:ext uri="{BB962C8B-B14F-4D97-AF65-F5344CB8AC3E}">
        <p14:creationId xmlns:p14="http://schemas.microsoft.com/office/powerpoint/2010/main" val="228875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31</a:t>
            </a:fld>
            <a:endParaRPr lang="en-US" altLang="en-US"/>
          </a:p>
        </p:txBody>
      </p:sp>
    </p:spTree>
    <p:extLst>
      <p:ext uri="{BB962C8B-B14F-4D97-AF65-F5344CB8AC3E}">
        <p14:creationId xmlns:p14="http://schemas.microsoft.com/office/powerpoint/2010/main" val="3415351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34</a:t>
            </a:fld>
            <a:endParaRPr lang="en-US" altLang="en-US"/>
          </a:p>
        </p:txBody>
      </p:sp>
    </p:spTree>
    <p:extLst>
      <p:ext uri="{BB962C8B-B14F-4D97-AF65-F5344CB8AC3E}">
        <p14:creationId xmlns:p14="http://schemas.microsoft.com/office/powerpoint/2010/main" val="2762262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35</a:t>
            </a:fld>
            <a:endParaRPr lang="en-US" altLang="en-US"/>
          </a:p>
        </p:txBody>
      </p:sp>
    </p:spTree>
    <p:extLst>
      <p:ext uri="{BB962C8B-B14F-4D97-AF65-F5344CB8AC3E}">
        <p14:creationId xmlns:p14="http://schemas.microsoft.com/office/powerpoint/2010/main" val="305753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a:t>
            </a:fld>
            <a:endParaRPr lang="en-US" altLang="en-US"/>
          </a:p>
        </p:txBody>
      </p:sp>
    </p:spTree>
    <p:extLst>
      <p:ext uri="{BB962C8B-B14F-4D97-AF65-F5344CB8AC3E}">
        <p14:creationId xmlns:p14="http://schemas.microsoft.com/office/powerpoint/2010/main" val="1141743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38</a:t>
            </a:fld>
            <a:endParaRPr lang="en-US" altLang="en-US"/>
          </a:p>
        </p:txBody>
      </p:sp>
    </p:spTree>
    <p:extLst>
      <p:ext uri="{BB962C8B-B14F-4D97-AF65-F5344CB8AC3E}">
        <p14:creationId xmlns:p14="http://schemas.microsoft.com/office/powerpoint/2010/main" val="109285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3</a:t>
            </a:fld>
            <a:endParaRPr lang="en-US" altLang="en-US"/>
          </a:p>
        </p:txBody>
      </p:sp>
    </p:spTree>
    <p:extLst>
      <p:ext uri="{BB962C8B-B14F-4D97-AF65-F5344CB8AC3E}">
        <p14:creationId xmlns:p14="http://schemas.microsoft.com/office/powerpoint/2010/main" val="418991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5</a:t>
            </a:fld>
            <a:endParaRPr lang="en-US" altLang="en-US"/>
          </a:p>
        </p:txBody>
      </p:sp>
    </p:spTree>
    <p:extLst>
      <p:ext uri="{BB962C8B-B14F-4D97-AF65-F5344CB8AC3E}">
        <p14:creationId xmlns:p14="http://schemas.microsoft.com/office/powerpoint/2010/main" val="244772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6</a:t>
            </a:fld>
            <a:endParaRPr lang="en-US" altLang="en-US"/>
          </a:p>
        </p:txBody>
      </p:sp>
    </p:spTree>
    <p:extLst>
      <p:ext uri="{BB962C8B-B14F-4D97-AF65-F5344CB8AC3E}">
        <p14:creationId xmlns:p14="http://schemas.microsoft.com/office/powerpoint/2010/main" val="40163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7</a:t>
            </a:fld>
            <a:endParaRPr lang="en-US" altLang="en-US"/>
          </a:p>
        </p:txBody>
      </p:sp>
    </p:spTree>
    <p:extLst>
      <p:ext uri="{BB962C8B-B14F-4D97-AF65-F5344CB8AC3E}">
        <p14:creationId xmlns:p14="http://schemas.microsoft.com/office/powerpoint/2010/main" val="222841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8</a:t>
            </a:fld>
            <a:endParaRPr lang="en-US" altLang="en-US"/>
          </a:p>
        </p:txBody>
      </p:sp>
    </p:spTree>
    <p:extLst>
      <p:ext uri="{BB962C8B-B14F-4D97-AF65-F5344CB8AC3E}">
        <p14:creationId xmlns:p14="http://schemas.microsoft.com/office/powerpoint/2010/main" val="381764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13</a:t>
            </a:fld>
            <a:endParaRPr lang="en-US" altLang="en-US"/>
          </a:p>
        </p:txBody>
      </p:sp>
    </p:spTree>
    <p:extLst>
      <p:ext uri="{BB962C8B-B14F-4D97-AF65-F5344CB8AC3E}">
        <p14:creationId xmlns:p14="http://schemas.microsoft.com/office/powerpoint/2010/main" val="361069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3006EF5-9902-49FC-8BEE-713DAEC12B5A}"/>
              </a:ext>
            </a:extLst>
          </p:cNvPr>
          <p:cNvSpPr>
            <a:spLocks noGrp="1"/>
          </p:cNvSpPr>
          <p:nvPr>
            <p:ph type="dt" sz="half" idx="10"/>
          </p:nvPr>
        </p:nvSpPr>
        <p:spPr/>
        <p:txBody>
          <a:bodyPr/>
          <a:lstStyle>
            <a:lvl1pPr>
              <a:defRPr/>
            </a:lvl1pPr>
          </a:lstStyle>
          <a:p>
            <a:pPr>
              <a:defRPr/>
            </a:pPr>
            <a:fld id="{AF15C6B4-F30D-4CF8-94CC-D421792FEF8A}"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7E1DF2A9-7F19-496B-B28B-71BB2E7A31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DFEA69-8A8A-4C90-9437-CFF5A83052F7}"/>
              </a:ext>
            </a:extLst>
          </p:cNvPr>
          <p:cNvSpPr>
            <a:spLocks noGrp="1"/>
          </p:cNvSpPr>
          <p:nvPr>
            <p:ph type="sldNum" sz="quarter" idx="12"/>
          </p:nvPr>
        </p:nvSpPr>
        <p:spPr/>
        <p:txBody>
          <a:bodyPr/>
          <a:lstStyle>
            <a:lvl1pPr>
              <a:defRPr/>
            </a:lvl1pPr>
          </a:lstStyle>
          <a:p>
            <a:pPr>
              <a:defRPr/>
            </a:pPr>
            <a:fld id="{CD02B9CF-A480-4507-B305-1B8EFDF5D2AB}" type="slidenum">
              <a:rPr lang="en-US" altLang="en-US"/>
              <a:pPr>
                <a:defRPr/>
              </a:pPr>
              <a:t>‹#›</a:t>
            </a:fld>
            <a:endParaRPr lang="en-US" altLang="en-US"/>
          </a:p>
        </p:txBody>
      </p:sp>
    </p:spTree>
    <p:extLst>
      <p:ext uri="{BB962C8B-B14F-4D97-AF65-F5344CB8AC3E}">
        <p14:creationId xmlns:p14="http://schemas.microsoft.com/office/powerpoint/2010/main" val="337213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60BD0F-DA24-462F-BBE3-07886948CA41}"/>
              </a:ext>
            </a:extLst>
          </p:cNvPr>
          <p:cNvSpPr>
            <a:spLocks noGrp="1"/>
          </p:cNvSpPr>
          <p:nvPr>
            <p:ph type="dt" sz="half" idx="10"/>
          </p:nvPr>
        </p:nvSpPr>
        <p:spPr/>
        <p:txBody>
          <a:bodyPr/>
          <a:lstStyle>
            <a:lvl1pPr>
              <a:defRPr/>
            </a:lvl1pPr>
          </a:lstStyle>
          <a:p>
            <a:pPr>
              <a:defRPr/>
            </a:pPr>
            <a:fld id="{1E17C76D-B5A7-4C8C-AA59-0595EA3E1726}"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EE47FC0F-C29F-47ED-B04E-CAC504BE80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0195CF-458E-497F-8C1C-1FE392B3A60A}"/>
              </a:ext>
            </a:extLst>
          </p:cNvPr>
          <p:cNvSpPr>
            <a:spLocks noGrp="1"/>
          </p:cNvSpPr>
          <p:nvPr>
            <p:ph type="sldNum" sz="quarter" idx="12"/>
          </p:nvPr>
        </p:nvSpPr>
        <p:spPr/>
        <p:txBody>
          <a:bodyPr/>
          <a:lstStyle>
            <a:lvl1pPr>
              <a:defRPr/>
            </a:lvl1pPr>
          </a:lstStyle>
          <a:p>
            <a:pPr>
              <a:defRPr/>
            </a:pPr>
            <a:fld id="{995F8BE0-D650-40C5-A37B-9AF1E5F962D8}" type="slidenum">
              <a:rPr lang="en-US" altLang="en-US"/>
              <a:pPr>
                <a:defRPr/>
              </a:pPr>
              <a:t>‹#›</a:t>
            </a:fld>
            <a:endParaRPr lang="en-US" altLang="en-US"/>
          </a:p>
        </p:txBody>
      </p:sp>
    </p:spTree>
    <p:extLst>
      <p:ext uri="{BB962C8B-B14F-4D97-AF65-F5344CB8AC3E}">
        <p14:creationId xmlns:p14="http://schemas.microsoft.com/office/powerpoint/2010/main" val="74292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8E2F5E-9722-4BD6-A124-2F2DE8B03D41}"/>
              </a:ext>
            </a:extLst>
          </p:cNvPr>
          <p:cNvSpPr>
            <a:spLocks noGrp="1"/>
          </p:cNvSpPr>
          <p:nvPr>
            <p:ph type="dt" sz="half" idx="10"/>
          </p:nvPr>
        </p:nvSpPr>
        <p:spPr/>
        <p:txBody>
          <a:bodyPr/>
          <a:lstStyle>
            <a:lvl1pPr>
              <a:defRPr/>
            </a:lvl1pPr>
          </a:lstStyle>
          <a:p>
            <a:pPr>
              <a:defRPr/>
            </a:pPr>
            <a:fld id="{0F9520B5-8012-40A1-836E-B7DFD7218C27}"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E2FBC2E7-5861-45B1-92D2-2168336FDA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983DB9-C4A8-4F8B-A5EA-B6F8148EDAFF}"/>
              </a:ext>
            </a:extLst>
          </p:cNvPr>
          <p:cNvSpPr>
            <a:spLocks noGrp="1"/>
          </p:cNvSpPr>
          <p:nvPr>
            <p:ph type="sldNum" sz="quarter" idx="12"/>
          </p:nvPr>
        </p:nvSpPr>
        <p:spPr/>
        <p:txBody>
          <a:bodyPr/>
          <a:lstStyle>
            <a:lvl1pPr>
              <a:defRPr/>
            </a:lvl1pPr>
          </a:lstStyle>
          <a:p>
            <a:pPr>
              <a:defRPr/>
            </a:pPr>
            <a:fld id="{157DF115-B372-44F5-AE8B-BB6066692ED5}" type="slidenum">
              <a:rPr lang="en-US" altLang="en-US"/>
              <a:pPr>
                <a:defRPr/>
              </a:pPr>
              <a:t>‹#›</a:t>
            </a:fld>
            <a:endParaRPr lang="en-US" altLang="en-US"/>
          </a:p>
        </p:txBody>
      </p:sp>
    </p:spTree>
    <p:extLst>
      <p:ext uri="{BB962C8B-B14F-4D97-AF65-F5344CB8AC3E}">
        <p14:creationId xmlns:p14="http://schemas.microsoft.com/office/powerpoint/2010/main" val="3292864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109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84953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1629388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3162403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3034763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11/12/2022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361940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11/12/2022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3561605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11/12/2022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338700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800F9FB-AF86-4938-B659-BF199CB958B8}"/>
              </a:ext>
            </a:extLst>
          </p:cNvPr>
          <p:cNvSpPr>
            <a:spLocks noGrp="1"/>
          </p:cNvSpPr>
          <p:nvPr>
            <p:ph type="dt" sz="half" idx="10"/>
          </p:nvPr>
        </p:nvSpPr>
        <p:spPr/>
        <p:txBody>
          <a:bodyPr/>
          <a:lstStyle>
            <a:lvl1pPr>
              <a:defRPr/>
            </a:lvl1pPr>
          </a:lstStyle>
          <a:p>
            <a:pPr>
              <a:defRPr/>
            </a:pPr>
            <a:fld id="{68E98B9A-32A6-4F70-A6CB-3C19992ADB53}"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D588F28D-8752-46CA-BFF2-0FB1FAB7ED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8C251B-618E-4495-9CDC-DABD60EA07DE}"/>
              </a:ext>
            </a:extLst>
          </p:cNvPr>
          <p:cNvSpPr>
            <a:spLocks noGrp="1"/>
          </p:cNvSpPr>
          <p:nvPr>
            <p:ph type="sldNum" sz="quarter" idx="12"/>
          </p:nvPr>
        </p:nvSpPr>
        <p:spPr/>
        <p:txBody>
          <a:bodyPr/>
          <a:lstStyle>
            <a:lvl1pPr>
              <a:defRPr/>
            </a:lvl1pPr>
          </a:lstStyle>
          <a:p>
            <a:pPr>
              <a:defRPr/>
            </a:pPr>
            <a:fld id="{60970E02-280B-4115-A4AF-A4DB79BB0DE2}" type="slidenum">
              <a:rPr lang="en-US" altLang="en-US"/>
              <a:pPr>
                <a:defRPr/>
              </a:pPr>
              <a:t>‹#›</a:t>
            </a:fld>
            <a:endParaRPr lang="en-US" altLang="en-US"/>
          </a:p>
        </p:txBody>
      </p:sp>
    </p:spTree>
    <p:extLst>
      <p:ext uri="{BB962C8B-B14F-4D97-AF65-F5344CB8AC3E}">
        <p14:creationId xmlns:p14="http://schemas.microsoft.com/office/powerpoint/2010/main" val="1847107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11/12/2022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17383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11/12/2022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606034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11/12/2022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1825199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1852876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3525027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1402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156782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95CDF-4C38-443C-9A84-9B9DCF0EB821}"/>
              </a:ext>
            </a:extLst>
          </p:cNvPr>
          <p:cNvSpPr>
            <a:spLocks noGrp="1"/>
          </p:cNvSpPr>
          <p:nvPr>
            <p:ph type="dt" sz="half" idx="10"/>
          </p:nvPr>
        </p:nvSpPr>
        <p:spPr/>
        <p:txBody>
          <a:bodyPr/>
          <a:lstStyle>
            <a:lvl1pPr>
              <a:defRPr/>
            </a:lvl1pPr>
          </a:lstStyle>
          <a:p>
            <a:pPr>
              <a:defRPr/>
            </a:pPr>
            <a:fld id="{2F4B463F-232E-4352-AB9E-BC3CE9B54ED4}"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1AF5B852-87EA-41B1-8580-CD73E0E98B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7B8B62-9095-45DF-AB6A-0A7A14218376}"/>
              </a:ext>
            </a:extLst>
          </p:cNvPr>
          <p:cNvSpPr>
            <a:spLocks noGrp="1"/>
          </p:cNvSpPr>
          <p:nvPr>
            <p:ph type="sldNum" sz="quarter" idx="12"/>
          </p:nvPr>
        </p:nvSpPr>
        <p:spPr/>
        <p:txBody>
          <a:bodyPr/>
          <a:lstStyle>
            <a:lvl1pPr>
              <a:defRPr/>
            </a:lvl1pPr>
          </a:lstStyle>
          <a:p>
            <a:pPr>
              <a:defRPr/>
            </a:pPr>
            <a:fld id="{FC7FC55B-4D1B-4519-B198-AC32D1EFD38B}" type="slidenum">
              <a:rPr lang="en-US" altLang="en-US"/>
              <a:pPr>
                <a:defRPr/>
              </a:pPr>
              <a:t>‹#›</a:t>
            </a:fld>
            <a:endParaRPr lang="en-US" altLang="en-US"/>
          </a:p>
        </p:txBody>
      </p:sp>
    </p:spTree>
    <p:extLst>
      <p:ext uri="{BB962C8B-B14F-4D97-AF65-F5344CB8AC3E}">
        <p14:creationId xmlns:p14="http://schemas.microsoft.com/office/powerpoint/2010/main" val="253365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1F9CFE4-A7DA-4805-92E6-BB3687362BDB}"/>
              </a:ext>
            </a:extLst>
          </p:cNvPr>
          <p:cNvSpPr>
            <a:spLocks noGrp="1"/>
          </p:cNvSpPr>
          <p:nvPr>
            <p:ph type="dt" sz="half" idx="10"/>
          </p:nvPr>
        </p:nvSpPr>
        <p:spPr/>
        <p:txBody>
          <a:bodyPr/>
          <a:lstStyle>
            <a:lvl1pPr>
              <a:defRPr/>
            </a:lvl1pPr>
          </a:lstStyle>
          <a:p>
            <a:pPr>
              <a:defRPr/>
            </a:pPr>
            <a:fld id="{6A16A296-8BE3-456D-89BC-CB0DEE2EC421}" type="datetime1">
              <a:rPr lang="en-US" altLang="en-US"/>
              <a:pPr>
                <a:defRPr/>
              </a:pPr>
              <a:t>11/12/2022</a:t>
            </a:fld>
            <a:endParaRPr lang="en-US" altLang="en-US"/>
          </a:p>
        </p:txBody>
      </p:sp>
      <p:sp>
        <p:nvSpPr>
          <p:cNvPr id="6" name="Footer Placeholder 4">
            <a:extLst>
              <a:ext uri="{FF2B5EF4-FFF2-40B4-BE49-F238E27FC236}">
                <a16:creationId xmlns:a16="http://schemas.microsoft.com/office/drawing/2014/main" id="{84B219F9-D48D-499D-B3D0-71CE9A538A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95BAE3-9FA5-4E2B-BE76-6B3214277DB3}"/>
              </a:ext>
            </a:extLst>
          </p:cNvPr>
          <p:cNvSpPr>
            <a:spLocks noGrp="1"/>
          </p:cNvSpPr>
          <p:nvPr>
            <p:ph type="sldNum" sz="quarter" idx="12"/>
          </p:nvPr>
        </p:nvSpPr>
        <p:spPr/>
        <p:txBody>
          <a:bodyPr/>
          <a:lstStyle>
            <a:lvl1pPr>
              <a:defRPr/>
            </a:lvl1pPr>
          </a:lstStyle>
          <a:p>
            <a:pPr>
              <a:defRPr/>
            </a:pPr>
            <a:fld id="{6DAE756F-FECB-4D75-8C32-2FDCD9D526F5}" type="slidenum">
              <a:rPr lang="en-US" altLang="en-US"/>
              <a:pPr>
                <a:defRPr/>
              </a:pPr>
              <a:t>‹#›</a:t>
            </a:fld>
            <a:endParaRPr lang="en-US" altLang="en-US"/>
          </a:p>
        </p:txBody>
      </p:sp>
    </p:spTree>
    <p:extLst>
      <p:ext uri="{BB962C8B-B14F-4D97-AF65-F5344CB8AC3E}">
        <p14:creationId xmlns:p14="http://schemas.microsoft.com/office/powerpoint/2010/main" val="220069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A588D56-2872-4DCF-B542-23FCD511C182}"/>
              </a:ext>
            </a:extLst>
          </p:cNvPr>
          <p:cNvSpPr>
            <a:spLocks noGrp="1"/>
          </p:cNvSpPr>
          <p:nvPr>
            <p:ph type="dt" sz="half" idx="10"/>
          </p:nvPr>
        </p:nvSpPr>
        <p:spPr/>
        <p:txBody>
          <a:bodyPr/>
          <a:lstStyle>
            <a:lvl1pPr>
              <a:defRPr/>
            </a:lvl1pPr>
          </a:lstStyle>
          <a:p>
            <a:pPr>
              <a:defRPr/>
            </a:pPr>
            <a:fld id="{A04F1B06-19DD-4FA9-B9BC-295A2BA8E645}" type="datetime1">
              <a:rPr lang="en-US" altLang="en-US"/>
              <a:pPr>
                <a:defRPr/>
              </a:pPr>
              <a:t>11/12/2022</a:t>
            </a:fld>
            <a:endParaRPr lang="en-US" altLang="en-US"/>
          </a:p>
        </p:txBody>
      </p:sp>
      <p:sp>
        <p:nvSpPr>
          <p:cNvPr id="8" name="Footer Placeholder 4">
            <a:extLst>
              <a:ext uri="{FF2B5EF4-FFF2-40B4-BE49-F238E27FC236}">
                <a16:creationId xmlns:a16="http://schemas.microsoft.com/office/drawing/2014/main" id="{CC4DA608-0E6A-41B2-B306-BC7C80668DB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FCA27D-B35C-4200-AD7A-2D2900EB072F}"/>
              </a:ext>
            </a:extLst>
          </p:cNvPr>
          <p:cNvSpPr>
            <a:spLocks noGrp="1"/>
          </p:cNvSpPr>
          <p:nvPr>
            <p:ph type="sldNum" sz="quarter" idx="12"/>
          </p:nvPr>
        </p:nvSpPr>
        <p:spPr/>
        <p:txBody>
          <a:bodyPr/>
          <a:lstStyle>
            <a:lvl1pPr>
              <a:defRPr/>
            </a:lvl1pPr>
          </a:lstStyle>
          <a:p>
            <a:pPr>
              <a:defRPr/>
            </a:pPr>
            <a:fld id="{2E04FE38-1BDC-46F6-8BF3-8171181DE016}" type="slidenum">
              <a:rPr lang="en-US" altLang="en-US"/>
              <a:pPr>
                <a:defRPr/>
              </a:pPr>
              <a:t>‹#›</a:t>
            </a:fld>
            <a:endParaRPr lang="en-US" altLang="en-US"/>
          </a:p>
        </p:txBody>
      </p:sp>
    </p:spTree>
    <p:extLst>
      <p:ext uri="{BB962C8B-B14F-4D97-AF65-F5344CB8AC3E}">
        <p14:creationId xmlns:p14="http://schemas.microsoft.com/office/powerpoint/2010/main" val="22087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B8FE68A-118D-41F5-A825-64DBE4D7F26A}"/>
              </a:ext>
            </a:extLst>
          </p:cNvPr>
          <p:cNvSpPr>
            <a:spLocks noGrp="1"/>
          </p:cNvSpPr>
          <p:nvPr>
            <p:ph type="dt" sz="half" idx="10"/>
          </p:nvPr>
        </p:nvSpPr>
        <p:spPr/>
        <p:txBody>
          <a:bodyPr/>
          <a:lstStyle>
            <a:lvl1pPr>
              <a:defRPr/>
            </a:lvl1pPr>
          </a:lstStyle>
          <a:p>
            <a:pPr>
              <a:defRPr/>
            </a:pPr>
            <a:fld id="{F320E377-3D60-4B70-9957-0007FA6B38B7}" type="datetime1">
              <a:rPr lang="en-US" altLang="en-US"/>
              <a:pPr>
                <a:defRPr/>
              </a:pPr>
              <a:t>11/12/2022</a:t>
            </a:fld>
            <a:endParaRPr lang="en-US" altLang="en-US"/>
          </a:p>
        </p:txBody>
      </p:sp>
      <p:sp>
        <p:nvSpPr>
          <p:cNvPr id="4" name="Footer Placeholder 4">
            <a:extLst>
              <a:ext uri="{FF2B5EF4-FFF2-40B4-BE49-F238E27FC236}">
                <a16:creationId xmlns:a16="http://schemas.microsoft.com/office/drawing/2014/main" id="{E839AA05-CFCE-48EB-B674-A4563F5540F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DCBFBE9-662F-4939-8C06-54CD547C41E4}"/>
              </a:ext>
            </a:extLst>
          </p:cNvPr>
          <p:cNvSpPr>
            <a:spLocks noGrp="1"/>
          </p:cNvSpPr>
          <p:nvPr>
            <p:ph type="sldNum" sz="quarter" idx="12"/>
          </p:nvPr>
        </p:nvSpPr>
        <p:spPr/>
        <p:txBody>
          <a:bodyPr/>
          <a:lstStyle>
            <a:lvl1pPr>
              <a:defRPr/>
            </a:lvl1pPr>
          </a:lstStyle>
          <a:p>
            <a:pPr>
              <a:defRPr/>
            </a:pPr>
            <a:fld id="{205642D0-AA6A-410B-97B9-00EB64AC08C6}" type="slidenum">
              <a:rPr lang="en-US" altLang="en-US"/>
              <a:pPr>
                <a:defRPr/>
              </a:pPr>
              <a:t>‹#›</a:t>
            </a:fld>
            <a:endParaRPr lang="en-US" altLang="en-US"/>
          </a:p>
        </p:txBody>
      </p:sp>
    </p:spTree>
    <p:extLst>
      <p:ext uri="{BB962C8B-B14F-4D97-AF65-F5344CB8AC3E}">
        <p14:creationId xmlns:p14="http://schemas.microsoft.com/office/powerpoint/2010/main" val="295004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E50ADC-1380-41E1-9D69-80D94FDF775B}"/>
              </a:ext>
            </a:extLst>
          </p:cNvPr>
          <p:cNvSpPr>
            <a:spLocks noGrp="1"/>
          </p:cNvSpPr>
          <p:nvPr>
            <p:ph type="dt" sz="half" idx="10"/>
          </p:nvPr>
        </p:nvSpPr>
        <p:spPr/>
        <p:txBody>
          <a:bodyPr/>
          <a:lstStyle>
            <a:lvl1pPr>
              <a:defRPr/>
            </a:lvl1pPr>
          </a:lstStyle>
          <a:p>
            <a:pPr>
              <a:defRPr/>
            </a:pPr>
            <a:fld id="{77E4C8D8-018D-4A4A-8E9C-738FA60B3444}" type="datetime1">
              <a:rPr lang="en-US" altLang="en-US"/>
              <a:pPr>
                <a:defRPr/>
              </a:pPr>
              <a:t>11/12/2022</a:t>
            </a:fld>
            <a:endParaRPr lang="en-US" altLang="en-US"/>
          </a:p>
        </p:txBody>
      </p:sp>
      <p:sp>
        <p:nvSpPr>
          <p:cNvPr id="3" name="Footer Placeholder 4">
            <a:extLst>
              <a:ext uri="{FF2B5EF4-FFF2-40B4-BE49-F238E27FC236}">
                <a16:creationId xmlns:a16="http://schemas.microsoft.com/office/drawing/2014/main" id="{698C1ADA-DF80-48A6-9D4A-E2495086457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6F36867-CA16-4535-8968-3517C69FD2D5}"/>
              </a:ext>
            </a:extLst>
          </p:cNvPr>
          <p:cNvSpPr>
            <a:spLocks noGrp="1"/>
          </p:cNvSpPr>
          <p:nvPr>
            <p:ph type="sldNum" sz="quarter" idx="12"/>
          </p:nvPr>
        </p:nvSpPr>
        <p:spPr/>
        <p:txBody>
          <a:bodyPr/>
          <a:lstStyle>
            <a:lvl1pPr>
              <a:defRPr/>
            </a:lvl1pPr>
          </a:lstStyle>
          <a:p>
            <a:pPr>
              <a:defRPr/>
            </a:pPr>
            <a:fld id="{100AA079-5FDC-4B82-BD31-1840F2DEDDEB}" type="slidenum">
              <a:rPr lang="en-US" altLang="en-US"/>
              <a:pPr>
                <a:defRPr/>
              </a:pPr>
              <a:t>‹#›</a:t>
            </a:fld>
            <a:endParaRPr lang="en-US" altLang="en-US"/>
          </a:p>
        </p:txBody>
      </p:sp>
    </p:spTree>
    <p:extLst>
      <p:ext uri="{BB962C8B-B14F-4D97-AF65-F5344CB8AC3E}">
        <p14:creationId xmlns:p14="http://schemas.microsoft.com/office/powerpoint/2010/main" val="383311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BD9D7D1-2955-49EC-B200-646DAF8F18DE}"/>
              </a:ext>
            </a:extLst>
          </p:cNvPr>
          <p:cNvSpPr>
            <a:spLocks noGrp="1"/>
          </p:cNvSpPr>
          <p:nvPr>
            <p:ph type="dt" sz="half" idx="10"/>
          </p:nvPr>
        </p:nvSpPr>
        <p:spPr/>
        <p:txBody>
          <a:bodyPr/>
          <a:lstStyle>
            <a:lvl1pPr>
              <a:defRPr/>
            </a:lvl1pPr>
          </a:lstStyle>
          <a:p>
            <a:pPr>
              <a:defRPr/>
            </a:pPr>
            <a:fld id="{F1624512-C0C5-441C-B7D6-733A7565DFCA}" type="datetime1">
              <a:rPr lang="en-US" altLang="en-US"/>
              <a:pPr>
                <a:defRPr/>
              </a:pPr>
              <a:t>11/12/2022</a:t>
            </a:fld>
            <a:endParaRPr lang="en-US" altLang="en-US"/>
          </a:p>
        </p:txBody>
      </p:sp>
      <p:sp>
        <p:nvSpPr>
          <p:cNvPr id="6" name="Footer Placeholder 4">
            <a:extLst>
              <a:ext uri="{FF2B5EF4-FFF2-40B4-BE49-F238E27FC236}">
                <a16:creationId xmlns:a16="http://schemas.microsoft.com/office/drawing/2014/main" id="{B99C19EC-CDC3-4F09-AF67-E81BA95110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987686-6384-4E38-8121-0F156AB3A630}"/>
              </a:ext>
            </a:extLst>
          </p:cNvPr>
          <p:cNvSpPr>
            <a:spLocks noGrp="1"/>
          </p:cNvSpPr>
          <p:nvPr>
            <p:ph type="sldNum" sz="quarter" idx="12"/>
          </p:nvPr>
        </p:nvSpPr>
        <p:spPr/>
        <p:txBody>
          <a:bodyPr/>
          <a:lstStyle>
            <a:lvl1pPr>
              <a:defRPr/>
            </a:lvl1pPr>
          </a:lstStyle>
          <a:p>
            <a:pPr>
              <a:defRPr/>
            </a:pPr>
            <a:fld id="{D0D208C9-A745-41C1-B9A7-9185786C0571}" type="slidenum">
              <a:rPr lang="en-US" altLang="en-US"/>
              <a:pPr>
                <a:defRPr/>
              </a:pPr>
              <a:t>‹#›</a:t>
            </a:fld>
            <a:endParaRPr lang="en-US" altLang="en-US"/>
          </a:p>
        </p:txBody>
      </p:sp>
    </p:spTree>
    <p:extLst>
      <p:ext uri="{BB962C8B-B14F-4D97-AF65-F5344CB8AC3E}">
        <p14:creationId xmlns:p14="http://schemas.microsoft.com/office/powerpoint/2010/main" val="205749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7B99AF8-8A17-4E78-8F29-19D87A0AAB7A}"/>
              </a:ext>
            </a:extLst>
          </p:cNvPr>
          <p:cNvSpPr>
            <a:spLocks noGrp="1"/>
          </p:cNvSpPr>
          <p:nvPr>
            <p:ph type="dt" sz="half" idx="10"/>
          </p:nvPr>
        </p:nvSpPr>
        <p:spPr/>
        <p:txBody>
          <a:bodyPr/>
          <a:lstStyle>
            <a:lvl1pPr>
              <a:defRPr/>
            </a:lvl1pPr>
          </a:lstStyle>
          <a:p>
            <a:pPr>
              <a:defRPr/>
            </a:pPr>
            <a:fld id="{5B22B042-6CBD-4432-89DA-2325D78C5931}" type="datetime1">
              <a:rPr lang="en-US" altLang="en-US"/>
              <a:pPr>
                <a:defRPr/>
              </a:pPr>
              <a:t>11/12/2022</a:t>
            </a:fld>
            <a:endParaRPr lang="en-US" altLang="en-US"/>
          </a:p>
        </p:txBody>
      </p:sp>
      <p:sp>
        <p:nvSpPr>
          <p:cNvPr id="6" name="Footer Placeholder 4">
            <a:extLst>
              <a:ext uri="{FF2B5EF4-FFF2-40B4-BE49-F238E27FC236}">
                <a16:creationId xmlns:a16="http://schemas.microsoft.com/office/drawing/2014/main" id="{08985FD8-E97B-4967-80BA-E275850328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4C4D04-75CB-400F-B85B-2A85F7D52D30}"/>
              </a:ext>
            </a:extLst>
          </p:cNvPr>
          <p:cNvSpPr>
            <a:spLocks noGrp="1"/>
          </p:cNvSpPr>
          <p:nvPr>
            <p:ph type="sldNum" sz="quarter" idx="12"/>
          </p:nvPr>
        </p:nvSpPr>
        <p:spPr/>
        <p:txBody>
          <a:bodyPr/>
          <a:lstStyle>
            <a:lvl1pPr>
              <a:defRPr/>
            </a:lvl1pPr>
          </a:lstStyle>
          <a:p>
            <a:pPr>
              <a:defRPr/>
            </a:pPr>
            <a:fld id="{6B0E554D-E602-41AC-8E0E-FF4C9A0379B4}" type="slidenum">
              <a:rPr lang="en-US" altLang="en-US"/>
              <a:pPr>
                <a:defRPr/>
              </a:pPr>
              <a:t>‹#›</a:t>
            </a:fld>
            <a:endParaRPr lang="en-US" altLang="en-US"/>
          </a:p>
        </p:txBody>
      </p:sp>
    </p:spTree>
    <p:extLst>
      <p:ext uri="{BB962C8B-B14F-4D97-AF65-F5344CB8AC3E}">
        <p14:creationId xmlns:p14="http://schemas.microsoft.com/office/powerpoint/2010/main" val="2734977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microsoft.com/office/2007/relationships/hdphoto" Target="../media/hdphoto1.wdp"/><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81E25-0275-4A63-A97A-CA8BB9CD5A1F}"/>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C9B5AD69-FA44-442E-ADBC-65879AFFEB3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C9B1ACB-AED4-4576-A340-DDEAE360BE1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57D35F-042E-4C7F-A299-81459E12B326}"/>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8C33CD6-003B-436A-849B-02EB72E93917}"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B138C531-2AE7-44A6-9832-46D88B9F25CE}"/>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D45D2E7A-B5BC-417A-8D5E-3F1B2C20CF3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F1883EC-A733-48A5-9EBA-E740FA4449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8" r:id="rId12"/>
    <p:sldLayoutId id="2147483689"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itchFamily="4" charset="-128"/>
          <a:cs typeface="ヒラギノ角ゴ Pro W3" pitchFamily="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11/12/2022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extLst>
      <p:ext uri="{BB962C8B-B14F-4D97-AF65-F5344CB8AC3E}">
        <p14:creationId xmlns:p14="http://schemas.microsoft.com/office/powerpoint/2010/main" val="8653447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289DF7-783E-FF87-5249-A5BE42500B68}"/>
              </a:ext>
            </a:extLst>
          </p:cNvPr>
          <p:cNvPicPr>
            <a:picLocks noChangeAspect="1"/>
          </p:cNvPicPr>
          <p:nvPr/>
        </p:nvPicPr>
        <p:blipFill>
          <a:blip r:embed="rId3"/>
          <a:stretch>
            <a:fillRect/>
          </a:stretch>
        </p:blipFill>
        <p:spPr>
          <a:xfrm>
            <a:off x="1" y="0"/>
            <a:ext cx="9144000" cy="1423447"/>
          </a:xfrm>
          <a:prstGeom prst="rect">
            <a:avLst/>
          </a:prstGeom>
        </p:spPr>
      </p:pic>
      <p:pic>
        <p:nvPicPr>
          <p:cNvPr id="6" name="Picture 5">
            <a:extLst>
              <a:ext uri="{FF2B5EF4-FFF2-40B4-BE49-F238E27FC236}">
                <a16:creationId xmlns:a16="http://schemas.microsoft.com/office/drawing/2014/main" id="{FC080452-3694-D4DD-5460-1BEFD23FD434}"/>
              </a:ext>
            </a:extLst>
          </p:cNvPr>
          <p:cNvPicPr>
            <a:picLocks noChangeAspect="1"/>
          </p:cNvPicPr>
          <p:nvPr/>
        </p:nvPicPr>
        <p:blipFill>
          <a:blip r:embed="rId4"/>
          <a:stretch>
            <a:fillRect/>
          </a:stretch>
        </p:blipFill>
        <p:spPr>
          <a:xfrm>
            <a:off x="1081468" y="1823854"/>
            <a:ext cx="7063291" cy="464366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4478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339725" indent="-339725" defTabSz="914400">
              <a:buFont typeface="Symbol" panose="05050102010706020507" pitchFamily="18" charset="2"/>
              <a:buChar char="*"/>
            </a:pPr>
            <a:r>
              <a:rPr lang="en-US" sz="3600" dirty="0">
                <a:latin typeface="Arial Rounded MT Bold" panose="020F0704030504030204" pitchFamily="34" charset="0"/>
              </a:rPr>
              <a:t>Now Thank We All Our God - LBW 534</a:t>
            </a:r>
          </a:p>
        </p:txBody>
      </p:sp>
      <p:sp>
        <p:nvSpPr>
          <p:cNvPr id="5" name="TextBox 4">
            <a:extLst>
              <a:ext uri="{FF2B5EF4-FFF2-40B4-BE49-F238E27FC236}">
                <a16:creationId xmlns:a16="http://schemas.microsoft.com/office/drawing/2014/main" id="{80D81EDE-496D-7EC1-341D-C0068CA73197}"/>
              </a:ext>
            </a:extLst>
          </p:cNvPr>
          <p:cNvSpPr txBox="1"/>
          <p:nvPr/>
        </p:nvSpPr>
        <p:spPr>
          <a:xfrm>
            <a:off x="245096" y="1112363"/>
            <a:ext cx="8729221" cy="4524315"/>
          </a:xfrm>
          <a:prstGeom prst="rect">
            <a:avLst/>
          </a:prstGeom>
          <a:noFill/>
        </p:spPr>
        <p:txBody>
          <a:bodyPr wrap="square">
            <a:spAutoFit/>
          </a:bodyPr>
          <a:lstStyle/>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1	Now thank we all our God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with hearts and hands and voices,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who wondrous things has done,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in whom his world rejoices;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who, from our mothers’ arms,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has blest us on our 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with countless gifts of love,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and still is ours today.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34002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339725" indent="-339725" defTabSz="914400">
              <a:buFont typeface="Symbol" panose="05050102010706020507" pitchFamily="18" charset="2"/>
              <a:buChar char="*"/>
            </a:pPr>
            <a:r>
              <a:rPr lang="en-US" sz="3600" dirty="0">
                <a:latin typeface="Arial Rounded MT Bold" panose="020F0704030504030204" pitchFamily="34" charset="0"/>
              </a:rPr>
              <a:t>Now Thank We All Our God - LBW 534</a:t>
            </a:r>
          </a:p>
        </p:txBody>
      </p:sp>
      <p:sp>
        <p:nvSpPr>
          <p:cNvPr id="5" name="TextBox 4">
            <a:extLst>
              <a:ext uri="{FF2B5EF4-FFF2-40B4-BE49-F238E27FC236}">
                <a16:creationId xmlns:a16="http://schemas.microsoft.com/office/drawing/2014/main" id="{80D81EDE-496D-7EC1-341D-C0068CA73197}"/>
              </a:ext>
            </a:extLst>
          </p:cNvPr>
          <p:cNvSpPr txBox="1"/>
          <p:nvPr/>
        </p:nvSpPr>
        <p:spPr>
          <a:xfrm>
            <a:off x="791850" y="1130666"/>
            <a:ext cx="7560298" cy="4524315"/>
          </a:xfrm>
          <a:prstGeom prst="rect">
            <a:avLst/>
          </a:prstGeom>
          <a:noFill/>
        </p:spPr>
        <p:txBody>
          <a:bodyPr wrap="square">
            <a:spAutoFit/>
          </a:bodyPr>
          <a:lstStyle/>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2	Oh, may this bounteous God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through all our life be near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with ever joyful hearts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and blessed peace to cheer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and keep us in his grace,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and guide us when perplexed,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and free us from all harm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in this world and the next.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9462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339725" indent="-339725" defTabSz="914400">
              <a:buFont typeface="Symbol" panose="05050102010706020507" pitchFamily="18" charset="2"/>
              <a:buChar char="*"/>
            </a:pPr>
            <a:r>
              <a:rPr lang="en-US" sz="3600" dirty="0">
                <a:latin typeface="Arial Rounded MT Bold" panose="020F0704030504030204" pitchFamily="34" charset="0"/>
              </a:rPr>
              <a:t>Now Thank We All Our God - LBW 534</a:t>
            </a:r>
          </a:p>
        </p:txBody>
      </p:sp>
      <p:sp>
        <p:nvSpPr>
          <p:cNvPr id="5" name="TextBox 4">
            <a:extLst>
              <a:ext uri="{FF2B5EF4-FFF2-40B4-BE49-F238E27FC236}">
                <a16:creationId xmlns:a16="http://schemas.microsoft.com/office/drawing/2014/main" id="{80D81EDE-496D-7EC1-341D-C0068CA73197}"/>
              </a:ext>
            </a:extLst>
          </p:cNvPr>
          <p:cNvSpPr txBox="1"/>
          <p:nvPr/>
        </p:nvSpPr>
        <p:spPr>
          <a:xfrm>
            <a:off x="867264" y="1310326"/>
            <a:ext cx="7409469" cy="4524315"/>
          </a:xfrm>
          <a:prstGeom prst="rect">
            <a:avLst/>
          </a:prstGeom>
          <a:noFill/>
        </p:spPr>
        <p:txBody>
          <a:bodyPr wrap="square">
            <a:spAutoFit/>
          </a:bodyPr>
          <a:lstStyle/>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3	All praise and thanks to God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the Father now be given,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the Son, and him who reigns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with them in highest heaven,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the one eternal God,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whom earth and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adore;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for thus it was, is now,</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0488" algn="l"/>
              </a:tabLst>
            </a:pPr>
            <a:r>
              <a:rPr lang="en-US" sz="3600" dirty="0">
                <a:effectLst/>
                <a:latin typeface="Arial Rounded MT Bold" panose="020F0704030504030204" pitchFamily="34" charset="0"/>
                <a:ea typeface="MS Mincho" panose="02020609040205080304" pitchFamily="49" charset="-128"/>
              </a:rPr>
              <a:t>	and shall be evermore.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248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97858A-2A67-4F5D-8E34-E0E9867670C8}"/>
              </a:ext>
            </a:extLst>
          </p:cNvPr>
          <p:cNvSpPr/>
          <p:nvPr/>
        </p:nvSpPr>
        <p:spPr>
          <a:xfrm>
            <a:off x="581890" y="1653311"/>
            <a:ext cx="8248073" cy="1569660"/>
          </a:xfrm>
          <a:prstGeom prst="rect">
            <a:avLst/>
          </a:prstGeom>
        </p:spPr>
        <p:txBody>
          <a:bodyPr wrap="square">
            <a:spAutoFit/>
          </a:bodyPr>
          <a:lstStyle/>
          <a:p>
            <a:pPr marL="684213" marR="0" indent="-684213">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The grace of our Lord Jesus Christ, the love of God, and the communion of the Holy Spirit be with you all.</a:t>
            </a:r>
          </a:p>
        </p:txBody>
      </p:sp>
      <p:sp>
        <p:nvSpPr>
          <p:cNvPr id="5" name="Rectangle 4">
            <a:extLst>
              <a:ext uri="{FF2B5EF4-FFF2-40B4-BE49-F238E27FC236}">
                <a16:creationId xmlns:a16="http://schemas.microsoft.com/office/drawing/2014/main" id="{51215C06-4F7A-49C5-B96D-48A4441826E5}"/>
              </a:ext>
            </a:extLst>
          </p:cNvPr>
          <p:cNvSpPr/>
          <p:nvPr/>
        </p:nvSpPr>
        <p:spPr>
          <a:xfrm>
            <a:off x="2540000" y="294911"/>
            <a:ext cx="4071181" cy="707886"/>
          </a:xfrm>
          <a:prstGeom prst="rect">
            <a:avLst/>
          </a:prstGeom>
        </p:spPr>
        <p:txBody>
          <a:bodyPr wrap="square">
            <a:spAutoFit/>
          </a:bodyPr>
          <a:lstStyle/>
          <a:p>
            <a:pPr marL="571500" lvl="0" indent="-571500">
              <a:spcBef>
                <a:spcPts val="0"/>
              </a:spcBef>
              <a:spcAft>
                <a:spcPts val="0"/>
              </a:spcAft>
              <a:buFont typeface="Symbol" panose="05050102010706020507" pitchFamily="18" charset="2"/>
              <a:buChar char=""/>
            </a:pPr>
            <a:r>
              <a:rPr lang="en-US" sz="40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GREETING</a:t>
            </a:r>
          </a:p>
        </p:txBody>
      </p:sp>
      <p:sp>
        <p:nvSpPr>
          <p:cNvPr id="6" name="Rectangle 5">
            <a:extLst>
              <a:ext uri="{FF2B5EF4-FFF2-40B4-BE49-F238E27FC236}">
                <a16:creationId xmlns:a16="http://schemas.microsoft.com/office/drawing/2014/main" id="{94673CA9-74DB-427E-B831-55332E4BC316}"/>
              </a:ext>
            </a:extLst>
          </p:cNvPr>
          <p:cNvSpPr/>
          <p:nvPr/>
        </p:nvSpPr>
        <p:spPr>
          <a:xfrm>
            <a:off x="492804" y="4538221"/>
            <a:ext cx="8248073" cy="646331"/>
          </a:xfrm>
          <a:prstGeom prst="rect">
            <a:avLst/>
          </a:prstGeom>
        </p:spPr>
        <p:txBody>
          <a:bodyPr wrap="square">
            <a:spAutoFit/>
          </a:bodyPr>
          <a:lstStyle/>
          <a:p>
            <a:pPr marL="342900" marR="0" indent="-3429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003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97858A-2A67-4F5D-8E34-E0E9867670C8}"/>
              </a:ext>
            </a:extLst>
          </p:cNvPr>
          <p:cNvSpPr/>
          <p:nvPr/>
        </p:nvSpPr>
        <p:spPr>
          <a:xfrm>
            <a:off x="115454" y="1153313"/>
            <a:ext cx="9028546" cy="5029582"/>
          </a:xfrm>
          <a:prstGeom prst="rect">
            <a:avLst/>
          </a:prstGeom>
        </p:spPr>
        <p:txBody>
          <a:bodyPr wrap="square">
            <a:spAutoFit/>
          </a:bodyPr>
          <a:lstStyle/>
          <a:p>
            <a:pPr marL="519113" marR="132715" indent="-519113">
              <a:lnSpc>
                <a:spcPct val="108000"/>
              </a:lnSpc>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J:	Let us pray…  </a:t>
            </a:r>
          </a:p>
          <a:p>
            <a:pPr marL="519113" marR="132715" indent="-519113">
              <a:lnSpc>
                <a:spcPct val="108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O God, with our whole hearts,</a:t>
            </a:r>
          </a:p>
          <a:p>
            <a:pPr marL="519113" marR="132715" indent="-519113">
              <a:lnSpc>
                <a:spcPct val="108000"/>
              </a:lnSpc>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19113" marR="132715" indent="-519113">
              <a:lnSpc>
                <a:spcPct val="108000"/>
              </a:lnSpc>
              <a:spcBef>
                <a:spcPts val="0"/>
              </a:spcBef>
              <a:spcAft>
                <a:spcPts val="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We give you thanks.</a:t>
            </a:r>
          </a:p>
          <a:p>
            <a:pPr marL="519113" marR="132715" indent="-519113">
              <a:lnSpc>
                <a:spcPct val="108000"/>
              </a:lnSpc>
              <a:spcBef>
                <a:spcPts val="0"/>
              </a:spcBef>
              <a:spcAft>
                <a:spcPts val="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19113" marR="132715" indent="-519113">
              <a:lnSpc>
                <a:spcPct val="108000"/>
              </a:lnSpc>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J:	For your loving kindness and tender mercies,</a:t>
            </a:r>
          </a:p>
          <a:p>
            <a:pPr marL="519113" marR="132715" indent="-519113">
              <a:lnSpc>
                <a:spcPct val="108000"/>
              </a:lnSpc>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19113" marR="132715" indent="-519113">
              <a:lnSpc>
                <a:spcPct val="108000"/>
              </a:lnSpc>
              <a:spcBef>
                <a:spcPts val="0"/>
              </a:spcBef>
              <a:spcAft>
                <a:spcPts val="0"/>
              </a:spcAft>
            </a:pPr>
            <a:r>
              <a:rPr lang="en-US" sz="3600" spc="-15"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We give you thanks.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357BB6B-1138-42B7-AAF0-A1D6BC9C5C31}"/>
              </a:ext>
            </a:extLst>
          </p:cNvPr>
          <p:cNvSpPr/>
          <p:nvPr/>
        </p:nvSpPr>
        <p:spPr>
          <a:xfrm>
            <a:off x="711207" y="205503"/>
            <a:ext cx="7730836" cy="707886"/>
          </a:xfrm>
          <a:prstGeom prst="rect">
            <a:avLst/>
          </a:prstGeom>
        </p:spPr>
        <p:txBody>
          <a:bodyPr wrap="square">
            <a:spAutoFit/>
          </a:bodyPr>
          <a:lstStyle/>
          <a:p>
            <a:pPr marL="571500" lvl="0" indent="-571500">
              <a:spcBef>
                <a:spcPts val="0"/>
              </a:spcBef>
              <a:spcAft>
                <a:spcPts val="0"/>
              </a:spcAft>
              <a:buFont typeface="Symbol" panose="05050102010706020507" pitchFamily="18" charset="2"/>
              <a:buChar char=""/>
            </a:pPr>
            <a:r>
              <a:rPr lang="en-US" sz="40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PRAYER OF THE DAY</a:t>
            </a:r>
            <a:endParaRPr lang="en-US" sz="4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883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97858A-2A67-4F5D-8E34-E0E9867670C8}"/>
              </a:ext>
            </a:extLst>
          </p:cNvPr>
          <p:cNvSpPr/>
          <p:nvPr/>
        </p:nvSpPr>
        <p:spPr>
          <a:xfrm>
            <a:off x="1151236" y="1238155"/>
            <a:ext cx="6841527" cy="4074320"/>
          </a:xfrm>
          <a:prstGeom prst="rect">
            <a:avLst/>
          </a:prstGeom>
        </p:spPr>
        <p:txBody>
          <a:bodyPr wrap="square">
            <a:spAutoFit/>
          </a:bodyPr>
          <a:lstStyle/>
          <a:p>
            <a:pPr marL="519113" marR="132715" indent="-519113">
              <a:lnSpc>
                <a:spcPct val="108000"/>
              </a:lnSpc>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J:	For the bounty of the harvest,</a:t>
            </a:r>
          </a:p>
          <a:p>
            <a:pPr marL="519113" marR="132715" indent="-519113">
              <a:lnSpc>
                <a:spcPct val="108000"/>
              </a:lnSpc>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19113" marR="132715" indent="-519113">
              <a:lnSpc>
                <a:spcPct val="108000"/>
              </a:lnSpc>
              <a:spcBef>
                <a:spcPts val="0"/>
              </a:spcBef>
              <a:spcAft>
                <a:spcPts val="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We give you thanks.</a:t>
            </a:r>
          </a:p>
          <a:p>
            <a:pPr marL="519113" marR="132715" indent="-519113">
              <a:lnSpc>
                <a:spcPct val="108000"/>
              </a:lnSpc>
              <a:spcBef>
                <a:spcPts val="0"/>
              </a:spcBef>
              <a:spcAft>
                <a:spcPts val="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19113" marR="0" indent="-519113">
              <a:lnSpc>
                <a:spcPct val="119000"/>
              </a:lnSpc>
              <a:spcBef>
                <a:spcPts val="0"/>
              </a:spcBef>
              <a:spcAft>
                <a:spcPts val="0"/>
              </a:spcAft>
              <a:tabLst>
                <a:tab pos="228600" algn="l"/>
              </a:tabLst>
            </a:pPr>
            <a:r>
              <a:rPr lang="en-US" sz="3200" dirty="0">
                <a:effectLst/>
                <a:latin typeface="Arial Rounded MT Bold" panose="020F0704030504030204" pitchFamily="34" charset="0"/>
                <a:ea typeface="Garamond,Times New Roman"/>
                <a:cs typeface="Garamond,Times New Roman"/>
              </a:rPr>
              <a:t>J:	Father, Son and Holy Spirit,</a:t>
            </a:r>
          </a:p>
          <a:p>
            <a:pPr marL="519113" marR="0" indent="-519113">
              <a:lnSpc>
                <a:spcPct val="119000"/>
              </a:lnSpc>
              <a:spcBef>
                <a:spcPts val="0"/>
              </a:spcBef>
              <a:spcAft>
                <a:spcPts val="0"/>
              </a:spcAft>
              <a:tabLst>
                <a:tab pos="228600" algn="l"/>
              </a:tabLst>
            </a:pPr>
            <a:endParaRPr lang="en-US" sz="3200" dirty="0">
              <a:effectLst/>
              <a:latin typeface="Arial Rounded MT Bold" panose="020F0704030504030204" pitchFamily="34" charset="0"/>
              <a:ea typeface="Garamond,Times New Roman"/>
              <a:cs typeface="Garamond,Times New Roman"/>
            </a:endParaRPr>
          </a:p>
          <a:p>
            <a:pPr marL="519113" marR="132715" indent="-519113">
              <a:lnSpc>
                <a:spcPct val="108000"/>
              </a:lnSpc>
              <a:spcBef>
                <a:spcPts val="0"/>
              </a:spcBef>
              <a:spcAft>
                <a:spcPts val="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We give you thanks.  Amen</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357BB6B-1138-42B7-AAF0-A1D6BC9C5C31}"/>
              </a:ext>
            </a:extLst>
          </p:cNvPr>
          <p:cNvSpPr/>
          <p:nvPr/>
        </p:nvSpPr>
        <p:spPr>
          <a:xfrm>
            <a:off x="711207" y="205503"/>
            <a:ext cx="7730836" cy="707886"/>
          </a:xfrm>
          <a:prstGeom prst="rect">
            <a:avLst/>
          </a:prstGeom>
        </p:spPr>
        <p:txBody>
          <a:bodyPr wrap="square">
            <a:spAutoFit/>
          </a:bodyPr>
          <a:lstStyle/>
          <a:p>
            <a:pPr marL="571500" lvl="0" indent="-571500">
              <a:spcBef>
                <a:spcPts val="0"/>
              </a:spcBef>
              <a:spcAft>
                <a:spcPts val="0"/>
              </a:spcAft>
              <a:buFont typeface="Symbol" panose="05050102010706020507" pitchFamily="18" charset="2"/>
              <a:buChar char=""/>
            </a:pPr>
            <a:r>
              <a:rPr lang="en-US" sz="40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PRAYER OF THE DAY</a:t>
            </a:r>
            <a:endParaRPr lang="en-US" sz="4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921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2246572" y="452909"/>
            <a:ext cx="4650856" cy="2123891"/>
          </a:xfrm>
          <a:prstGeom prst="rect">
            <a:avLst/>
          </a:prstGeom>
        </p:spPr>
      </p:pic>
      <p:sp>
        <p:nvSpPr>
          <p:cNvPr id="2" name="Rectangle 1">
            <a:extLst>
              <a:ext uri="{FF2B5EF4-FFF2-40B4-BE49-F238E27FC236}">
                <a16:creationId xmlns:a16="http://schemas.microsoft.com/office/drawing/2014/main" id="{745B66F9-195E-920E-899D-8A2B22F89763}"/>
              </a:ext>
            </a:extLst>
          </p:cNvPr>
          <p:cNvSpPr/>
          <p:nvPr/>
        </p:nvSpPr>
        <p:spPr>
          <a:xfrm>
            <a:off x="706582" y="4475846"/>
            <a:ext cx="7730836" cy="1323439"/>
          </a:xfrm>
          <a:prstGeom prst="rect">
            <a:avLst/>
          </a:prstGeom>
        </p:spPr>
        <p:txBody>
          <a:bodyPr wrap="square">
            <a:spAutoFit/>
          </a:bodyPr>
          <a:lstStyle/>
          <a:p>
            <a:pPr lvl="0" algn="ctr">
              <a:spcBef>
                <a:spcPts val="0"/>
              </a:spcBef>
              <a:spcAft>
                <a:spcPts val="0"/>
              </a:spcAft>
            </a:pPr>
            <a:r>
              <a:rPr lang="en-US" sz="40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Children’s Message</a:t>
            </a:r>
          </a:p>
          <a:p>
            <a:pPr lvl="0" algn="ctr">
              <a:spcBef>
                <a:spcPts val="0"/>
              </a:spcBef>
              <a:spcAft>
                <a:spcPts val="0"/>
              </a:spcAft>
            </a:pPr>
            <a:r>
              <a:rPr lang="en-US" sz="40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Marge Warner</a:t>
            </a:r>
            <a:endParaRPr lang="en-US" sz="4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81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	    Matthew 6:19-21</a:t>
            </a:r>
          </a:p>
        </p:txBody>
      </p:sp>
      <p:sp>
        <p:nvSpPr>
          <p:cNvPr id="6" name="Rectangle 5">
            <a:extLst>
              <a:ext uri="{FF2B5EF4-FFF2-40B4-BE49-F238E27FC236}">
                <a16:creationId xmlns:a16="http://schemas.microsoft.com/office/drawing/2014/main" id="{9F119E6F-D9C0-48D5-A918-348588ACCCFC}"/>
              </a:ext>
            </a:extLst>
          </p:cNvPr>
          <p:cNvSpPr/>
          <p:nvPr/>
        </p:nvSpPr>
        <p:spPr>
          <a:xfrm>
            <a:off x="164592" y="1650440"/>
            <a:ext cx="8796528" cy="3909660"/>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 is from the Gospel according to Saint Mark, the 6</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Matthew 6:19-21</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9F9271-8B28-A2DE-B1E6-4C3AA289F7E1}"/>
              </a:ext>
            </a:extLst>
          </p:cNvPr>
          <p:cNvSpPr txBox="1"/>
          <p:nvPr/>
        </p:nvSpPr>
        <p:spPr>
          <a:xfrm>
            <a:off x="115453" y="1159497"/>
            <a:ext cx="8896571" cy="5078313"/>
          </a:xfrm>
          <a:prstGeom prst="rect">
            <a:avLst/>
          </a:prstGeom>
          <a:noFill/>
        </p:spPr>
        <p:txBody>
          <a:bodyPr wrap="square">
            <a:spAutoFit/>
          </a:bodyPr>
          <a:lstStyle/>
          <a:p>
            <a:r>
              <a:rPr lang="en-US" sz="3600" kern="1800" baseline="30000" dirty="0">
                <a:solidFill>
                  <a:srgbClr val="000000"/>
                </a:solidFill>
                <a:effectLst/>
                <a:latin typeface="Arial Rounded MT Bold" panose="020F0704030504030204" pitchFamily="34" charset="0"/>
                <a:ea typeface="Times New Roman" panose="02020603050405020304" pitchFamily="18" charset="0"/>
              </a:rPr>
              <a:t>19</a:t>
            </a:r>
            <a:r>
              <a:rPr lang="en-US" sz="3600" kern="1800" dirty="0">
                <a:solidFill>
                  <a:srgbClr val="000000"/>
                </a:solidFill>
                <a:effectLst/>
                <a:latin typeface="Arial Rounded MT Bold" panose="020F0704030504030204" pitchFamily="34" charset="0"/>
                <a:ea typeface="Times New Roman" panose="02020603050405020304" pitchFamily="18" charset="0"/>
              </a:rPr>
              <a:t>"Do not store up for yourselves treasures on earth, where moth and rust consume and where thieves break in and steal; </a:t>
            </a:r>
            <a:r>
              <a:rPr lang="en-US" sz="3600" kern="1800" baseline="30000" dirty="0">
                <a:solidFill>
                  <a:srgbClr val="000000"/>
                </a:solidFill>
                <a:effectLst/>
                <a:latin typeface="Arial Rounded MT Bold" panose="020F0704030504030204" pitchFamily="34" charset="0"/>
                <a:ea typeface="Times New Roman" panose="02020603050405020304" pitchFamily="18" charset="0"/>
              </a:rPr>
              <a:t>20</a:t>
            </a:r>
            <a:r>
              <a:rPr lang="en-US" sz="3600" kern="1800" dirty="0">
                <a:solidFill>
                  <a:srgbClr val="000000"/>
                </a:solidFill>
                <a:effectLst/>
                <a:latin typeface="Arial Rounded MT Bold" panose="020F0704030504030204" pitchFamily="34" charset="0"/>
                <a:ea typeface="Times New Roman" panose="02020603050405020304" pitchFamily="18" charset="0"/>
              </a:rPr>
              <a:t>but store up for yourselves treasures in heaven, where neither moth nor rust consumes and where thieves do not break in and steal. </a:t>
            </a:r>
            <a:r>
              <a:rPr lang="en-US" sz="3600" kern="1800" baseline="30000" dirty="0">
                <a:solidFill>
                  <a:srgbClr val="000000"/>
                </a:solidFill>
                <a:effectLst/>
                <a:latin typeface="Arial Rounded MT Bold" panose="020F0704030504030204" pitchFamily="34" charset="0"/>
                <a:ea typeface="Times New Roman" panose="02020603050405020304" pitchFamily="18" charset="0"/>
              </a:rPr>
              <a:t>21</a:t>
            </a:r>
            <a:r>
              <a:rPr lang="en-US" sz="3600" kern="1800" dirty="0">
                <a:solidFill>
                  <a:srgbClr val="000000"/>
                </a:solidFill>
                <a:effectLst/>
                <a:latin typeface="Arial Rounded MT Bold" panose="020F0704030504030204" pitchFamily="34" charset="0"/>
                <a:ea typeface="Times New Roman" panose="02020603050405020304" pitchFamily="18" charset="0"/>
              </a:rPr>
              <a:t>For where your treasure is, there your heart will be also.</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5299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Matthew 6:19-21</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5BC913D-2A85-4FAB-BBD2-F2502BD68B4C}"/>
              </a:ext>
            </a:extLst>
          </p:cNvPr>
          <p:cNvSpPr txBox="1"/>
          <p:nvPr/>
        </p:nvSpPr>
        <p:spPr>
          <a:xfrm>
            <a:off x="981554" y="1871692"/>
            <a:ext cx="7180892" cy="2862322"/>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91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FFA919F0-4401-49CE-AB66-AE4A447089F5}"/>
              </a:ext>
            </a:extLst>
          </p:cNvPr>
          <p:cNvSpPr>
            <a:spLocks noGrp="1"/>
          </p:cNvSpPr>
          <p:nvPr>
            <p:ph type="title"/>
          </p:nvPr>
        </p:nvSpPr>
        <p:spPr>
          <a:xfrm>
            <a:off x="2545522" y="250807"/>
            <a:ext cx="6519935" cy="798512"/>
          </a:xfrm>
        </p:spPr>
        <p:txBody>
          <a:bodyPr anchor="t"/>
          <a:lstStyle/>
          <a:p>
            <a:pPr marL="457200" marR="0" lvl="0" indent="-457200">
              <a:spcBef>
                <a:spcPts val="0"/>
              </a:spcBef>
              <a:spcAft>
                <a:spcPts val="0"/>
              </a:spcAft>
              <a:buFont typeface="Arial" panose="020B0604020202020204" pitchFamily="34" charset="0"/>
              <a:buChar char="•"/>
            </a:pPr>
            <a:r>
              <a:rPr lang="en-US" sz="3200" b="1" dirty="0">
                <a:effectLst/>
                <a:latin typeface="Arial Rounded MT Bold" panose="020F0704030504030204" pitchFamily="34" charset="0"/>
                <a:ea typeface="Times New Roman" panose="02020603050405020304" pitchFamily="18" charset="0"/>
                <a:cs typeface="Times New Roman" panose="02020603050405020304" pitchFamily="18" charset="0"/>
              </a:rPr>
              <a:t>Prelude by Roxanne Groff	</a:t>
            </a:r>
            <a:b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br>
            <a:b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br>
            <a:endParaRPr lang="en-US" sz="28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0F52E39-9C9F-47B2-B1CC-032161E44598}"/>
              </a:ext>
            </a:extLst>
          </p:cNvPr>
          <p:cNvSpPr/>
          <p:nvPr/>
        </p:nvSpPr>
        <p:spPr>
          <a:xfrm>
            <a:off x="3631313" y="1516094"/>
            <a:ext cx="4970524" cy="1569660"/>
          </a:xfrm>
          <a:prstGeom prst="rect">
            <a:avLst/>
          </a:prstGeom>
        </p:spPr>
        <p:txBody>
          <a:bodyPr wrap="square">
            <a:spAutoFit/>
          </a:bodyPr>
          <a:lstStyle/>
          <a:p>
            <a:pPr marL="457200" indent="-457200">
              <a:buFont typeface="Arial" panose="020B0604020202020204" pitchFamily="34" charset="0"/>
              <a:buChar char="•"/>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Office of the Acolyte</a:t>
            </a:r>
          </a:p>
          <a:p>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                And</a:t>
            </a:r>
          </a:p>
          <a:p>
            <a:pPr marL="457200" indent="-457200">
              <a:buFont typeface="Arial" panose="020B0604020202020204" pitchFamily="34" charset="0"/>
              <a:buChar char="•"/>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Ringing of the Bell</a:t>
            </a:r>
            <a:endParaRPr lang="en-US" dirty="0">
              <a:latin typeface="Arial Rounded MT Bold" panose="020F0704030504030204" pitchFamily="34" charset="0"/>
            </a:endParaRPr>
          </a:p>
        </p:txBody>
      </p:sp>
      <p:sp>
        <p:nvSpPr>
          <p:cNvPr id="3" name="Rectangle 2">
            <a:extLst>
              <a:ext uri="{FF2B5EF4-FFF2-40B4-BE49-F238E27FC236}">
                <a16:creationId xmlns:a16="http://schemas.microsoft.com/office/drawing/2014/main" id="{AE0CBB0F-E404-4570-AD0E-8FB33B80589D}"/>
              </a:ext>
            </a:extLst>
          </p:cNvPr>
          <p:cNvSpPr/>
          <p:nvPr/>
        </p:nvSpPr>
        <p:spPr>
          <a:xfrm>
            <a:off x="267364" y="4491946"/>
            <a:ext cx="8609271" cy="584775"/>
          </a:xfrm>
          <a:prstGeom prst="rect">
            <a:avLst/>
          </a:prstGeom>
        </p:spPr>
        <p:txBody>
          <a:bodyPr wrap="square">
            <a:spAutoFit/>
          </a:bodyPr>
          <a:lstStyle/>
          <a:p>
            <a:pPr marL="457200" indent="-457200">
              <a:buFont typeface="Arial" panose="020B0604020202020204" pitchFamily="34" charset="0"/>
              <a:buChar char="•"/>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Welcome in the name of The Triune God</a:t>
            </a: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19A60A28-5C50-0C03-8E16-2D26310FF939}"/>
              </a:ext>
            </a:extLst>
          </p:cNvPr>
          <p:cNvPicPr>
            <a:picLocks noChangeAspect="1"/>
          </p:cNvPicPr>
          <p:nvPr/>
        </p:nvPicPr>
        <p:blipFill>
          <a:blip r:embed="rId3"/>
          <a:stretch>
            <a:fillRect/>
          </a:stretch>
        </p:blipFill>
        <p:spPr>
          <a:xfrm>
            <a:off x="47407" y="1206632"/>
            <a:ext cx="3518325" cy="2648932"/>
          </a:xfrm>
          <a:prstGeom prst="rect">
            <a:avLst/>
          </a:prstGeom>
        </p:spPr>
      </p:pic>
    </p:spTree>
    <p:extLst>
      <p:ext uri="{BB962C8B-B14F-4D97-AF65-F5344CB8AC3E}">
        <p14:creationId xmlns:p14="http://schemas.microsoft.com/office/powerpoint/2010/main" val="418328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9B96E8-B87E-325E-C0D0-FBFC8B700FB8}"/>
              </a:ext>
            </a:extLst>
          </p:cNvPr>
          <p:cNvPicPr>
            <a:picLocks noChangeAspect="1"/>
          </p:cNvPicPr>
          <p:nvPr/>
        </p:nvPicPr>
        <p:blipFill>
          <a:blip r:embed="rId3"/>
          <a:stretch>
            <a:fillRect/>
          </a:stretch>
        </p:blipFill>
        <p:spPr>
          <a:xfrm>
            <a:off x="-1725" y="1"/>
            <a:ext cx="9144000" cy="6857999"/>
          </a:xfrm>
          <a:prstGeom prst="rect">
            <a:avLst/>
          </a:prstGeom>
        </p:spPr>
      </p:pic>
      <p:sp>
        <p:nvSpPr>
          <p:cNvPr id="3075" name="Title 1">
            <a:extLst>
              <a:ext uri="{FF2B5EF4-FFF2-40B4-BE49-F238E27FC236}">
                <a16:creationId xmlns:a16="http://schemas.microsoft.com/office/drawing/2014/main" id="{BC19E027-839A-444C-A768-F864E942CE6B}"/>
              </a:ext>
            </a:extLst>
          </p:cNvPr>
          <p:cNvSpPr>
            <a:spLocks noGrp="1"/>
          </p:cNvSpPr>
          <p:nvPr>
            <p:ph type="title"/>
          </p:nvPr>
        </p:nvSpPr>
        <p:spPr>
          <a:xfrm>
            <a:off x="479160" y="417576"/>
            <a:ext cx="8182230" cy="1249394"/>
          </a:xfrm>
        </p:spPr>
        <p:txBody>
          <a:bodyPr vert="horz" lIns="91440" tIns="45720" rIns="91440" bIns="45720" rtlCol="0" anchor="ctr">
            <a:normAutofit/>
          </a:bodyPr>
          <a:lstStyle/>
          <a:p>
            <a:pPr marL="685800" indent="-685800" algn="ctr" eaLnBrk="1" hangingPunct="1"/>
            <a:r>
              <a:rPr lang="en-US" altLang="en-US" sz="5700" b="1" kern="1200">
                <a:solidFill>
                  <a:schemeClr val="tx1"/>
                </a:solidFill>
                <a:latin typeface="+mj-lt"/>
                <a:ea typeface="+mj-ea"/>
                <a:cs typeface="+mj-cs"/>
              </a:rPr>
              <a:t>SERMON</a:t>
            </a:r>
          </a:p>
        </p:txBody>
      </p:sp>
      <p:sp>
        <p:nvSpPr>
          <p:cNvPr id="308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 name="connsiteX0" fmla="*/ 0 w 3429000"/>
              <a:gd name="connsiteY0" fmla="*/ 0 h 18288"/>
              <a:gd name="connsiteX1" fmla="*/ 617220 w 3429000"/>
              <a:gd name="connsiteY1" fmla="*/ 0 h 18288"/>
              <a:gd name="connsiteX2" fmla="*/ 1200150 w 3429000"/>
              <a:gd name="connsiteY2" fmla="*/ 0 h 18288"/>
              <a:gd name="connsiteX3" fmla="*/ 1817370 w 3429000"/>
              <a:gd name="connsiteY3" fmla="*/ 0 h 18288"/>
              <a:gd name="connsiteX4" fmla="*/ 2503170 w 3429000"/>
              <a:gd name="connsiteY4" fmla="*/ 0 h 18288"/>
              <a:gd name="connsiteX5" fmla="*/ 3429000 w 3429000"/>
              <a:gd name="connsiteY5" fmla="*/ 0 h 18288"/>
              <a:gd name="connsiteX6" fmla="*/ 3429000 w 3429000"/>
              <a:gd name="connsiteY6" fmla="*/ 18288 h 18288"/>
              <a:gd name="connsiteX7" fmla="*/ 2743200 w 3429000"/>
              <a:gd name="connsiteY7" fmla="*/ 18288 h 18288"/>
              <a:gd name="connsiteX8" fmla="*/ 1988820 w 3429000"/>
              <a:gd name="connsiteY8" fmla="*/ 18288 h 18288"/>
              <a:gd name="connsiteX9" fmla="*/ 1405890 w 3429000"/>
              <a:gd name="connsiteY9" fmla="*/ 18288 h 18288"/>
              <a:gd name="connsiteX10" fmla="*/ 65151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66" y="4844"/>
                  <a:pt x="3428590" y="11009"/>
                  <a:pt x="3429000" y="18288"/>
                </a:cubicBezTo>
                <a:cubicBezTo>
                  <a:pt x="3212354" y="28872"/>
                  <a:pt x="3083619" y="-836"/>
                  <a:pt x="2811780" y="18288"/>
                </a:cubicBezTo>
                <a:cubicBezTo>
                  <a:pt x="2533576" y="25058"/>
                  <a:pt x="2477440" y="20531"/>
                  <a:pt x="2228850" y="18288"/>
                </a:cubicBezTo>
                <a:cubicBezTo>
                  <a:pt x="2003657" y="-1843"/>
                  <a:pt x="1810789" y="18294"/>
                  <a:pt x="1543050" y="18288"/>
                </a:cubicBezTo>
                <a:cubicBezTo>
                  <a:pt x="1286635" y="-21162"/>
                  <a:pt x="1189418" y="22290"/>
                  <a:pt x="925830" y="18288"/>
                </a:cubicBezTo>
                <a:cubicBezTo>
                  <a:pt x="678389" y="-2387"/>
                  <a:pt x="367033" y="43234"/>
                  <a:pt x="0" y="18288"/>
                </a:cubicBezTo>
                <a:cubicBezTo>
                  <a:pt x="-649" y="11698"/>
                  <a:pt x="663" y="5413"/>
                  <a:pt x="0" y="0"/>
                </a:cubicBezTo>
                <a:close/>
              </a:path>
              <a:path w="3429000" h="18288"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475" y="5049"/>
                  <a:pt x="3429193" y="12044"/>
                  <a:pt x="3429000" y="18288"/>
                </a:cubicBezTo>
                <a:cubicBezTo>
                  <a:pt x="3101445" y="-3440"/>
                  <a:pt x="2879434" y="34023"/>
                  <a:pt x="2743200" y="18288"/>
                </a:cubicBezTo>
                <a:cubicBezTo>
                  <a:pt x="2609544" y="13915"/>
                  <a:pt x="2334178" y="48649"/>
                  <a:pt x="1988820" y="18288"/>
                </a:cubicBezTo>
                <a:cubicBezTo>
                  <a:pt x="1620184" y="18423"/>
                  <a:pt x="1586822" y="-1871"/>
                  <a:pt x="1405890" y="18288"/>
                </a:cubicBezTo>
                <a:cubicBezTo>
                  <a:pt x="1266239" y="28547"/>
                  <a:pt x="867500" y="15208"/>
                  <a:pt x="651510" y="18288"/>
                </a:cubicBezTo>
                <a:cubicBezTo>
                  <a:pt x="445459" y="40105"/>
                  <a:pt x="119818" y="-23744"/>
                  <a:pt x="0" y="18288"/>
                </a:cubicBezTo>
                <a:cubicBezTo>
                  <a:pt x="-39" y="12511"/>
                  <a:pt x="-381" y="8039"/>
                  <a:pt x="0" y="0"/>
                </a:cubicBezTo>
                <a:close/>
              </a:path>
              <a:path w="3429000" h="18288"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314" y="4158"/>
                  <a:pt x="3428021" y="12539"/>
                  <a:pt x="3429000" y="18288"/>
                </a:cubicBezTo>
                <a:cubicBezTo>
                  <a:pt x="3250522" y="56023"/>
                  <a:pt x="3056248" y="-1557"/>
                  <a:pt x="2811780" y="18288"/>
                </a:cubicBezTo>
                <a:cubicBezTo>
                  <a:pt x="2534418" y="26558"/>
                  <a:pt x="2483107" y="19890"/>
                  <a:pt x="2228850" y="18288"/>
                </a:cubicBezTo>
                <a:cubicBezTo>
                  <a:pt x="1996093" y="-20362"/>
                  <a:pt x="1790611" y="35096"/>
                  <a:pt x="1543050" y="18288"/>
                </a:cubicBezTo>
                <a:cubicBezTo>
                  <a:pt x="1276188" y="-29727"/>
                  <a:pt x="1196665" y="1050"/>
                  <a:pt x="925830" y="18288"/>
                </a:cubicBezTo>
                <a:cubicBezTo>
                  <a:pt x="718623" y="61416"/>
                  <a:pt x="374628" y="2503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ttsburgh Lutheran United Ministries (PLUM) - Trinity Evangelical Lutheran  Church of Sheraden - Thank Offering Sunday Thanks">
            <a:extLst>
              <a:ext uri="{FF2B5EF4-FFF2-40B4-BE49-F238E27FC236}">
                <a16:creationId xmlns:a16="http://schemas.microsoft.com/office/drawing/2014/main" id="{D85F7DF6-32E3-0097-633D-5F3895E3600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1173" y="2356984"/>
            <a:ext cx="8661654" cy="24425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B02750-143E-9FE9-948A-C66DFDFCC68D}"/>
              </a:ext>
            </a:extLst>
          </p:cNvPr>
          <p:cNvSpPr/>
          <p:nvPr/>
        </p:nvSpPr>
        <p:spPr>
          <a:xfrm>
            <a:off x="280682" y="5498713"/>
            <a:ext cx="8622145" cy="707886"/>
          </a:xfrm>
          <a:prstGeom prst="rect">
            <a:avLst/>
          </a:prstGeom>
        </p:spPr>
        <p:txBody>
          <a:bodyPr wrap="square">
            <a:spAutoFit/>
          </a:bodyPr>
          <a:lstStyle/>
          <a:p>
            <a:pPr lvl="0" algn="ctr"/>
            <a:r>
              <a:rPr lang="en-US" altLang="en-US" sz="4000" b="1" dirty="0">
                <a:solidFill>
                  <a:prstClr val="black"/>
                </a:solidFill>
                <a:latin typeface="Arial Rounded MT Bold" panose="020F0704030504030204" pitchFamily="34" charset="0"/>
                <a:cs typeface="Times New Roman" panose="02020603050405020304" pitchFamily="18" charset="0"/>
              </a:rPr>
              <a:t>Katherine Jump</a:t>
            </a:r>
          </a:p>
        </p:txBody>
      </p:sp>
    </p:spTree>
    <p:extLst>
      <p:ext uri="{BB962C8B-B14F-4D97-AF65-F5344CB8AC3E}">
        <p14:creationId xmlns:p14="http://schemas.microsoft.com/office/powerpoint/2010/main" val="227052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Arial" panose="020B060402020202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AFFIRMATION OF BAPTISM</a:t>
            </a:r>
          </a:p>
        </p:txBody>
      </p:sp>
      <p:sp>
        <p:nvSpPr>
          <p:cNvPr id="3" name="Rectangle 2">
            <a:extLst>
              <a:ext uri="{FF2B5EF4-FFF2-40B4-BE49-F238E27FC236}">
                <a16:creationId xmlns:a16="http://schemas.microsoft.com/office/drawing/2014/main" id="{40FB8258-06A5-4A1E-BE3D-385F0815F1F2}"/>
              </a:ext>
            </a:extLst>
          </p:cNvPr>
          <p:cNvSpPr/>
          <p:nvPr/>
        </p:nvSpPr>
        <p:spPr>
          <a:xfrm>
            <a:off x="0" y="1006287"/>
            <a:ext cx="9144000" cy="3416320"/>
          </a:xfrm>
          <a:prstGeom prst="rect">
            <a:avLst/>
          </a:prstGeom>
        </p:spPr>
        <p:txBody>
          <a:bodyPr wrap="square">
            <a:spAutoFit/>
          </a:bodyPr>
          <a:lstStyle/>
          <a:p>
            <a:pPr lvl="0" algn="ctr"/>
            <a:r>
              <a:rPr lang="en-US" altLang="en-US" sz="4000" b="1" dirty="0">
                <a:solidFill>
                  <a:prstClr val="black"/>
                </a:solidFill>
                <a:latin typeface="Arial Rounded MT Bold" panose="020F0704030504030204" pitchFamily="34" charset="0"/>
                <a:cs typeface="Times New Roman" panose="02020603050405020304" pitchFamily="18" charset="0"/>
              </a:rPr>
              <a:t>PRESENTATION OF CONFIRMAND</a:t>
            </a:r>
          </a:p>
          <a:p>
            <a:pPr marL="457200" lvl="0" algn="ctr"/>
            <a:endParaRPr lang="en-US" altLang="en-US" sz="3200" b="1" i="1" dirty="0">
              <a:solidFill>
                <a:srgbClr val="C00000"/>
              </a:solidFill>
              <a:latin typeface="Arial Rounded MT Bold" panose="020F0704030504030204" pitchFamily="34" charset="0"/>
              <a:cs typeface="Times New Roman" panose="02020603050405020304" pitchFamily="18" charset="0"/>
            </a:endParaRPr>
          </a:p>
          <a:p>
            <a:pPr lvl="0" algn="ctr"/>
            <a:r>
              <a:rPr lang="en-US" altLang="en-US" sz="3200" b="1" i="1" dirty="0">
                <a:solidFill>
                  <a:srgbClr val="C00000"/>
                </a:solidFill>
                <a:latin typeface="Arial Rounded MT Bold" panose="020F0704030504030204" pitchFamily="34" charset="0"/>
                <a:cs typeface="Times New Roman" panose="02020603050405020304" pitchFamily="18" charset="0"/>
              </a:rPr>
              <a:t>Stephen Jake Lee Angles</a:t>
            </a:r>
          </a:p>
          <a:p>
            <a:pPr lvl="0" algn="ctr"/>
            <a:endParaRPr lang="en-US" altLang="en-US" sz="3200" b="1" i="1" dirty="0">
              <a:solidFill>
                <a:srgbClr val="C00000"/>
              </a:solidFill>
              <a:latin typeface="Arial Rounded MT Bold" panose="020F0704030504030204" pitchFamily="34" charset="0"/>
              <a:cs typeface="Times New Roman" panose="02020603050405020304" pitchFamily="18" charset="0"/>
            </a:endParaRPr>
          </a:p>
          <a:p>
            <a:pPr lvl="0" algn="ctr"/>
            <a:endParaRPr lang="en-US" altLang="en-US" sz="4000" b="1" dirty="0">
              <a:solidFill>
                <a:prstClr val="black"/>
              </a:solidFill>
              <a:latin typeface="Arial Rounded MT Bold" panose="020F0704030504030204" pitchFamily="34" charset="0"/>
              <a:cs typeface="Times New Roman" panose="02020603050405020304" pitchFamily="18" charset="0"/>
            </a:endParaRPr>
          </a:p>
          <a:p>
            <a:pPr lvl="0" algn="ctr">
              <a:spcAft>
                <a:spcPts val="1200"/>
              </a:spcAft>
            </a:pPr>
            <a:r>
              <a:rPr lang="en-US" altLang="en-US" sz="4000" b="1" dirty="0">
                <a:solidFill>
                  <a:prstClr val="black"/>
                </a:solidFill>
                <a:latin typeface="Arial Rounded MT Bold" panose="020F0704030504030204" pitchFamily="34" charset="0"/>
                <a:cs typeface="Times New Roman" panose="02020603050405020304" pitchFamily="18" charset="0"/>
              </a:rPr>
              <a:t>RENUNCIATION OF EVIL</a:t>
            </a:r>
          </a:p>
        </p:txBody>
      </p:sp>
    </p:spTree>
    <p:extLst>
      <p:ext uri="{BB962C8B-B14F-4D97-AF65-F5344CB8AC3E}">
        <p14:creationId xmlns:p14="http://schemas.microsoft.com/office/powerpoint/2010/main" val="332526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Arial Rounded MT Bold" panose="020F070403050403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PROFESSION OF FAITH</a:t>
            </a:r>
          </a:p>
        </p:txBody>
      </p:sp>
      <p:sp>
        <p:nvSpPr>
          <p:cNvPr id="2" name="Rectangle 1">
            <a:extLst>
              <a:ext uri="{FF2B5EF4-FFF2-40B4-BE49-F238E27FC236}">
                <a16:creationId xmlns:a16="http://schemas.microsoft.com/office/drawing/2014/main" id="{679AB801-3ADE-4B19-9661-6FCFF21FAF32}"/>
              </a:ext>
            </a:extLst>
          </p:cNvPr>
          <p:cNvSpPr/>
          <p:nvPr/>
        </p:nvSpPr>
        <p:spPr>
          <a:xfrm>
            <a:off x="272471" y="1534278"/>
            <a:ext cx="8622145" cy="3354765"/>
          </a:xfrm>
          <a:prstGeom prst="rect">
            <a:avLst/>
          </a:prstGeom>
        </p:spPr>
        <p:txBody>
          <a:bodyPr wrap="square">
            <a:spAutoFit/>
          </a:bodyPr>
          <a:lstStyle/>
          <a:p>
            <a:pPr marL="690563" marR="0" indent="-690563">
              <a:spcBef>
                <a:spcPts val="0"/>
              </a:spcBef>
              <a:spcAft>
                <a:spcPts val="0"/>
              </a:spcAft>
            </a:pPr>
            <a:r>
              <a:rPr lang="en-US" sz="32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P:	Do you believe in God the Father?</a:t>
            </a:r>
          </a:p>
          <a:p>
            <a:pPr marL="690563" marR="0" indent="-690563">
              <a:spcBef>
                <a:spcPts val="0"/>
              </a:spcBef>
              <a:spcAft>
                <a:spcPts val="0"/>
              </a:spcAft>
            </a:pP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90563" marR="0" indent="-690563">
              <a:spcBef>
                <a:spcPts val="0"/>
              </a:spcBef>
              <a:spcAft>
                <a:spcPts val="0"/>
              </a:spcAft>
            </a:pP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90563" marR="0" indent="-690563">
              <a:spcBef>
                <a:spcPts val="0"/>
              </a:spcBef>
              <a:spcAft>
                <a:spcPts val="0"/>
              </a:spcAft>
            </a:pPr>
            <a:r>
              <a:rPr lang="en-US" sz="3600" b="1"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C:</a:t>
            </a:r>
            <a:r>
              <a:rPr lang="en-US" sz="36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I believe in God, the Father almighty, creator of heaven and earth.</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2291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Arial Rounded MT Bold" panose="020F070403050403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PROFESSION OF FAITH</a:t>
            </a:r>
          </a:p>
        </p:txBody>
      </p:sp>
      <p:sp>
        <p:nvSpPr>
          <p:cNvPr id="3" name="Rectangle 2">
            <a:extLst>
              <a:ext uri="{FF2B5EF4-FFF2-40B4-BE49-F238E27FC236}">
                <a16:creationId xmlns:a16="http://schemas.microsoft.com/office/drawing/2014/main" id="{F55912D2-8E08-46C3-8DFC-47DE5CAE9E0D}"/>
              </a:ext>
            </a:extLst>
          </p:cNvPr>
          <p:cNvSpPr/>
          <p:nvPr/>
        </p:nvSpPr>
        <p:spPr>
          <a:xfrm>
            <a:off x="272471" y="1041991"/>
            <a:ext cx="8622145" cy="5693866"/>
          </a:xfrm>
          <a:prstGeom prst="rect">
            <a:avLst/>
          </a:prstGeom>
        </p:spPr>
        <p:txBody>
          <a:bodyPr wrap="square">
            <a:spAutoFit/>
          </a:bodyPr>
          <a:lstStyle/>
          <a:p>
            <a:pPr marL="690563" marR="0" indent="-690563">
              <a:spcBef>
                <a:spcPts val="0"/>
              </a:spcBef>
              <a:spcAft>
                <a:spcPts val="0"/>
              </a:spcAft>
            </a:pPr>
            <a:r>
              <a:rPr lang="en-US" sz="3200"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P: </a:t>
            </a:r>
            <a:r>
              <a:rPr lang="en-US" sz="32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Do you believe in Jesus Christ, the Son of God?</a:t>
            </a:r>
          </a:p>
          <a:p>
            <a:pPr marL="690563" marR="0" indent="-690563">
              <a:spcBef>
                <a:spcPts val="0"/>
              </a:spcBef>
              <a:spcAft>
                <a:spcPts val="0"/>
              </a:spcAft>
            </a:pPr>
            <a:endParaRPr lang="en-US" sz="20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690563" marR="0" indent="-690563">
              <a:spcBef>
                <a:spcPts val="0"/>
              </a:spcBef>
              <a:spcAft>
                <a:spcPts val="0"/>
              </a:spcAft>
            </a:pPr>
            <a:endParaRPr lang="en-US" sz="2000" dirty="0">
              <a:latin typeface="Arial Rounded MT Bold" panose="020F0704030504030204" pitchFamily="34" charset="0"/>
              <a:ea typeface="Calibri" panose="020F0502020204030204" pitchFamily="34" charset="0"/>
              <a:cs typeface="Times New Roman" panose="02020603050405020304" pitchFamily="18" charset="0"/>
            </a:endParaRPr>
          </a:p>
          <a:p>
            <a:pPr marL="690563" marR="0" indent="-690563">
              <a:spcBef>
                <a:spcPts val="0"/>
              </a:spcBef>
              <a:spcAft>
                <a:spcPts val="0"/>
              </a:spcAft>
            </a:pPr>
            <a:r>
              <a:rPr lang="en-US" sz="3600" b="1"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C:</a:t>
            </a:r>
            <a:r>
              <a:rPr lang="en-US" sz="36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I believe in Jesus Christ, his only Son, our Lord.  He was conceived by the   power of the Holy Spirit and born of the virgin Mary.  He suffered under Pontius Pilate, was crucified, died, and was buried.  He descended into hell.*</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16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Arial Rounded MT Bold" panose="020F070403050403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PROFESSION OF FAITH</a:t>
            </a:r>
          </a:p>
        </p:txBody>
      </p:sp>
      <p:sp>
        <p:nvSpPr>
          <p:cNvPr id="3" name="Rectangle 2">
            <a:extLst>
              <a:ext uri="{FF2B5EF4-FFF2-40B4-BE49-F238E27FC236}">
                <a16:creationId xmlns:a16="http://schemas.microsoft.com/office/drawing/2014/main" id="{F55912D2-8E08-46C3-8DFC-47DE5CAE9E0D}"/>
              </a:ext>
            </a:extLst>
          </p:cNvPr>
          <p:cNvSpPr/>
          <p:nvPr/>
        </p:nvSpPr>
        <p:spPr>
          <a:xfrm>
            <a:off x="602579" y="1362031"/>
            <a:ext cx="7938841" cy="2862322"/>
          </a:xfrm>
          <a:prstGeom prst="rect">
            <a:avLst/>
          </a:prstGeom>
        </p:spPr>
        <p:txBody>
          <a:bodyPr wrap="square">
            <a:spAutoFit/>
          </a:bodyPr>
          <a:lstStyle/>
          <a:p>
            <a:pPr marL="690563" marR="0" indent="-690563">
              <a:spcBef>
                <a:spcPts val="0"/>
              </a:spcBef>
              <a:spcAft>
                <a:spcPts val="0"/>
              </a:spcAft>
            </a:pPr>
            <a:r>
              <a:rPr lang="en-US" sz="3600" b="1"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C:</a:t>
            </a:r>
            <a:r>
              <a:rPr lang="en-US" sz="36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On the third day he rose again.  He ascended into heaven, and is seated at the right hand of the Father.  He will come again to judge the living and the dead.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5844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Arial Rounded MT Bold" panose="020F070403050403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PROFESSION OF FAITH</a:t>
            </a:r>
          </a:p>
        </p:txBody>
      </p:sp>
      <p:sp>
        <p:nvSpPr>
          <p:cNvPr id="3" name="Rectangle 2">
            <a:extLst>
              <a:ext uri="{FF2B5EF4-FFF2-40B4-BE49-F238E27FC236}">
                <a16:creationId xmlns:a16="http://schemas.microsoft.com/office/drawing/2014/main" id="{F55912D2-8E08-46C3-8DFC-47DE5CAE9E0D}"/>
              </a:ext>
            </a:extLst>
          </p:cNvPr>
          <p:cNvSpPr/>
          <p:nvPr/>
        </p:nvSpPr>
        <p:spPr>
          <a:xfrm>
            <a:off x="272471" y="1041991"/>
            <a:ext cx="8622145" cy="4401205"/>
          </a:xfrm>
          <a:prstGeom prst="rect">
            <a:avLst/>
          </a:prstGeom>
        </p:spPr>
        <p:txBody>
          <a:bodyPr wrap="square">
            <a:spAutoFit/>
          </a:bodyPr>
          <a:lstStyle/>
          <a:p>
            <a:pPr marL="690563" marR="0" indent="-690563">
              <a:spcBef>
                <a:spcPts val="0"/>
              </a:spcBef>
              <a:spcAft>
                <a:spcPts val="0"/>
              </a:spcAft>
            </a:pPr>
            <a:r>
              <a:rPr lang="en-US" sz="3200"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P:</a:t>
            </a:r>
            <a:r>
              <a:rPr lang="en-US" sz="32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Do you believe in God the Holy Spirit?</a:t>
            </a:r>
          </a:p>
          <a:p>
            <a:pPr marL="690563" marR="0" indent="-69056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690563" marR="0" indent="-690563">
              <a:spcBef>
                <a:spcPts val="0"/>
              </a:spcBef>
              <a:spcAft>
                <a:spcPts val="0"/>
              </a:spcAft>
            </a:pPr>
            <a:endParaRPr lang="en-US" sz="3600" b="1"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690563" marR="0" indent="-690563">
              <a:spcBef>
                <a:spcPts val="0"/>
              </a:spcBef>
              <a:spcAft>
                <a:spcPts val="0"/>
              </a:spcAft>
            </a:pPr>
            <a:r>
              <a:rPr lang="en-US" sz="3600" b="1"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C:</a:t>
            </a:r>
            <a:r>
              <a:rPr lang="en-US" sz="36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I believe in the Holy Spirit, the holy catholic Church, the communion of saints, the forgiveness of sins, the resurrection of the body, and the life everlasting.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890646" cy="352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We pray,</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With thanksgiving in our hearts.</a:t>
            </a: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752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8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Into your hands, gracious God, we commend all for whom we pray, trusting in your mercy, through Jesus Christ, our Savior. </a:t>
            </a:r>
          </a:p>
          <a:p>
            <a:pPr marL="684213" marR="0" indent="-684213">
              <a:spcBef>
                <a:spcPts val="0"/>
              </a:spcBef>
              <a:spcAft>
                <a:spcPts val="0"/>
              </a:spcAft>
            </a:pPr>
            <a:endParaRPr lang="en-US" sz="32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3683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1560136" y="1966481"/>
            <a:ext cx="6023727" cy="2708434"/>
          </a:xfrm>
          <a:prstGeom prst="rect">
            <a:avLst/>
          </a:prstGeom>
        </p:spPr>
        <p:txBody>
          <a:bodyPr wrap="square">
            <a:spAutoFit/>
          </a:bodyPr>
          <a:lstStyle/>
          <a:p>
            <a:pPr marL="571500" marR="0" lvl="0" indent="-571500">
              <a:spcBef>
                <a:spcPts val="0"/>
              </a:spcBef>
              <a:spcAft>
                <a:spcPts val="3000"/>
              </a:spcAft>
              <a:buFont typeface="Arial" panose="020B0604020202020204" pitchFamily="34" charset="0"/>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Commitment</a:t>
            </a:r>
          </a:p>
          <a:p>
            <a:pPr marL="571500" marR="0" lvl="0" indent="-571500">
              <a:spcBef>
                <a:spcPts val="0"/>
              </a:spcBef>
              <a:spcAft>
                <a:spcPts val="3000"/>
              </a:spcAft>
              <a:buFont typeface="Arial" panose="020B0604020202020204" pitchFamily="34" charset="0"/>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 Of Blessing</a:t>
            </a:r>
          </a:p>
          <a:p>
            <a:pPr marL="571500" marR="0" lvl="0" indent="-571500">
              <a:spcBef>
                <a:spcPts val="0"/>
              </a:spcBef>
              <a:spcAft>
                <a:spcPts val="3000"/>
              </a:spcAft>
              <a:buFont typeface="Arial" panose="020B0604020202020204" pitchFamily="34" charset="0"/>
              <a:buChar char="•"/>
            </a:pPr>
            <a:r>
              <a:rPr lang="en-US" sz="40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Laying On Of Hands</a:t>
            </a:r>
          </a:p>
        </p:txBody>
      </p:sp>
      <p:sp>
        <p:nvSpPr>
          <p:cNvPr id="3" name="Rectangle 2">
            <a:extLst>
              <a:ext uri="{FF2B5EF4-FFF2-40B4-BE49-F238E27FC236}">
                <a16:creationId xmlns:a16="http://schemas.microsoft.com/office/drawing/2014/main" id="{153EF1B2-08BE-43A4-B322-8089CF8D0EF6}"/>
              </a:ext>
            </a:extLst>
          </p:cNvPr>
          <p:cNvSpPr/>
          <p:nvPr/>
        </p:nvSpPr>
        <p:spPr>
          <a:xfrm>
            <a:off x="563525" y="157870"/>
            <a:ext cx="7719237" cy="707886"/>
          </a:xfrm>
          <a:prstGeom prst="rect">
            <a:avLst/>
          </a:prstGeom>
        </p:spPr>
        <p:txBody>
          <a:bodyPr wrap="square">
            <a:spAutoFit/>
          </a:bodyPr>
          <a:lstStyle/>
          <a:p>
            <a:pPr marL="571500" lvl="0" indent="-571500">
              <a:buFont typeface="Arial" panose="020B060402020202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AFFIRMATION OF BAPTISM</a:t>
            </a:r>
          </a:p>
        </p:txBody>
      </p:sp>
    </p:spTree>
    <p:extLst>
      <p:ext uri="{BB962C8B-B14F-4D97-AF65-F5344CB8AC3E}">
        <p14:creationId xmlns:p14="http://schemas.microsoft.com/office/powerpoint/2010/main" val="2988337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1244338" y="2041895"/>
            <a:ext cx="6655323" cy="3785652"/>
          </a:xfrm>
          <a:prstGeom prst="rect">
            <a:avLst/>
          </a:prstGeom>
        </p:spPr>
        <p:txBody>
          <a:bodyPr wrap="square">
            <a:spAutoFit/>
          </a:bodyPr>
          <a:lstStyle/>
          <a:p>
            <a:pPr marL="571500" marR="0" lvl="0" indent="-571500">
              <a:spcBef>
                <a:spcPts val="0"/>
              </a:spcBef>
              <a:spcAft>
                <a:spcPts val="1800"/>
              </a:spcAft>
              <a:buFont typeface="Arial" panose="020B0604020202020204" pitchFamily="34" charset="0"/>
              <a:buChar char="•"/>
            </a:pPr>
            <a:r>
              <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Mentor Comments</a:t>
            </a:r>
          </a:p>
          <a:p>
            <a:pPr marL="571500" marR="0" lvl="0" indent="-571500">
              <a:spcBef>
                <a:spcPts val="0"/>
              </a:spcBef>
              <a:spcAft>
                <a:spcPts val="1800"/>
              </a:spcAft>
              <a:buFont typeface="Arial" panose="020B0604020202020204" pitchFamily="34" charset="0"/>
              <a:buChar char="•"/>
            </a:pPr>
            <a:endPar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571500" marR="0" lvl="0" indent="-571500">
              <a:spcBef>
                <a:spcPts val="0"/>
              </a:spcBef>
              <a:spcAft>
                <a:spcPts val="1800"/>
              </a:spcAft>
              <a:buFont typeface="Arial" panose="020B0604020202020204" pitchFamily="34" charset="0"/>
              <a:buChar char="•"/>
            </a:pPr>
            <a:r>
              <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Quilt Square Presentation</a:t>
            </a:r>
          </a:p>
          <a:p>
            <a:pPr marL="571500" marR="0" lvl="0" indent="-571500">
              <a:spcBef>
                <a:spcPts val="0"/>
              </a:spcBef>
              <a:spcAft>
                <a:spcPts val="1800"/>
              </a:spcAft>
              <a:buFont typeface="Arial" panose="020B0604020202020204" pitchFamily="34" charset="0"/>
              <a:buChar char="•"/>
            </a:pPr>
            <a:endPar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571500" marR="0" lvl="0" indent="-571500">
              <a:spcBef>
                <a:spcPts val="0"/>
              </a:spcBef>
              <a:spcAft>
                <a:spcPts val="1800"/>
              </a:spcAft>
              <a:buFont typeface="Arial" panose="020B0604020202020204" pitchFamily="34" charset="0"/>
              <a:buChar char="•"/>
            </a:pPr>
            <a:r>
              <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Trinity Gift Presentation</a:t>
            </a:r>
          </a:p>
        </p:txBody>
      </p:sp>
      <p:sp>
        <p:nvSpPr>
          <p:cNvPr id="3" name="Rectangle 2">
            <a:extLst>
              <a:ext uri="{FF2B5EF4-FFF2-40B4-BE49-F238E27FC236}">
                <a16:creationId xmlns:a16="http://schemas.microsoft.com/office/drawing/2014/main" id="{153EF1B2-08BE-43A4-B322-8089CF8D0EF6}"/>
              </a:ext>
            </a:extLst>
          </p:cNvPr>
          <p:cNvSpPr/>
          <p:nvPr/>
        </p:nvSpPr>
        <p:spPr>
          <a:xfrm>
            <a:off x="0" y="157870"/>
            <a:ext cx="9143999" cy="1323439"/>
          </a:xfrm>
          <a:prstGeom prst="rect">
            <a:avLst/>
          </a:prstGeom>
        </p:spPr>
        <p:txBody>
          <a:bodyPr wrap="square">
            <a:spAutoFit/>
          </a:bodyPr>
          <a:lstStyle/>
          <a:p>
            <a:pPr marL="571500" lvl="0" indent="-571500" algn="ctr">
              <a:buFont typeface="Arial" panose="020B060402020202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TRINITY REJOICES                                 WITH OUR NEW BROTHER</a:t>
            </a:r>
          </a:p>
        </p:txBody>
      </p:sp>
    </p:spTree>
    <p:extLst>
      <p:ext uri="{BB962C8B-B14F-4D97-AF65-F5344CB8AC3E}">
        <p14:creationId xmlns:p14="http://schemas.microsoft.com/office/powerpoint/2010/main" val="400507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E7677A-AF1C-F6DF-FFDD-11C6D35CD4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043899" y="358906"/>
            <a:ext cx="7056202" cy="4005704"/>
          </a:xfrm>
          <a:prstGeom prst="rect">
            <a:avLst/>
          </a:prstGeom>
        </p:spPr>
      </p:pic>
      <p:sp>
        <p:nvSpPr>
          <p:cNvPr id="8" name="TextBox 7">
            <a:extLst>
              <a:ext uri="{FF2B5EF4-FFF2-40B4-BE49-F238E27FC236}">
                <a16:creationId xmlns:a16="http://schemas.microsoft.com/office/drawing/2014/main" id="{C1527CB1-5FB4-C9CE-254C-7819B30F52EC}"/>
              </a:ext>
            </a:extLst>
          </p:cNvPr>
          <p:cNvSpPr txBox="1"/>
          <p:nvPr/>
        </p:nvSpPr>
        <p:spPr>
          <a:xfrm>
            <a:off x="329938" y="5083387"/>
            <a:ext cx="8484123" cy="1200329"/>
          </a:xfrm>
          <a:prstGeom prst="rect">
            <a:avLst/>
          </a:prstGeom>
          <a:noFill/>
        </p:spPr>
        <p:txBody>
          <a:bodyPr wrap="square">
            <a:spAutoFit/>
          </a:bodyPr>
          <a:lstStyle/>
          <a:p>
            <a:pPr marR="0" lvl="0" algn="ctr">
              <a:spcBef>
                <a:spcPts val="0"/>
              </a:spcBef>
              <a:spcAft>
                <a:spcPts val="0"/>
              </a:spcAft>
              <a:buSzPts val="1100"/>
            </a:pPr>
            <a:r>
              <a:rPr lang="en-US" sz="3600" b="1"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Thrive Campaign Mission Moment</a:t>
            </a:r>
          </a:p>
          <a:p>
            <a:pPr marR="0" lvl="0" algn="ctr">
              <a:spcBef>
                <a:spcPts val="0"/>
              </a:spcBef>
              <a:spcAft>
                <a:spcPts val="0"/>
              </a:spcAft>
              <a:buSzPts val="1100"/>
            </a:pPr>
            <a:r>
              <a:rPr lang="en-US" sz="3600" b="1"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Pr Mel</a:t>
            </a:r>
            <a:endParaRPr lang="en-US" sz="3600" dirty="0">
              <a:effectLst/>
              <a:latin typeface="Arial Rounded MT Bold" panose="020F0704030504030204" pitchFamily="34"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4099129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44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endParaRPr lang="en-US" sz="1200" b="1"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endParaRPr lang="en-US" sz="1200" b="1" dirty="0">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endParaRPr lang="en-US" sz="1200" b="1"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FFA919F0-4401-49CE-AB66-AE4A447089F5}"/>
              </a:ext>
            </a:extLst>
          </p:cNvPr>
          <p:cNvSpPr>
            <a:spLocks noGrp="1"/>
          </p:cNvSpPr>
          <p:nvPr>
            <p:ph type="title"/>
          </p:nvPr>
        </p:nvSpPr>
        <p:spPr>
          <a:xfrm>
            <a:off x="129309" y="169575"/>
            <a:ext cx="9014691" cy="680171"/>
          </a:xfrm>
        </p:spPr>
        <p:txBody>
          <a:bodyPr anchor="t"/>
          <a:lstStyle/>
          <a:p>
            <a:pPr marL="457200" indent="-457200" algn="ctr" eaLnBrk="1" hangingPunct="1">
              <a:buFont typeface="Symbol" panose="05050102010706020507" pitchFamily="18" charset="2"/>
              <a:buChar char=""/>
            </a:pPr>
            <a:r>
              <a:rPr lang="en-US" altLang="en-US" sz="4000" b="1" dirty="0">
                <a:latin typeface="Arial Rounded MT Bold" panose="020F0704030504030204" pitchFamily="34" charset="0"/>
              </a:rPr>
              <a:t>OFFERING PRAYER</a:t>
            </a:r>
            <a:br>
              <a:rPr lang="en-US" altLang="en-US" sz="4000" dirty="0">
                <a:latin typeface="Arial Rounded MT Bold" panose="020F0704030504030204" pitchFamily="34" charset="0"/>
              </a:rPr>
            </a:br>
            <a:endParaRPr lang="en-US" altLang="en-US" sz="4000" dirty="0">
              <a:latin typeface="Arial Rounded MT Bold" panose="020F0704030504030204" pitchFamily="34" charset="0"/>
            </a:endParaRPr>
          </a:p>
        </p:txBody>
      </p:sp>
      <p:pic>
        <p:nvPicPr>
          <p:cNvPr id="3" name="Picture 2">
            <a:extLst>
              <a:ext uri="{FF2B5EF4-FFF2-40B4-BE49-F238E27FC236}">
                <a16:creationId xmlns:a16="http://schemas.microsoft.com/office/drawing/2014/main" id="{94EDE1A8-7076-453F-FD4B-7BB9FB5C9A70}"/>
              </a:ext>
            </a:extLst>
          </p:cNvPr>
          <p:cNvPicPr>
            <a:picLocks noChangeAspect="1"/>
          </p:cNvPicPr>
          <p:nvPr/>
        </p:nvPicPr>
        <p:blipFill>
          <a:blip r:embed="rId3"/>
          <a:stretch>
            <a:fillRect/>
          </a:stretch>
        </p:blipFill>
        <p:spPr>
          <a:xfrm>
            <a:off x="1216700" y="1200167"/>
            <a:ext cx="6710599" cy="5032950"/>
          </a:xfrm>
          <a:prstGeom prst="rect">
            <a:avLst/>
          </a:prstGeom>
        </p:spPr>
      </p:pic>
    </p:spTree>
    <p:extLst>
      <p:ext uri="{BB962C8B-B14F-4D97-AF65-F5344CB8AC3E}">
        <p14:creationId xmlns:p14="http://schemas.microsoft.com/office/powerpoint/2010/main" val="330641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4506"/>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1102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54079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748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E7677A-AF1C-F6DF-FFDD-11C6D35CD4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043899" y="358906"/>
            <a:ext cx="7056202" cy="4005704"/>
          </a:xfrm>
          <a:prstGeom prst="rect">
            <a:avLst/>
          </a:prstGeom>
        </p:spPr>
      </p:pic>
      <p:sp>
        <p:nvSpPr>
          <p:cNvPr id="8" name="TextBox 7">
            <a:extLst>
              <a:ext uri="{FF2B5EF4-FFF2-40B4-BE49-F238E27FC236}">
                <a16:creationId xmlns:a16="http://schemas.microsoft.com/office/drawing/2014/main" id="{C1527CB1-5FB4-C9CE-254C-7819B30F52EC}"/>
              </a:ext>
            </a:extLst>
          </p:cNvPr>
          <p:cNvSpPr txBox="1"/>
          <p:nvPr/>
        </p:nvSpPr>
        <p:spPr>
          <a:xfrm>
            <a:off x="329938" y="5083387"/>
            <a:ext cx="8484123" cy="1200329"/>
          </a:xfrm>
          <a:prstGeom prst="rect">
            <a:avLst/>
          </a:prstGeom>
          <a:noFill/>
        </p:spPr>
        <p:txBody>
          <a:bodyPr wrap="square">
            <a:spAutoFit/>
          </a:bodyPr>
          <a:lstStyle/>
          <a:p>
            <a:pPr marR="0" lvl="0" algn="ctr">
              <a:spcBef>
                <a:spcPts val="0"/>
              </a:spcBef>
              <a:spcAft>
                <a:spcPts val="0"/>
              </a:spcAft>
              <a:buSzPts val="1100"/>
            </a:pPr>
            <a:r>
              <a:rPr lang="en-US" sz="3600" b="1"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Thrive Campaign Mission Moment</a:t>
            </a:r>
          </a:p>
          <a:p>
            <a:pPr marR="0" lvl="0" algn="ctr">
              <a:spcBef>
                <a:spcPts val="0"/>
              </a:spcBef>
              <a:spcAft>
                <a:spcPts val="0"/>
              </a:spcAft>
              <a:buSzPts val="1100"/>
            </a:pPr>
            <a:r>
              <a:rPr lang="en-US" sz="3600" b="1"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Pr Mel</a:t>
            </a:r>
            <a:endParaRPr lang="en-US" sz="3600" dirty="0">
              <a:effectLst/>
              <a:latin typeface="Arial Rounded MT Bold" panose="020F0704030504030204" pitchFamily="34"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338667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FFA919F0-4401-49CE-AB66-AE4A447089F5}"/>
              </a:ext>
            </a:extLst>
          </p:cNvPr>
          <p:cNvSpPr>
            <a:spLocks noGrp="1"/>
          </p:cNvSpPr>
          <p:nvPr>
            <p:ph type="title"/>
          </p:nvPr>
        </p:nvSpPr>
        <p:spPr>
          <a:xfrm>
            <a:off x="129309" y="169575"/>
            <a:ext cx="9014691" cy="680171"/>
          </a:xfrm>
        </p:spPr>
        <p:txBody>
          <a:bodyPr anchor="t"/>
          <a:lstStyle/>
          <a:p>
            <a:pPr marL="571500" indent="-571500" algn="ctr" eaLnBrk="1" hangingPunct="1">
              <a:buFont typeface="Arial" panose="020B0604020202020204" pitchFamily="34" charset="0"/>
              <a:buChar char="•"/>
            </a:pPr>
            <a:r>
              <a:rPr lang="en-US" altLang="en-US" sz="4000" b="1" dirty="0">
                <a:latin typeface="Arial Rounded MT Bold" panose="020F0704030504030204" pitchFamily="34" charset="0"/>
              </a:rPr>
              <a:t>ANNOUNCEMENTS</a:t>
            </a:r>
            <a:br>
              <a:rPr lang="en-US" altLang="en-US" sz="4000" dirty="0">
                <a:latin typeface="Arial Rounded MT Bold" panose="020F0704030504030204" pitchFamily="34" charset="0"/>
              </a:rPr>
            </a:br>
            <a:endParaRPr lang="en-US" altLang="en-US" sz="4000" dirty="0">
              <a:latin typeface="Arial Rounded MT Bold" panose="020F0704030504030204" pitchFamily="34" charset="0"/>
            </a:endParaRPr>
          </a:p>
        </p:txBody>
      </p:sp>
      <p:pic>
        <p:nvPicPr>
          <p:cNvPr id="3" name="Picture 2">
            <a:extLst>
              <a:ext uri="{FF2B5EF4-FFF2-40B4-BE49-F238E27FC236}">
                <a16:creationId xmlns:a16="http://schemas.microsoft.com/office/drawing/2014/main" id="{94EDE1A8-7076-453F-FD4B-7BB9FB5C9A70}"/>
              </a:ext>
            </a:extLst>
          </p:cNvPr>
          <p:cNvPicPr>
            <a:picLocks noChangeAspect="1"/>
          </p:cNvPicPr>
          <p:nvPr/>
        </p:nvPicPr>
        <p:blipFill>
          <a:blip r:embed="rId3"/>
          <a:stretch>
            <a:fillRect/>
          </a:stretch>
        </p:blipFill>
        <p:spPr>
          <a:xfrm>
            <a:off x="1216700" y="1200167"/>
            <a:ext cx="6710599" cy="5032950"/>
          </a:xfrm>
          <a:prstGeom prst="rect">
            <a:avLst/>
          </a:prstGeom>
        </p:spPr>
      </p:pic>
    </p:spTree>
    <p:extLst>
      <p:ext uri="{BB962C8B-B14F-4D97-AF65-F5344CB8AC3E}">
        <p14:creationId xmlns:p14="http://schemas.microsoft.com/office/powerpoint/2010/main" val="3714211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39FF34B-40AC-DDE4-1E78-FC529A64443E}"/>
              </a:ext>
            </a:extLst>
          </p:cNvPr>
          <p:cNvSpPr txBox="1"/>
          <p:nvPr/>
        </p:nvSpPr>
        <p:spPr>
          <a:xfrm>
            <a:off x="223194" y="952107"/>
            <a:ext cx="8720699" cy="6340197"/>
          </a:xfrm>
          <a:prstGeom prst="rect">
            <a:avLst/>
          </a:prstGeom>
          <a:noFill/>
        </p:spPr>
        <p:txBody>
          <a:bodyPr wrap="square">
            <a:spAutoFit/>
          </a:bodyPr>
          <a:lstStyle/>
          <a:p>
            <a:pPr marL="574675" marR="0" indent="-5746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	We give thanks to God with our whole hearts. </a:t>
            </a:r>
          </a:p>
          <a:p>
            <a:pPr marL="574675" marR="0" indent="-574675">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Hallelujah!</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	Great are the works of our God. </a:t>
            </a:r>
          </a:p>
          <a:p>
            <a:pPr marL="574675" marR="0" indent="-574675">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Hallelujah!</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	Gracious and merciful is God. </a:t>
            </a:r>
          </a:p>
          <a:p>
            <a:pPr marL="574675" marR="0" indent="-574675">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Hallelujah!</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	God sent redemption to the people; holy and awesome is God’s name.</a:t>
            </a: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Hallelujah! Hallelujah! Hallelujah!</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39FF34B-40AC-DDE4-1E78-FC529A64443E}"/>
              </a:ext>
            </a:extLst>
          </p:cNvPr>
          <p:cNvSpPr txBox="1"/>
          <p:nvPr/>
        </p:nvSpPr>
        <p:spPr>
          <a:xfrm>
            <a:off x="663065" y="1668544"/>
            <a:ext cx="7817869" cy="3539430"/>
          </a:xfrm>
          <a:prstGeom prst="rect">
            <a:avLst/>
          </a:prstGeom>
          <a:noFill/>
        </p:spPr>
        <p:txBody>
          <a:bodyPr wrap="square">
            <a:spAutoFit/>
          </a:bodyPr>
          <a:lstStyle/>
          <a:p>
            <a:pPr marL="574675" marR="0" indent="-5746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	God sent redemption to the people; holy and awesome is God’s name.</a:t>
            </a: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 </a:t>
            </a:r>
          </a:p>
          <a:p>
            <a:pPr marL="574675" marR="0" indent="-574675">
              <a:spcBef>
                <a:spcPts val="0"/>
              </a:spcBef>
              <a:spcAft>
                <a:spcPts val="120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Hallelujah!                                   Hallelujah!                               Hallelujah!</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0121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FFA919F0-4401-49CE-AB66-AE4A447089F5}"/>
              </a:ext>
            </a:extLst>
          </p:cNvPr>
          <p:cNvSpPr>
            <a:spLocks noGrp="1"/>
          </p:cNvSpPr>
          <p:nvPr>
            <p:ph type="title"/>
          </p:nvPr>
        </p:nvSpPr>
        <p:spPr>
          <a:xfrm>
            <a:off x="129309" y="169575"/>
            <a:ext cx="9014691" cy="680171"/>
          </a:xfrm>
        </p:spPr>
        <p:txBody>
          <a:bodyPr anchor="t"/>
          <a:lstStyle/>
          <a:p>
            <a:pPr algn="ctr" eaLnBrk="1" hangingPunct="1">
              <a:buFont typeface="Arial" panose="020B0604020202020204" pitchFamily="34" charset="0"/>
              <a:buChar char="•"/>
            </a:pPr>
            <a:r>
              <a:rPr lang="en-US" altLang="en-US" sz="4000" b="1" dirty="0">
                <a:latin typeface="Arial Rounded MT Bold" panose="020F0704030504030204" pitchFamily="34" charset="0"/>
              </a:rPr>
              <a:t> SENDING HYMN</a:t>
            </a:r>
            <a:br>
              <a:rPr lang="en-US" altLang="en-US" sz="4000" b="1" dirty="0">
                <a:latin typeface="Arial Rounded MT Bold" panose="020F0704030504030204" pitchFamily="34" charset="0"/>
              </a:rPr>
            </a:br>
            <a:r>
              <a:rPr lang="en-US" altLang="en-US" sz="4000" b="1" dirty="0">
                <a:latin typeface="Arial Rounded MT Bold" panose="020F0704030504030204" pitchFamily="34" charset="0"/>
              </a:rPr>
              <a:t>“Give Thanks”</a:t>
            </a:r>
            <a:endParaRPr lang="en-US" altLang="en-US" sz="4000" dirty="0">
              <a:latin typeface="Arial Rounded MT Bold" panose="020F0704030504030204" pitchFamily="34" charset="0"/>
            </a:endParaRPr>
          </a:p>
        </p:txBody>
      </p:sp>
      <p:pic>
        <p:nvPicPr>
          <p:cNvPr id="3" name="Picture 2">
            <a:extLst>
              <a:ext uri="{FF2B5EF4-FFF2-40B4-BE49-F238E27FC236}">
                <a16:creationId xmlns:a16="http://schemas.microsoft.com/office/drawing/2014/main" id="{94EDE1A8-7076-453F-FD4B-7BB9FB5C9A70}"/>
              </a:ext>
            </a:extLst>
          </p:cNvPr>
          <p:cNvPicPr>
            <a:picLocks noChangeAspect="1"/>
          </p:cNvPicPr>
          <p:nvPr/>
        </p:nvPicPr>
        <p:blipFill>
          <a:blip r:embed="rId3"/>
          <a:stretch>
            <a:fillRect/>
          </a:stretch>
        </p:blipFill>
        <p:spPr>
          <a:xfrm>
            <a:off x="1216700" y="1737495"/>
            <a:ext cx="6710599" cy="5032950"/>
          </a:xfrm>
          <a:prstGeom prst="rect">
            <a:avLst/>
          </a:prstGeom>
        </p:spPr>
      </p:pic>
    </p:spTree>
    <p:extLst>
      <p:ext uri="{BB962C8B-B14F-4D97-AF65-F5344CB8AC3E}">
        <p14:creationId xmlns:p14="http://schemas.microsoft.com/office/powerpoint/2010/main" val="3299508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marR="0" lvl="0" indent="-571500" algn="l" defTabSz="914400" rtl="0" eaLnBrk="0" fontAlgn="base" latinLnBrk="0" hangingPunct="0">
              <a:lnSpc>
                <a:spcPct val="90000"/>
              </a:lnSpc>
              <a:spcBef>
                <a:spcPct val="0"/>
              </a:spcBef>
              <a:spcAft>
                <a:spcPct val="0"/>
              </a:spcAft>
              <a:buClrTx/>
              <a:buSzTx/>
              <a:buFont typeface="Symbol" panose="05050102010706020507" pitchFamily="18" charset="2"/>
              <a:buChar char="*"/>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rPr>
              <a:t>Give Thanks  		</a:t>
            </a:r>
          </a:p>
        </p:txBody>
      </p:sp>
      <p:sp>
        <p:nvSpPr>
          <p:cNvPr id="5" name="TextBox 4">
            <a:extLst>
              <a:ext uri="{FF2B5EF4-FFF2-40B4-BE49-F238E27FC236}">
                <a16:creationId xmlns:a16="http://schemas.microsoft.com/office/drawing/2014/main" id="{A0814FDE-4E23-0284-A608-E05D7A3A6347}"/>
              </a:ext>
            </a:extLst>
          </p:cNvPr>
          <p:cNvSpPr txBox="1"/>
          <p:nvPr/>
        </p:nvSpPr>
        <p:spPr>
          <a:xfrm>
            <a:off x="711722" y="1027523"/>
            <a:ext cx="7720553" cy="4524315"/>
          </a:xfrm>
          <a:prstGeom prst="rect">
            <a:avLst/>
          </a:prstGeom>
          <a:noFill/>
        </p:spPr>
        <p:txBody>
          <a:bodyPr wrap="square">
            <a:spAutoFit/>
          </a:bodyPr>
          <a:lstStyle/>
          <a:p>
            <a:pPr marL="227013" marR="0" indent="-227013">
              <a:spcBef>
                <a:spcPts val="0"/>
              </a:spcBef>
              <a:spcAft>
                <a:spcPts val="0"/>
              </a:spcAft>
              <a:tabLst>
                <a:tab pos="5768975" algn="l"/>
              </a:tabLst>
            </a:pPr>
            <a:r>
              <a:rPr lang="en-US" sz="3600" dirty="0">
                <a:effectLst/>
                <a:latin typeface="Arial Rounded MT Bold" panose="020F0704030504030204" pitchFamily="34" charset="0"/>
                <a:ea typeface="MS Mincho" panose="02020609040205080304" pitchFamily="49" charset="-128"/>
              </a:rPr>
              <a:t>Give thanks with a grateful heart, </a:t>
            </a:r>
            <a:endParaRPr lang="en-US" sz="3600" dirty="0">
              <a:effectLst/>
              <a:latin typeface="Arial Rounded MT Bold" panose="020F0704030504030204" pitchFamily="34" charset="0"/>
              <a:ea typeface="Times New Roman" panose="02020603050405020304" pitchFamily="18" charset="0"/>
            </a:endParaRPr>
          </a:p>
          <a:p>
            <a:pPr marL="227013" marR="0" indent="-227013">
              <a:spcBef>
                <a:spcPts val="0"/>
              </a:spcBef>
              <a:spcAft>
                <a:spcPts val="0"/>
              </a:spcAft>
              <a:tabLst>
                <a:tab pos="5768975" algn="l"/>
              </a:tabLst>
            </a:pPr>
            <a:r>
              <a:rPr lang="en-US" sz="3600" dirty="0">
                <a:effectLst/>
                <a:latin typeface="Arial Rounded MT Bold" panose="020F0704030504030204" pitchFamily="34" charset="0"/>
                <a:ea typeface="MS Mincho" panose="02020609040205080304" pitchFamily="49" charset="-128"/>
              </a:rPr>
              <a:t>	give thanks to the Holy One,</a:t>
            </a:r>
            <a:endParaRPr lang="en-US" sz="3600" dirty="0">
              <a:effectLst/>
              <a:latin typeface="Arial Rounded MT Bold" panose="020F0704030504030204" pitchFamily="34" charset="0"/>
              <a:ea typeface="Times New Roman" panose="02020603050405020304" pitchFamily="18" charset="0"/>
            </a:endParaRPr>
          </a:p>
          <a:p>
            <a:pPr marL="227013" marR="0" indent="-227013">
              <a:spcBef>
                <a:spcPts val="0"/>
              </a:spcBef>
              <a:spcAft>
                <a:spcPts val="0"/>
              </a:spcAft>
              <a:tabLst>
                <a:tab pos="5768975" algn="l"/>
              </a:tabLst>
            </a:pPr>
            <a:r>
              <a:rPr lang="en-US" sz="3600" dirty="0">
                <a:effectLst/>
                <a:latin typeface="Arial Rounded MT Bold" panose="020F0704030504030204" pitchFamily="34" charset="0"/>
                <a:ea typeface="MS Mincho" panose="02020609040205080304" pitchFamily="49" charset="-128"/>
              </a:rPr>
              <a:t>	give thanks because he’s given Jesus Christ, his Son.</a:t>
            </a:r>
            <a:endParaRPr lang="en-US" sz="3600" dirty="0">
              <a:effectLst/>
              <a:latin typeface="Arial Rounded MT Bold" panose="020F0704030504030204" pitchFamily="34" charset="0"/>
              <a:ea typeface="Times New Roman" panose="02020603050405020304" pitchFamily="18" charset="0"/>
            </a:endParaRPr>
          </a:p>
          <a:p>
            <a:pPr marL="227013" marR="0" indent="-227013">
              <a:spcBef>
                <a:spcPts val="0"/>
              </a:spcBef>
              <a:spcAft>
                <a:spcPts val="0"/>
              </a:spcAft>
              <a:tabLst>
                <a:tab pos="5768975" algn="l"/>
              </a:tabLst>
            </a:pPr>
            <a:r>
              <a:rPr lang="en-US" sz="3600" dirty="0">
                <a:effectLst/>
                <a:latin typeface="Arial Rounded MT Bold" panose="020F0704030504030204" pitchFamily="34" charset="0"/>
                <a:ea typeface="MS Mincho" panose="02020609040205080304" pitchFamily="49" charset="-128"/>
              </a:rPr>
              <a:t>	Give thanks with a grateful heart,</a:t>
            </a:r>
            <a:endParaRPr lang="en-US" sz="3600" dirty="0">
              <a:effectLst/>
              <a:latin typeface="Arial Rounded MT Bold" panose="020F0704030504030204" pitchFamily="34" charset="0"/>
              <a:ea typeface="Times New Roman" panose="02020603050405020304" pitchFamily="18" charset="0"/>
            </a:endParaRPr>
          </a:p>
          <a:p>
            <a:pPr marL="227013" marR="0" indent="-227013">
              <a:spcBef>
                <a:spcPts val="0"/>
              </a:spcBef>
              <a:spcAft>
                <a:spcPts val="0"/>
              </a:spcAft>
              <a:tabLst>
                <a:tab pos="5768975" algn="l"/>
              </a:tabLst>
            </a:pPr>
            <a:r>
              <a:rPr lang="en-US" sz="3600" dirty="0">
                <a:effectLst/>
                <a:latin typeface="Arial Rounded MT Bold" panose="020F0704030504030204" pitchFamily="34" charset="0"/>
                <a:ea typeface="MS Mincho" panose="02020609040205080304" pitchFamily="49" charset="-128"/>
              </a:rPr>
              <a:t>	give thanks to the Holy One,</a:t>
            </a:r>
            <a:endParaRPr lang="en-US" sz="3600" dirty="0">
              <a:effectLst/>
              <a:latin typeface="Arial Rounded MT Bold" panose="020F0704030504030204" pitchFamily="34" charset="0"/>
              <a:ea typeface="Times New Roman" panose="02020603050405020304" pitchFamily="18" charset="0"/>
            </a:endParaRPr>
          </a:p>
          <a:p>
            <a:pPr marL="227013" marR="0" indent="-227013">
              <a:spcBef>
                <a:spcPts val="0"/>
              </a:spcBef>
              <a:spcAft>
                <a:spcPts val="0"/>
              </a:spcAft>
              <a:tabLst>
                <a:tab pos="5768975" algn="l"/>
              </a:tabLst>
            </a:pPr>
            <a:r>
              <a:rPr lang="en-US" sz="3600" dirty="0">
                <a:effectLst/>
                <a:latin typeface="Arial Rounded MT Bold" panose="020F0704030504030204" pitchFamily="34" charset="0"/>
                <a:ea typeface="MS Mincho" panose="02020609040205080304" pitchFamily="49" charset="-128"/>
              </a:rPr>
              <a:t>	give thanks because he’s given Jesus Christ, his Son.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03391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38664"/>
          </a:xfrm>
          <a:prstGeom prst="rect">
            <a:avLst/>
          </a:prstGeom>
        </p:spPr>
        <p:txBody>
          <a:bodyPr wrap="square">
            <a:spAutoFit/>
          </a:bodyPr>
          <a:lstStyle/>
          <a:p>
            <a:pPr marL="571500" indent="-571500">
              <a:buFont typeface="Symbol" panose="05050102010706020507" pitchFamily="18" charset="2"/>
              <a:buChar char=""/>
            </a:pPr>
            <a:r>
              <a:rPr lang="en-US" sz="4200" b="1"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rPr>
              <a:t>THANKSGIVING FOR BAPTISM</a:t>
            </a:r>
            <a:endParaRPr lang="en-US" sz="4200" dirty="0"/>
          </a:p>
        </p:txBody>
      </p:sp>
      <p:sp>
        <p:nvSpPr>
          <p:cNvPr id="3" name="Rectangle 2">
            <a:extLst>
              <a:ext uri="{FF2B5EF4-FFF2-40B4-BE49-F238E27FC236}">
                <a16:creationId xmlns:a16="http://schemas.microsoft.com/office/drawing/2014/main" id="{84D001E0-015C-4B16-B964-C2AC839E1F82}"/>
              </a:ext>
            </a:extLst>
          </p:cNvPr>
          <p:cNvSpPr/>
          <p:nvPr/>
        </p:nvSpPr>
        <p:spPr>
          <a:xfrm>
            <a:off x="471055" y="1551709"/>
            <a:ext cx="8377381" cy="4708981"/>
          </a:xfrm>
          <a:prstGeom prst="rect">
            <a:avLst/>
          </a:prstGeom>
        </p:spPr>
        <p:txBody>
          <a:bodyPr wrap="square">
            <a:spAutoFit/>
          </a:bodyPr>
          <a:lstStyle/>
          <a:p>
            <a:pPr marL="684213" indent="-684213"/>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213" indent="-684213"/>
            <a:endParaRPr lang="en-US" sz="1600" dirty="0">
              <a:latin typeface="Arial Rounded MT Bold" panose="020F0704030504030204" pitchFamily="34" charset="0"/>
            </a:endParaRPr>
          </a:p>
          <a:p>
            <a:pPr marL="684213" indent="-684213"/>
            <a:r>
              <a:rPr lang="en-US" sz="3200" dirty="0">
                <a:latin typeface="Arial Rounded MT Bold" panose="020F0704030504030204" pitchFamily="34" charset="0"/>
              </a:rPr>
              <a:t>A:  Blessed be the holy Trinity, </a:t>
            </a:r>
            <a:r>
              <a:rPr lang="en-US" sz="3200" dirty="0">
                <a:solidFill>
                  <a:srgbClr val="C00000"/>
                </a:solidFill>
                <a:latin typeface="Arial Rounded MT Bold" panose="020F0704030504030204" pitchFamily="34" charset="0"/>
              </a:rPr>
              <a:t>☩</a:t>
            </a:r>
            <a:r>
              <a:rPr lang="en-US" sz="3200" dirty="0">
                <a:latin typeface="Arial Rounded MT Bold" panose="020F0704030504030204" pitchFamily="34" charset="0"/>
              </a:rPr>
              <a:t> one God, the fountain of living water, the rock who gave us birth, our light and our salvation.</a:t>
            </a:r>
          </a:p>
          <a:p>
            <a:pPr marL="684213" indent="-684213"/>
            <a:endParaRPr lang="en-US" sz="1800" b="1" dirty="0">
              <a:latin typeface="Arial Rounded MT Bold" panose="020F0704030504030204" pitchFamily="34" charset="0"/>
            </a:endParaRPr>
          </a:p>
          <a:p>
            <a:pPr marL="684213" indent="-684213"/>
            <a:r>
              <a:rPr lang="en-US" sz="3600" b="1" dirty="0">
                <a:latin typeface="Arial Rounded MT Bold" panose="020F0704030504030204" pitchFamily="34" charset="0"/>
              </a:rPr>
              <a:t>C:  Amen.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marR="0" lvl="0" indent="-571500" algn="l" defTabSz="914400" rtl="0" eaLnBrk="0" fontAlgn="base" latinLnBrk="0" hangingPunct="0">
              <a:lnSpc>
                <a:spcPct val="90000"/>
              </a:lnSpc>
              <a:spcBef>
                <a:spcPct val="0"/>
              </a:spcBef>
              <a:spcAft>
                <a:spcPct val="0"/>
              </a:spcAft>
              <a:buClrTx/>
              <a:buSzTx/>
              <a:buFont typeface="Symbol" panose="05050102010706020507" pitchFamily="18" charset="2"/>
              <a:buChar char="*"/>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rPr>
              <a:t>Give Thanks  		</a:t>
            </a:r>
          </a:p>
        </p:txBody>
      </p:sp>
      <p:sp>
        <p:nvSpPr>
          <p:cNvPr id="5" name="TextBox 4">
            <a:extLst>
              <a:ext uri="{FF2B5EF4-FFF2-40B4-BE49-F238E27FC236}">
                <a16:creationId xmlns:a16="http://schemas.microsoft.com/office/drawing/2014/main" id="{A0814FDE-4E23-0284-A608-E05D7A3A6347}"/>
              </a:ext>
            </a:extLst>
          </p:cNvPr>
          <p:cNvSpPr txBox="1"/>
          <p:nvPr/>
        </p:nvSpPr>
        <p:spPr>
          <a:xfrm>
            <a:off x="1344036" y="732187"/>
            <a:ext cx="6455928" cy="5847755"/>
          </a:xfrm>
          <a:prstGeom prst="rect">
            <a:avLst/>
          </a:prstGeom>
          <a:noFill/>
        </p:spPr>
        <p:txBody>
          <a:bodyPr wrap="square">
            <a:spAutoFit/>
          </a:bodyPr>
          <a:lstStyle/>
          <a:p>
            <a:pPr marL="227013" marR="0" indent="-227013">
              <a:spcBef>
                <a:spcPts val="0"/>
              </a:spcBef>
              <a:spcAft>
                <a:spcPts val="0"/>
              </a:spcAft>
              <a:tabLst>
                <a:tab pos="5768975" algn="l"/>
              </a:tabLst>
            </a:pPr>
            <a:r>
              <a:rPr lang="en-US" sz="3400" dirty="0">
                <a:effectLst/>
                <a:latin typeface="Arial Rounded MT Bold" panose="020F0704030504030204" pitchFamily="34" charset="0"/>
                <a:ea typeface="MS Mincho" panose="02020609040205080304" pitchFamily="49" charset="-128"/>
              </a:rPr>
              <a:t>	And now let the weak say,                                   “I am strong,” </a:t>
            </a:r>
            <a:endParaRPr lang="en-US" sz="3400" dirty="0">
              <a:effectLst/>
              <a:latin typeface="Arial Rounded MT Bold" panose="020F0704030504030204" pitchFamily="34" charset="0"/>
              <a:ea typeface="Times New Roman" panose="02020603050405020304" pitchFamily="18" charset="0"/>
            </a:endParaRPr>
          </a:p>
          <a:p>
            <a:pPr marL="227013" marR="0" indent="-227013">
              <a:spcBef>
                <a:spcPts val="0"/>
              </a:spcBef>
              <a:spcAft>
                <a:spcPts val="0"/>
              </a:spcAft>
              <a:tabLst>
                <a:tab pos="5768975" algn="l"/>
              </a:tabLst>
            </a:pPr>
            <a:r>
              <a:rPr lang="en-US" sz="3400" dirty="0">
                <a:effectLst/>
                <a:latin typeface="Arial Rounded MT Bold" panose="020F0704030504030204" pitchFamily="34" charset="0"/>
                <a:ea typeface="MS Mincho" panose="02020609040205080304" pitchFamily="49" charset="-128"/>
              </a:rPr>
              <a:t>	let the poor say, “I am rich,”</a:t>
            </a:r>
            <a:endParaRPr lang="en-US" sz="3400" dirty="0">
              <a:effectLst/>
              <a:latin typeface="Arial Rounded MT Bold" panose="020F0704030504030204" pitchFamily="34" charset="0"/>
              <a:ea typeface="Times New Roman" panose="02020603050405020304" pitchFamily="18" charset="0"/>
            </a:endParaRPr>
          </a:p>
          <a:p>
            <a:pPr marL="227013" marR="0" indent="-227013">
              <a:spcBef>
                <a:spcPts val="0"/>
              </a:spcBef>
              <a:spcAft>
                <a:spcPts val="0"/>
              </a:spcAft>
              <a:tabLst>
                <a:tab pos="5768975" algn="l"/>
              </a:tabLst>
            </a:pPr>
            <a:r>
              <a:rPr lang="en-US" sz="3400" dirty="0">
                <a:effectLst/>
                <a:latin typeface="Arial Rounded MT Bold" panose="020F0704030504030204" pitchFamily="34" charset="0"/>
                <a:ea typeface="MS Mincho" panose="02020609040205080304" pitchFamily="49" charset="-128"/>
              </a:rPr>
              <a:t>	because of what the Lord                                  has done for us.</a:t>
            </a:r>
            <a:endParaRPr lang="en-US" sz="3400" dirty="0">
              <a:effectLst/>
              <a:latin typeface="Arial Rounded MT Bold" panose="020F0704030504030204" pitchFamily="34" charset="0"/>
              <a:ea typeface="Times New Roman" panose="02020603050405020304" pitchFamily="18" charset="0"/>
            </a:endParaRPr>
          </a:p>
          <a:p>
            <a:pPr marL="227013" marR="0" indent="-227013">
              <a:spcBef>
                <a:spcPts val="0"/>
              </a:spcBef>
              <a:spcAft>
                <a:spcPts val="0"/>
              </a:spcAft>
              <a:tabLst>
                <a:tab pos="5768975" algn="l"/>
              </a:tabLst>
            </a:pPr>
            <a:r>
              <a:rPr lang="en-US" sz="3400" dirty="0">
                <a:effectLst/>
                <a:latin typeface="Arial Rounded MT Bold" panose="020F0704030504030204" pitchFamily="34" charset="0"/>
                <a:ea typeface="MS Mincho" panose="02020609040205080304" pitchFamily="49" charset="-128"/>
              </a:rPr>
              <a:t>	And now let the weak say,                                         “I am strong,”</a:t>
            </a:r>
            <a:endParaRPr lang="en-US" sz="3400" dirty="0">
              <a:effectLst/>
              <a:latin typeface="Arial Rounded MT Bold" panose="020F0704030504030204" pitchFamily="34" charset="0"/>
              <a:ea typeface="Times New Roman" panose="02020603050405020304" pitchFamily="18" charset="0"/>
            </a:endParaRPr>
          </a:p>
          <a:p>
            <a:pPr marL="227013" marR="0" indent="-227013">
              <a:spcBef>
                <a:spcPts val="0"/>
              </a:spcBef>
              <a:spcAft>
                <a:spcPts val="0"/>
              </a:spcAft>
              <a:tabLst>
                <a:tab pos="5768975" algn="l"/>
              </a:tabLst>
            </a:pPr>
            <a:r>
              <a:rPr lang="en-US" sz="3400" dirty="0">
                <a:effectLst/>
                <a:latin typeface="Arial Rounded MT Bold" panose="020F0704030504030204" pitchFamily="34" charset="0"/>
                <a:ea typeface="MS Mincho" panose="02020609040205080304" pitchFamily="49" charset="-128"/>
              </a:rPr>
              <a:t>	let the poor say, “I am rich,”</a:t>
            </a:r>
            <a:endParaRPr lang="en-US" sz="3400" dirty="0">
              <a:effectLst/>
              <a:latin typeface="Arial Rounded MT Bold" panose="020F0704030504030204" pitchFamily="34" charset="0"/>
              <a:ea typeface="Times New Roman" panose="02020603050405020304" pitchFamily="18" charset="0"/>
            </a:endParaRPr>
          </a:p>
          <a:p>
            <a:pPr marL="227013" marR="0" indent="-227013">
              <a:spcBef>
                <a:spcPts val="0"/>
              </a:spcBef>
              <a:spcAft>
                <a:spcPts val="0"/>
              </a:spcAft>
              <a:tabLst>
                <a:tab pos="5768975" algn="l"/>
              </a:tabLst>
            </a:pPr>
            <a:r>
              <a:rPr lang="en-US" sz="3400" dirty="0">
                <a:effectLst/>
                <a:latin typeface="Arial Rounded MT Bold" panose="020F0704030504030204" pitchFamily="34" charset="0"/>
                <a:ea typeface="MS Mincho" panose="02020609040205080304" pitchFamily="49" charset="-128"/>
              </a:rPr>
              <a:t>	because of what the Lord                                                  has done for us.</a:t>
            </a:r>
            <a:endParaRPr lang="en-US" sz="3400" dirty="0">
              <a:effectLst/>
              <a:latin typeface="Arial Rounded MT Bold" panose="020F0704030504030204" pitchFamily="34" charset="0"/>
              <a:ea typeface="Times New Roman" panose="02020603050405020304" pitchFamily="18" charset="0"/>
            </a:endParaRPr>
          </a:p>
          <a:p>
            <a:pPr marL="227013" marR="0" indent="-227013">
              <a:spcBef>
                <a:spcPts val="0"/>
              </a:spcBef>
              <a:spcAft>
                <a:spcPts val="0"/>
              </a:spcAft>
              <a:tabLst>
                <a:tab pos="5768975" algn="l"/>
              </a:tabLst>
            </a:pPr>
            <a:r>
              <a:rPr lang="en-US" sz="3400" dirty="0">
                <a:effectLst/>
                <a:latin typeface="Arial Rounded MT Bold" panose="020F0704030504030204" pitchFamily="34" charset="0"/>
                <a:ea typeface="MS Mincho" panose="02020609040205080304" pitchFamily="49" charset="-128"/>
              </a:rPr>
              <a:t>	Give thanks!</a:t>
            </a:r>
            <a:endParaRPr lang="en-US" sz="34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778052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gn="l" defTabSz="685800" rtl="0" eaLnBrk="0" fontAlgn="base" latinLnBrk="0" hangingPunct="0">
              <a:lnSpc>
                <a:spcPct val="107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2811539"/>
          </a:xfrm>
          <a:prstGeom prst="rect">
            <a:avLst/>
          </a:prstGeom>
        </p:spPr>
        <p:txBody>
          <a:bodyPr wrap="square">
            <a:spAutoFit/>
          </a:bodyPr>
          <a:lstStyle/>
          <a:p>
            <a:pPr marL="576263" marR="0" lvl="0" indent="-576263" algn="l" defTabSz="685800" rtl="0" eaLnBrk="0" fontAlgn="base" latinLnBrk="0" hangingPunct="0">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P:				… depart in Christ’s Love,</a:t>
            </a:r>
          </a:p>
          <a:p>
            <a:pPr marL="576263" marR="0" lvl="0" indent="-576263" algn="l" defTabSz="685800" rtl="0" eaLnBrk="0" fontAlgn="base" latinLnBrk="0" hangingPunct="0">
              <a:lnSpc>
                <a:spcPct val="107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endParaRPr>
          </a:p>
          <a:p>
            <a:pPr marL="576263" marR="0" lvl="0" indent="-576263" algn="l" defTabSz="685800" rtl="0" eaLnBrk="0" fontAlgn="base" latinLnBrk="0" hangingPunct="0">
              <a:lnSpc>
                <a:spcPct val="107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a:p>
            <a:pPr marL="576263" marR="0" lvl="0" indent="-576263" algn="l" defTabSz="685800" rtl="0" eaLnBrk="0" fontAlgn="base" latinLnBrk="0" hangingPunct="0">
              <a:lnSpc>
                <a:spcPct val="107000"/>
              </a:lnSpc>
              <a:spcBef>
                <a:spcPts val="0"/>
              </a:spcBef>
              <a:spcAft>
                <a:spcPts val="12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C:	Seeking, welcoming, and serving all.  Amen!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L="0" marR="0" lvl="0" indent="0" algn="ctr" defTabSz="685800" rtl="0" eaLnBrk="0" fontAlgn="base" latinLnBrk="0" hangingPunct="0">
              <a:lnSpc>
                <a:spcPct val="107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Postlude b</a:t>
            </a:r>
            <a:r>
              <a:rPr kumimoji="0" lang="en-US" sz="3200" b="0"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y </a:t>
            </a:r>
            <a:r>
              <a:rPr kumimoji="0" 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Roxanne Groff</a:t>
            </a:r>
            <a:endPar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lvl="0" indent="0" algn="l" defTabSz="6858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133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1514764"/>
            <a:ext cx="9144000" cy="4590482"/>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Joined to Christ in the waters of baptism, we are clothed with God's mercy and forgiveness.  Let us give thanks for the gift of baptism.</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50279EF-2452-4BBA-A0BB-C28B4F87EE4F}"/>
              </a:ext>
            </a:extLst>
          </p:cNvPr>
          <p:cNvSpPr/>
          <p:nvPr/>
        </p:nvSpPr>
        <p:spPr>
          <a:xfrm>
            <a:off x="0" y="95737"/>
            <a:ext cx="9144000" cy="738664"/>
          </a:xfrm>
          <a:prstGeom prst="rect">
            <a:avLst/>
          </a:prstGeom>
        </p:spPr>
        <p:txBody>
          <a:bodyPr wrap="square">
            <a:spAutoFit/>
          </a:bodyPr>
          <a:lstStyle/>
          <a:p>
            <a:pPr marL="571500" indent="-571500">
              <a:buFont typeface="Symbol" panose="05050102010706020507" pitchFamily="18" charset="2"/>
              <a:buChar char=""/>
            </a:pPr>
            <a:r>
              <a:rPr lang="en-US" sz="4200" b="1"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rPr>
              <a:t>THANKSGIVING FOR BAPTISM</a:t>
            </a:r>
            <a:endParaRPr lang="en-US" sz="4200" dirty="0"/>
          </a:p>
        </p:txBody>
      </p:sp>
    </p:spTree>
    <p:extLst>
      <p:ext uri="{BB962C8B-B14F-4D97-AF65-F5344CB8AC3E}">
        <p14:creationId xmlns:p14="http://schemas.microsoft.com/office/powerpoint/2010/main" val="89731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1209964"/>
            <a:ext cx="9144000" cy="4257964"/>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Your voice thundered over the waters at creation. You water the mountains and send springs into the valleys to refresh and satisfy all living things. Through the waters of the flood you carried those in the ark to safety. Through the sea you led your people Israel from slavery to freedom. In the wilderness you nourished them with water from the rock, and you brought them across the river Jordan to the promised land.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50279EF-2452-4BBA-A0BB-C28B4F87EE4F}"/>
              </a:ext>
            </a:extLst>
          </p:cNvPr>
          <p:cNvSpPr/>
          <p:nvPr/>
        </p:nvSpPr>
        <p:spPr>
          <a:xfrm>
            <a:off x="0" y="95737"/>
            <a:ext cx="9144000" cy="738664"/>
          </a:xfrm>
          <a:prstGeom prst="rect">
            <a:avLst/>
          </a:prstGeom>
        </p:spPr>
        <p:txBody>
          <a:bodyPr wrap="square">
            <a:spAutoFit/>
          </a:bodyPr>
          <a:lstStyle/>
          <a:p>
            <a:pPr marL="571500" indent="-571500">
              <a:buFont typeface="Symbol" panose="05050102010706020507" pitchFamily="18" charset="2"/>
              <a:buChar char=""/>
            </a:pPr>
            <a:r>
              <a:rPr lang="en-US" sz="4200" b="1"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rPr>
              <a:t>THANKSGIVING FOR BAPTISM</a:t>
            </a:r>
            <a:endParaRPr lang="en-US" sz="4200" dirty="0"/>
          </a:p>
        </p:txBody>
      </p:sp>
    </p:spTree>
    <p:extLst>
      <p:ext uri="{BB962C8B-B14F-4D97-AF65-F5344CB8AC3E}">
        <p14:creationId xmlns:p14="http://schemas.microsoft.com/office/powerpoint/2010/main" val="202842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254525" y="1209963"/>
            <a:ext cx="8634952" cy="4776057"/>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By the baptism of his death and resurrection, your Son Jesus has carried us to safety and freedom. The floods shall not overwhelm us, and the deep shall not swallow us up, for Christ has brought us over to the land of promise. He sends us to make disciples, baptizing in the name of the Father, and the Son, and of the Holy Spirit.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50279EF-2452-4BBA-A0BB-C28B4F87EE4F}"/>
              </a:ext>
            </a:extLst>
          </p:cNvPr>
          <p:cNvSpPr/>
          <p:nvPr/>
        </p:nvSpPr>
        <p:spPr>
          <a:xfrm>
            <a:off x="0" y="95737"/>
            <a:ext cx="9144000" cy="738664"/>
          </a:xfrm>
          <a:prstGeom prst="rect">
            <a:avLst/>
          </a:prstGeom>
        </p:spPr>
        <p:txBody>
          <a:bodyPr wrap="square">
            <a:spAutoFit/>
          </a:bodyPr>
          <a:lstStyle/>
          <a:p>
            <a:pPr marL="571500" indent="-571500">
              <a:buFont typeface="Symbol" panose="05050102010706020507" pitchFamily="18" charset="2"/>
              <a:buChar char=""/>
            </a:pPr>
            <a:r>
              <a:rPr lang="en-US" sz="4200" b="1"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rPr>
              <a:t>THANKSGIVING FOR BAPTISM</a:t>
            </a:r>
            <a:endParaRPr lang="en-US" sz="4200" dirty="0"/>
          </a:p>
        </p:txBody>
      </p:sp>
    </p:spTree>
    <p:extLst>
      <p:ext uri="{BB962C8B-B14F-4D97-AF65-F5344CB8AC3E}">
        <p14:creationId xmlns:p14="http://schemas.microsoft.com/office/powerpoint/2010/main" val="394053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226243" y="834401"/>
            <a:ext cx="8436990" cy="4821681"/>
          </a:xfrm>
        </p:spPr>
        <p:txBody>
          <a:bodyPr anchor="t"/>
          <a:lstStyle/>
          <a:p>
            <a:pPr marL="574675" marR="0" lvl="0" indent="-57467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Pour out your Holy Spirit; wash away sin in this cleansing water; clothe the baptized with Christ; and claim your daughters and sons, no longer slave and free, no longer male and female, but one with all the baptized in Christ Jesus, who lives and reigns with you in the unity of the Holy Spirit, one God, now and forever.</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50279EF-2452-4BBA-A0BB-C28B4F87EE4F}"/>
              </a:ext>
            </a:extLst>
          </p:cNvPr>
          <p:cNvSpPr/>
          <p:nvPr/>
        </p:nvSpPr>
        <p:spPr>
          <a:xfrm>
            <a:off x="0" y="95737"/>
            <a:ext cx="9144000" cy="738664"/>
          </a:xfrm>
          <a:prstGeom prst="rect">
            <a:avLst/>
          </a:prstGeom>
        </p:spPr>
        <p:txBody>
          <a:bodyPr wrap="square">
            <a:spAutoFit/>
          </a:bodyPr>
          <a:lstStyle/>
          <a:p>
            <a:pPr marL="571500" indent="-571500">
              <a:buFont typeface="Symbol" panose="05050102010706020507" pitchFamily="18" charset="2"/>
              <a:buChar char=""/>
            </a:pPr>
            <a:r>
              <a:rPr lang="en-US" sz="4200" b="1"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rPr>
              <a:t>THANKSGIVING FOR BAPTISM</a:t>
            </a:r>
            <a:endParaRPr lang="en-US" sz="4200" dirty="0"/>
          </a:p>
        </p:txBody>
      </p:sp>
      <p:sp>
        <p:nvSpPr>
          <p:cNvPr id="2" name="Title 1">
            <a:extLst>
              <a:ext uri="{FF2B5EF4-FFF2-40B4-BE49-F238E27FC236}">
                <a16:creationId xmlns:a16="http://schemas.microsoft.com/office/drawing/2014/main" id="{1E7B56E8-CC1E-9628-77E5-872575FAFECD}"/>
              </a:ext>
            </a:extLst>
          </p:cNvPr>
          <p:cNvSpPr txBox="1">
            <a:spLocks/>
          </p:cNvSpPr>
          <p:nvPr/>
        </p:nvSpPr>
        <p:spPr bwMode="auto">
          <a:xfrm>
            <a:off x="226242" y="5417393"/>
            <a:ext cx="4279769" cy="81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4675" indent="-574675" defTabSz="914400">
              <a:lnSpc>
                <a:spcPct val="100000"/>
              </a:lnSpc>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p:txBody>
      </p:sp>
    </p:spTree>
    <p:extLst>
      <p:ext uri="{BB962C8B-B14F-4D97-AF65-F5344CB8AC3E}">
        <p14:creationId xmlns:p14="http://schemas.microsoft.com/office/powerpoint/2010/main" val="8100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algn="ctr" defTabSz="914400">
              <a:buFont typeface="Symbol" panose="05050102010706020507" pitchFamily="18" charset="2"/>
              <a:buChar char="*"/>
            </a:pPr>
            <a:r>
              <a:rPr lang="en-US" sz="3600" dirty="0">
                <a:latin typeface="Arial Rounded MT Bold" panose="020F0704030504030204" pitchFamily="34" charset="0"/>
              </a:rPr>
              <a:t>HYMN OF PRAISE</a:t>
            </a:r>
          </a:p>
          <a:p>
            <a:pPr marL="571500" indent="-571500" algn="ctr" defTabSz="914400">
              <a:buFont typeface="Symbol" panose="05050102010706020507" pitchFamily="18" charset="2"/>
              <a:buChar char="*"/>
            </a:pPr>
            <a:endParaRPr lang="en-US" sz="3600" dirty="0">
              <a:latin typeface="Arial Rounded MT Bold" panose="020F0704030504030204" pitchFamily="34" charset="0"/>
            </a:endParaRPr>
          </a:p>
          <a:p>
            <a:pPr marL="571500" indent="-571500" algn="ctr" defTabSz="914400">
              <a:buFont typeface="Symbol" panose="05050102010706020507" pitchFamily="18" charset="2"/>
              <a:buChar char="*"/>
            </a:pPr>
            <a:endParaRPr lang="en-US" sz="3600" dirty="0">
              <a:latin typeface="Arial Rounded MT Bold" panose="020F0704030504030204" pitchFamily="34" charset="0"/>
            </a:endParaRPr>
          </a:p>
          <a:p>
            <a:pPr algn="ctr" defTabSz="914400"/>
            <a:r>
              <a:rPr lang="en-US" sz="3600" dirty="0">
                <a:latin typeface="Arial Rounded MT Bold" panose="020F0704030504030204" pitchFamily="34" charset="0"/>
              </a:rPr>
              <a:t>“Now Thank We All Our God”</a:t>
            </a:r>
          </a:p>
          <a:p>
            <a:pPr algn="ctr" defTabSz="914400"/>
            <a:endParaRPr lang="en-US" sz="3600" dirty="0">
              <a:latin typeface="Arial Rounded MT Bold" panose="020F0704030504030204" pitchFamily="34" charset="0"/>
            </a:endParaRPr>
          </a:p>
          <a:p>
            <a:pPr algn="ctr" defTabSz="914400"/>
            <a:r>
              <a:rPr lang="en-US" sz="3600" dirty="0">
                <a:latin typeface="Arial Rounded MT Bold" panose="020F0704030504030204" pitchFamily="34" charset="0"/>
              </a:rPr>
              <a:t>LBW 534</a:t>
            </a:r>
          </a:p>
        </p:txBody>
      </p:sp>
      <p:pic>
        <p:nvPicPr>
          <p:cNvPr id="2" name="Picture 1">
            <a:extLst>
              <a:ext uri="{FF2B5EF4-FFF2-40B4-BE49-F238E27FC236}">
                <a16:creationId xmlns:a16="http://schemas.microsoft.com/office/drawing/2014/main" id="{7A6BDA3E-2E64-2F8F-D8C7-BB10CE876514}"/>
              </a:ext>
            </a:extLst>
          </p:cNvPr>
          <p:cNvPicPr>
            <a:picLocks noChangeAspect="1"/>
          </p:cNvPicPr>
          <p:nvPr/>
        </p:nvPicPr>
        <p:blipFill>
          <a:blip r:embed="rId2"/>
          <a:stretch>
            <a:fillRect/>
          </a:stretch>
        </p:blipFill>
        <p:spPr>
          <a:xfrm>
            <a:off x="2306835" y="3429000"/>
            <a:ext cx="4530330" cy="3407561"/>
          </a:xfrm>
          <a:prstGeom prst="rect">
            <a:avLst/>
          </a:prstGeom>
        </p:spPr>
      </p:pic>
    </p:spTree>
    <p:extLst>
      <p:ext uri="{BB962C8B-B14F-4D97-AF65-F5344CB8AC3E}">
        <p14:creationId xmlns:p14="http://schemas.microsoft.com/office/powerpoint/2010/main" val="1579546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2080</Words>
  <Application>Microsoft Office PowerPoint</Application>
  <PresentationFormat>On-screen Show (4:3)</PresentationFormat>
  <Paragraphs>229</Paragraphs>
  <Slides>41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Arial Rounded MT Bold</vt:lpstr>
      <vt:lpstr>Calibri</vt:lpstr>
      <vt:lpstr>Calibri Light</vt:lpstr>
      <vt:lpstr>Symbol</vt:lpstr>
      <vt:lpstr>Times New Roman</vt:lpstr>
      <vt:lpstr>Office Theme</vt:lpstr>
      <vt:lpstr>1_Office Theme</vt:lpstr>
      <vt:lpstr>PowerPoint Presentation</vt:lpstr>
      <vt:lpstr>Prelude by Roxanne Groff   </vt:lpstr>
      <vt:lpstr>PowerPoint Presentation</vt:lpstr>
      <vt:lpstr>PowerPoint Presentation</vt:lpstr>
      <vt:lpstr>A: Joined to Christ in the waters of baptism, we are clothed with God's mercy and forgiveness.  Let us give thanks for the gift of baptism.  Water may be poured into the font as the presiding minister gives thanks.</vt:lpstr>
      <vt:lpstr>A: Your voice thundered over the waters at creation. You water the mountains and send springs into the valleys to refresh and satisfy all living things. Through the waters of the flood you carried those in the ark to safety. Through the sea you led your people Israel from slavery to freedom. In the wilderness you nourished them with water from the rock, and you brought them across the river Jordan to the promised land. </vt:lpstr>
      <vt:lpstr>A: By the baptism of his death and resurrection, your Son Jesus has carried us to safety and freedom. The floods shall not overwhelm us, and the deep shall not swallow us up, for Christ has brought us over to the land of promise. He sends us to make disciples, baptizing in the name of the Father, and the Son, and of the Holy Spirit. </vt:lpstr>
      <vt:lpstr>A: Pour out your Holy Spirit; wash away sin in this cleansing water; clothe the baptized with Christ; and claim your daughters and sons, no longer slave and free, no longer male and female, but one with all the baptized in Christ Jesus, who lives and reigns with you in the unity of the Holy Spirit, one God, now and forever.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OFFERING PRAYER </vt:lpstr>
      <vt:lpstr>PowerPoint Presentation</vt:lpstr>
      <vt:lpstr>PowerPoint Presentation</vt:lpstr>
      <vt:lpstr>PowerPoint Presentation</vt:lpstr>
      <vt:lpstr>ANNOUNCEMENTS </vt:lpstr>
      <vt:lpstr>PowerPoint Presentation</vt:lpstr>
      <vt:lpstr>PowerPoint Presentation</vt:lpstr>
      <vt:lpstr> SENDING HYMN “Give Thanks”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Trinity Evangelical Lutheran Church</dc:title>
  <dc:creator>Mel Musser</dc:creator>
  <cp:lastModifiedBy>Mel Musser</cp:lastModifiedBy>
  <cp:revision>15</cp:revision>
  <dcterms:created xsi:type="dcterms:W3CDTF">2020-10-23T19:04:27Z</dcterms:created>
  <dcterms:modified xsi:type="dcterms:W3CDTF">2022-11-13T00:14:09Z</dcterms:modified>
</cp:coreProperties>
</file>