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33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560" y="21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1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6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3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6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5A24F-67E6-4BE1-9679-0218A1C192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E64A-0FCD-4D89-B9DD-96E6CE18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1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74068" y="412092"/>
            <a:ext cx="3882858" cy="143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05840">
              <a:tabLst>
                <a:tab pos="2640330" algn="l"/>
                <a:tab pos="3017520" algn="ctr"/>
              </a:tabLst>
            </a:pP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River City Republican Club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5840">
              <a:tabLst>
                <a:tab pos="2640330" algn="l"/>
                <a:tab pos="3017520" algn="ctr"/>
              </a:tabLst>
            </a:pPr>
            <a:r>
              <a:rPr lang="en-US" alt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Jacksonville and Duval County, Florida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5840">
              <a:tabLst>
                <a:tab pos="2640330" algn="l"/>
                <a:tab pos="3017520" algn="ctr"/>
              </a:tabLst>
            </a:pPr>
            <a:r>
              <a:rPr lang="en-US" alt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Website: </a:t>
            </a:r>
            <a:r>
              <a:rPr lang="en-US" altLang="en-US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www.rivercityrepublicanclub.com</a:t>
            </a:r>
          </a:p>
          <a:p>
            <a:pPr defTabSz="1005840">
              <a:tabLst>
                <a:tab pos="2640330" algn="l"/>
                <a:tab pos="3017520" algn="ctr"/>
              </a:tabLst>
            </a:pPr>
            <a:r>
              <a:rPr lang="en-US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Page:  @</a:t>
            </a:r>
            <a:r>
              <a:rPr lang="en-US" alt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RCRCjax</a:t>
            </a:r>
            <a:endParaRPr lang="en-US" alt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5840">
              <a:tabLst>
                <a:tab pos="2640330" algn="l"/>
                <a:tab pos="3017520" algn="ctr"/>
              </a:tabLst>
            </a:pPr>
            <a:r>
              <a:rPr lang="en-US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Twitter:   River City Republican Club @</a:t>
            </a:r>
            <a:r>
              <a:rPr lang="en-US" alt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rcrcJax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5840">
              <a:tabLst>
                <a:tab pos="2640330" algn="l"/>
                <a:tab pos="3017520" algn="ctr"/>
              </a:tabLst>
            </a:pPr>
            <a:endParaRPr lang="en-US" altLang="en-US" sz="660" b="1" dirty="0">
              <a:solidFill>
                <a:srgbClr val="3366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965" y="9311909"/>
            <a:ext cx="670531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1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River City Republican Club is dedicated to making a difference through promoting Conservative principles, providing education, leadership opportunities and a place to become politically involved.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543" y="3419801"/>
            <a:ext cx="67053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Month’s Meeting Agenda Features the Following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98205" y="3832372"/>
            <a:ext cx="50355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Unity Project Supporter, Civil Rights</a:t>
            </a:r>
          </a:p>
          <a:p>
            <a:pPr algn="ctr"/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Jacksonville History Protector</a:t>
            </a:r>
            <a:endParaRPr lang="en-US" sz="2000" b="1" dirty="0" smtClean="0">
              <a:solidFill>
                <a:srgbClr val="33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BLAKE HARPER</a:t>
            </a:r>
            <a:endParaRPr lang="en-US" sz="2000" b="1" dirty="0" smtClean="0">
              <a:solidFill>
                <a:srgbClr val="33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This month we welcome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Blake Harper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 our podium. He is a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political activist, UNF graduate with BA and MBA degrees, and a northeast Florida resident since 1988. </a:t>
            </a:r>
            <a:r>
              <a:rPr lang="en-US" sz="12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Blake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has extensive experience working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 support Biblical and Constitutional values in the public square and attempting to get as many other people and patriots to do the same.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 will bring us up to date on the many urgent and frequently troubling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policy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matters currently affecting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our city, including attempts to erase or rewrite the history of Jacksonville, as well as the south,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all of which are demanding our attention as citizens.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This promises to be a highly informative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evening, during which we wi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ll also learn how to make our voices heard and become engaged in advocating and protecting our interests in the law and policy making process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Blake will speak about how</a:t>
            </a:r>
          </a:p>
          <a:p>
            <a:pPr algn="just"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“Our Bedrock Values Have Been Under Assault For Seven Years at City Council”.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12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fontAlgn="base"/>
            <a:endParaRPr lang="en-US" sz="12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842" y="8738935"/>
            <a:ext cx="6606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join us for an evening of Conservative spirit, knowledge and camaraderie with your fellow Republicans. We welcome guests anytime so feel free to bring a friend.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0" t="9684" r="9555" b="10552"/>
          <a:stretch/>
        </p:blipFill>
        <p:spPr>
          <a:xfrm>
            <a:off x="579965" y="444382"/>
            <a:ext cx="1538691" cy="1527623"/>
          </a:xfrm>
          <a:prstGeom prst="rect">
            <a:avLst/>
          </a:prstGeom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438607" y="1582655"/>
            <a:ext cx="4895186" cy="214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5840">
              <a:tabLst>
                <a:tab pos="2640330" algn="l"/>
                <a:tab pos="3017520" algn="ctr"/>
              </a:tabLst>
            </a:pPr>
            <a:r>
              <a:rPr lang="en-US" altLang="en-US" sz="16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1005840">
              <a:tabLst>
                <a:tab pos="2640330" algn="l"/>
                <a:tab pos="3017520" algn="ctr"/>
              </a:tabLst>
            </a:pPr>
            <a:r>
              <a:rPr lang="en-US" altLang="en-US" sz="16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en-US" sz="1600" b="1" dirty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 Us at Our Monthly Meeting on: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5840">
              <a:tabLst>
                <a:tab pos="2640330" algn="l"/>
                <a:tab pos="3017520" algn="ctr"/>
              </a:tabLst>
            </a:pPr>
            <a:r>
              <a:rPr lang="en-US" altLang="en-US" sz="2200" b="1" dirty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Thursday, </a:t>
            </a:r>
            <a:r>
              <a:rPr lang="en-US" altLang="en-US" sz="22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smtClean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19, 2023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5840">
              <a:spcBef>
                <a:spcPts val="300"/>
              </a:spcBef>
              <a:tabLst>
                <a:tab pos="2640330" algn="l"/>
                <a:tab pos="3017520" algn="ctr"/>
              </a:tabLst>
            </a:pPr>
            <a:r>
              <a:rPr lang="en-US" alt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Time at 6:00 PM  /  Program Starts at 6:30 PM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5840">
              <a:tabLst>
                <a:tab pos="2640330" algn="l"/>
                <a:tab pos="3017520" algn="ctr"/>
              </a:tabLst>
            </a:pPr>
            <a:endParaRPr lang="en-US" altLang="en-US" sz="6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5840">
              <a:tabLst>
                <a:tab pos="2640330" algn="l"/>
                <a:tab pos="3017520" algn="ctr"/>
              </a:tabLst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Salem Centre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5840">
              <a:tabLst>
                <a:tab pos="2640330" algn="l"/>
                <a:tab pos="3017520" algn="ctr"/>
              </a:tabLst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7235 </a:t>
            </a:r>
            <a:r>
              <a:rPr lang="en-US" alt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Bentley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Road, Jacksonville, FL </a:t>
            </a:r>
            <a:r>
              <a:rPr lang="en-US" alt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32256</a:t>
            </a:r>
          </a:p>
          <a:p>
            <a:pPr algn="ctr" defTabSz="1005840">
              <a:tabLst>
                <a:tab pos="2640330" algn="l"/>
                <a:tab pos="3017520" algn="ctr"/>
              </a:tabLst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842" y="7165767"/>
            <a:ext cx="6705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Looking 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Ahead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Our next club meeting will be held on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February 16, 2023, and will feature Raymond Johnson, who will speak about the problems the “woke” phenomenon is creating in our schools.</a:t>
            </a:r>
            <a:endParaRPr lang="en-US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6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</TotalTime>
  <Words>351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Cargile</dc:creator>
  <cp:lastModifiedBy>Terry</cp:lastModifiedBy>
  <cp:revision>143</cp:revision>
  <cp:lastPrinted>2023-01-17T18:26:22Z</cp:lastPrinted>
  <dcterms:created xsi:type="dcterms:W3CDTF">2019-01-12T16:48:34Z</dcterms:created>
  <dcterms:modified xsi:type="dcterms:W3CDTF">2023-01-17T18:30:02Z</dcterms:modified>
</cp:coreProperties>
</file>