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  <p:sldMasterId id="2147483668" r:id="rId6"/>
    <p:sldMasterId id="2147483669" r:id="rId7"/>
  </p:sldMasterIdLst>
  <p:notesMasterIdLst>
    <p:notesMasterId r:id="rId31"/>
  </p:notesMasterIdLst>
  <p:handoutMasterIdLst>
    <p:handoutMasterId r:id="rId32"/>
  </p:handoutMasterIdLst>
  <p:sldIdLst>
    <p:sldId id="263" r:id="rId8"/>
    <p:sldId id="268" r:id="rId9"/>
    <p:sldId id="258" r:id="rId10"/>
    <p:sldId id="270" r:id="rId11"/>
    <p:sldId id="273" r:id="rId12"/>
    <p:sldId id="274" r:id="rId13"/>
    <p:sldId id="284" r:id="rId14"/>
    <p:sldId id="269" r:id="rId15"/>
    <p:sldId id="271" r:id="rId16"/>
    <p:sldId id="276" r:id="rId17"/>
    <p:sldId id="285" r:id="rId18"/>
    <p:sldId id="286" r:id="rId19"/>
    <p:sldId id="287" r:id="rId20"/>
    <p:sldId id="267" r:id="rId21"/>
    <p:sldId id="264" r:id="rId22"/>
    <p:sldId id="288" r:id="rId23"/>
    <p:sldId id="289" r:id="rId24"/>
    <p:sldId id="277" r:id="rId25"/>
    <p:sldId id="290" r:id="rId26"/>
    <p:sldId id="278" r:id="rId27"/>
    <p:sldId id="279" r:id="rId28"/>
    <p:sldId id="291" r:id="rId29"/>
    <p:sldId id="280" r:id="rId30"/>
  </p:sldIdLst>
  <p:sldSz cx="16459200" cy="21945600"/>
  <p:notesSz cx="6858000" cy="9144000"/>
  <p:defaultTextStyle>
    <a:defPPr>
      <a:defRPr lang="en-US"/>
    </a:defPPr>
    <a:lvl1pPr marL="0" algn="l" defTabSz="1843430" rtl="0" eaLnBrk="1" latinLnBrk="0" hangingPunct="1">
      <a:defRPr sz="3629" kern="1200">
        <a:solidFill>
          <a:schemeClr val="tx1"/>
        </a:solidFill>
        <a:latin typeface="+mn-lt"/>
        <a:ea typeface="+mn-ea"/>
        <a:cs typeface="+mn-cs"/>
      </a:defRPr>
    </a:lvl1pPr>
    <a:lvl2pPr marL="921715" algn="l" defTabSz="1843430" rtl="0" eaLnBrk="1" latinLnBrk="0" hangingPunct="1">
      <a:defRPr sz="3629" kern="1200">
        <a:solidFill>
          <a:schemeClr val="tx1"/>
        </a:solidFill>
        <a:latin typeface="+mn-lt"/>
        <a:ea typeface="+mn-ea"/>
        <a:cs typeface="+mn-cs"/>
      </a:defRPr>
    </a:lvl2pPr>
    <a:lvl3pPr marL="1843430" algn="l" defTabSz="1843430" rtl="0" eaLnBrk="1" latinLnBrk="0" hangingPunct="1">
      <a:defRPr sz="3629" kern="1200">
        <a:solidFill>
          <a:schemeClr val="tx1"/>
        </a:solidFill>
        <a:latin typeface="+mn-lt"/>
        <a:ea typeface="+mn-ea"/>
        <a:cs typeface="+mn-cs"/>
      </a:defRPr>
    </a:lvl3pPr>
    <a:lvl4pPr marL="2765146" algn="l" defTabSz="1843430" rtl="0" eaLnBrk="1" latinLnBrk="0" hangingPunct="1">
      <a:defRPr sz="3629" kern="1200">
        <a:solidFill>
          <a:schemeClr val="tx1"/>
        </a:solidFill>
        <a:latin typeface="+mn-lt"/>
        <a:ea typeface="+mn-ea"/>
        <a:cs typeface="+mn-cs"/>
      </a:defRPr>
    </a:lvl4pPr>
    <a:lvl5pPr marL="3686861" algn="l" defTabSz="1843430" rtl="0" eaLnBrk="1" latinLnBrk="0" hangingPunct="1">
      <a:defRPr sz="3629" kern="1200">
        <a:solidFill>
          <a:schemeClr val="tx1"/>
        </a:solidFill>
        <a:latin typeface="+mn-lt"/>
        <a:ea typeface="+mn-ea"/>
        <a:cs typeface="+mn-cs"/>
      </a:defRPr>
    </a:lvl5pPr>
    <a:lvl6pPr marL="4608576" algn="l" defTabSz="1843430" rtl="0" eaLnBrk="1" latinLnBrk="0" hangingPunct="1">
      <a:defRPr sz="3629" kern="1200">
        <a:solidFill>
          <a:schemeClr val="tx1"/>
        </a:solidFill>
        <a:latin typeface="+mn-lt"/>
        <a:ea typeface="+mn-ea"/>
        <a:cs typeface="+mn-cs"/>
      </a:defRPr>
    </a:lvl6pPr>
    <a:lvl7pPr marL="5530291" algn="l" defTabSz="1843430" rtl="0" eaLnBrk="1" latinLnBrk="0" hangingPunct="1">
      <a:defRPr sz="3629" kern="1200">
        <a:solidFill>
          <a:schemeClr val="tx1"/>
        </a:solidFill>
        <a:latin typeface="+mn-lt"/>
        <a:ea typeface="+mn-ea"/>
        <a:cs typeface="+mn-cs"/>
      </a:defRPr>
    </a:lvl7pPr>
    <a:lvl8pPr marL="6452006" algn="l" defTabSz="1843430" rtl="0" eaLnBrk="1" latinLnBrk="0" hangingPunct="1">
      <a:defRPr sz="3629" kern="1200">
        <a:solidFill>
          <a:schemeClr val="tx1"/>
        </a:solidFill>
        <a:latin typeface="+mn-lt"/>
        <a:ea typeface="+mn-ea"/>
        <a:cs typeface="+mn-cs"/>
      </a:defRPr>
    </a:lvl8pPr>
    <a:lvl9pPr marL="7373722" algn="l" defTabSz="1843430" rtl="0" eaLnBrk="1" latinLnBrk="0" hangingPunct="1">
      <a:defRPr sz="362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934"/>
    <a:srgbClr val="C1272D"/>
    <a:srgbClr val="FF7C80"/>
    <a:srgbClr val="990099"/>
    <a:srgbClr val="834D02"/>
    <a:srgbClr val="5D202F"/>
    <a:srgbClr val="836602"/>
    <a:srgbClr val="3C5472"/>
    <a:srgbClr val="5B3067"/>
    <a:srgbClr val="E1C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A60C6-3F38-4FCF-83D4-6A3CAE06887A}" v="1" dt="2021-08-06T21:45:10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94243" autoAdjust="0"/>
  </p:normalViewPr>
  <p:slideViewPr>
    <p:cSldViewPr snapToGrid="0">
      <p:cViewPr varScale="1">
        <p:scale>
          <a:sx n="25" d="100"/>
          <a:sy n="25" d="100"/>
        </p:scale>
        <p:origin x="2503" y="10"/>
      </p:cViewPr>
      <p:guideLst/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na Geairn" userId="e30e9b19-104a-4994-addf-555151f7b023" providerId="ADAL" clId="{181A60C6-3F38-4FCF-83D4-6A3CAE06887A}"/>
    <pc:docChg chg="modSld">
      <pc:chgData name="Dianna Geairn" userId="e30e9b19-104a-4994-addf-555151f7b023" providerId="ADAL" clId="{181A60C6-3F38-4FCF-83D4-6A3CAE06887A}" dt="2021-08-06T21:45:10.881" v="0"/>
      <pc:docMkLst>
        <pc:docMk/>
      </pc:docMkLst>
      <pc:sldChg chg="addSp modSp">
        <pc:chgData name="Dianna Geairn" userId="e30e9b19-104a-4994-addf-555151f7b023" providerId="ADAL" clId="{181A60C6-3F38-4FCF-83D4-6A3CAE06887A}" dt="2021-08-06T21:45:10.881" v="0"/>
        <pc:sldMkLst>
          <pc:docMk/>
          <pc:sldMk cId="3440846538" sldId="291"/>
        </pc:sldMkLst>
        <pc:picChg chg="add mod">
          <ac:chgData name="Dianna Geairn" userId="e30e9b19-104a-4994-addf-555151f7b023" providerId="ADAL" clId="{181A60C6-3F38-4FCF-83D4-6A3CAE06887A}" dt="2021-08-06T21:45:10.881" v="0"/>
          <ac:picMkLst>
            <pc:docMk/>
            <pc:sldMk cId="3440846538" sldId="291"/>
            <ac:picMk id="8" creationId="{084CAF16-7043-4296-A814-DD8350786CB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598EC6-1625-4517-8B2C-4B716084C4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EA686-4186-49B6-B46A-D866F82C07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FFBCE-45C6-4287-86D3-A441E0C0281D}" type="datetimeFigureOut">
              <a:rPr lang="en-US" smtClean="0"/>
              <a:t>8/6/2021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360D0-1D1B-477C-A57A-2C489A98E9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99358-DA8A-4920-8805-B23BA1D39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E3D07-5B38-4ABE-9D9F-CC806308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20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FB4A-CD37-480C-9A1D-5281C61D565C}" type="datetimeFigureOut">
              <a:rPr lang="en-US" smtClean="0"/>
              <a:t>8/6/2021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05E12-3095-4C17-82E0-7F1535FCAF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used to really hate the idea of networking. Even though I’m a very successful salesperson, I’m also very introverted. That may seem funny, but it’s true! So, my perspective on networking was going to horrible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6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079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78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Introductions</a:t>
            </a:r>
          </a:p>
          <a:p>
            <a:r>
              <a:rPr lang="en-US" dirty="0"/>
              <a:t>Share Content</a:t>
            </a:r>
          </a:p>
          <a:p>
            <a:r>
              <a:rPr lang="en-US" dirty="0"/>
              <a:t>Send notes and small gifts</a:t>
            </a:r>
          </a:p>
          <a:p>
            <a:r>
              <a:rPr lang="en-US" dirty="0"/>
              <a:t>Request virtual catch-up calls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27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82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7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606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6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05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44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5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99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05E12-3095-4C17-82E0-7F1535FCAF5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6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CA7AAC-4B8B-42F6-BF62-231C83234F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459200" cy="21945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4D869-8470-413B-B1AE-BD044E59CE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02568" y="2410690"/>
            <a:ext cx="12120253" cy="5193261"/>
          </a:xfrm>
          <a:noFill/>
        </p:spPr>
        <p:txBody>
          <a:bodyPr lIns="720000" tIns="180000" rIns="720000" bIns="180000" anchor="ctr" anchorCtr="0">
            <a:noAutofit/>
          </a:bodyPr>
          <a:lstStyle>
            <a:lvl1pPr algn="l">
              <a:lnSpc>
                <a:spcPct val="75000"/>
              </a:lnSpc>
              <a:defRPr sz="12400" spc="-30" baseline="0">
                <a:solidFill>
                  <a:schemeClr val="accent5"/>
                </a:solidFill>
                <a:latin typeface="+mn-lt"/>
                <a:cs typeface="SpeakPro" panose="020B0504020101020102" pitchFamily="34" charset="0"/>
              </a:defRPr>
            </a:lvl1pPr>
          </a:lstStyle>
          <a:p>
            <a:r>
              <a:rPr lang="en-US" noProof="0" dirty="0"/>
              <a:t>Don’t</a:t>
            </a:r>
            <a:br>
              <a:rPr lang="en-US" noProof="0" dirty="0"/>
            </a:br>
            <a:r>
              <a:rPr lang="en-US" noProof="0" dirty="0"/>
              <a:t>wait for opportunity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C937E-76D0-4DA1-8E26-5B2E216914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02568" y="7667674"/>
            <a:ext cx="12120254" cy="2815115"/>
          </a:xfrm>
        </p:spPr>
        <p:txBody>
          <a:bodyPr lIns="720000" rIns="360000" anchor="ctr" anchorCtr="0">
            <a:noAutofit/>
          </a:bodyPr>
          <a:lstStyle>
            <a:lvl1pPr marL="0" indent="0" algn="l">
              <a:buNone/>
              <a:defRPr sz="12400" b="1" i="0">
                <a:solidFill>
                  <a:schemeClr val="accent4"/>
                </a:solidFill>
                <a:latin typeface="+mj-lt"/>
              </a:defRPr>
            </a:lvl1pPr>
            <a:lvl2pPr marL="617220" indent="0" algn="ctr">
              <a:buNone/>
              <a:defRPr sz="2700"/>
            </a:lvl2pPr>
            <a:lvl3pPr marL="1234440" indent="0" algn="ctr">
              <a:buNone/>
              <a:defRPr sz="2430"/>
            </a:lvl3pPr>
            <a:lvl4pPr marL="1851660" indent="0" algn="ctr">
              <a:buNone/>
              <a:defRPr sz="2160"/>
            </a:lvl4pPr>
            <a:lvl5pPr marL="2468880" indent="0" algn="ctr">
              <a:buNone/>
              <a:defRPr sz="2160"/>
            </a:lvl5pPr>
            <a:lvl6pPr marL="3086100" indent="0" algn="ctr">
              <a:buNone/>
              <a:defRPr sz="2160"/>
            </a:lvl6pPr>
            <a:lvl7pPr marL="3703320" indent="0" algn="ctr">
              <a:buNone/>
              <a:defRPr sz="2160"/>
            </a:lvl7pPr>
            <a:lvl8pPr marL="4320540" indent="0" algn="ctr">
              <a:buNone/>
              <a:defRPr sz="2160"/>
            </a:lvl8pPr>
            <a:lvl9pPr marL="4937760" indent="0" algn="ctr">
              <a:buNone/>
              <a:defRPr sz="2160"/>
            </a:lvl9pPr>
          </a:lstStyle>
          <a:p>
            <a:r>
              <a:rPr lang="en-US" noProof="0" dirty="0"/>
              <a:t>CREATE IT</a:t>
            </a:r>
          </a:p>
        </p:txBody>
      </p:sp>
    </p:spTree>
    <p:extLst>
      <p:ext uri="{BB962C8B-B14F-4D97-AF65-F5344CB8AC3E}">
        <p14:creationId xmlns:p14="http://schemas.microsoft.com/office/powerpoint/2010/main" val="382664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CA7AAC-4B8B-42F6-BF62-231C83234F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459200" cy="21945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4D869-8470-413B-B1AE-BD044E59CE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02568" y="2410690"/>
            <a:ext cx="12120253" cy="5193261"/>
          </a:xfrm>
          <a:noFill/>
        </p:spPr>
        <p:txBody>
          <a:bodyPr lIns="720000" tIns="180000" rIns="720000" bIns="180000" anchor="ctr" anchorCtr="0">
            <a:noAutofit/>
          </a:bodyPr>
          <a:lstStyle>
            <a:lvl1pPr algn="l">
              <a:lnSpc>
                <a:spcPct val="75000"/>
              </a:lnSpc>
              <a:defRPr sz="12400" spc="-30" baseline="0">
                <a:solidFill>
                  <a:schemeClr val="accent6">
                    <a:lumMod val="75000"/>
                  </a:schemeClr>
                </a:solidFill>
                <a:latin typeface="+mn-lt"/>
                <a:cs typeface="SpeakPro" panose="020B0504020101020102" pitchFamily="34" charset="0"/>
              </a:defRPr>
            </a:lvl1pPr>
          </a:lstStyle>
          <a:p>
            <a:r>
              <a:rPr lang="en-US" noProof="0" dirty="0"/>
              <a:t>Don’t</a:t>
            </a:r>
            <a:br>
              <a:rPr lang="en-US" noProof="0" dirty="0"/>
            </a:br>
            <a:r>
              <a:rPr lang="en-US" noProof="0" dirty="0"/>
              <a:t>wait for opportunity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C937E-76D0-4DA1-8E26-5B2E216914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02568" y="7667674"/>
            <a:ext cx="12120254" cy="2815115"/>
          </a:xfrm>
        </p:spPr>
        <p:txBody>
          <a:bodyPr lIns="720000" rIns="360000" anchor="ctr" anchorCtr="0">
            <a:noAutofit/>
          </a:bodyPr>
          <a:lstStyle>
            <a:lvl1pPr marL="0" indent="0" algn="l">
              <a:buNone/>
              <a:defRPr sz="12400" b="1" i="0">
                <a:solidFill>
                  <a:schemeClr val="tx2"/>
                </a:solidFill>
                <a:latin typeface="+mj-lt"/>
              </a:defRPr>
            </a:lvl1pPr>
            <a:lvl2pPr marL="617220" indent="0" algn="ctr">
              <a:buNone/>
              <a:defRPr sz="2700"/>
            </a:lvl2pPr>
            <a:lvl3pPr marL="1234440" indent="0" algn="ctr">
              <a:buNone/>
              <a:defRPr sz="2430"/>
            </a:lvl3pPr>
            <a:lvl4pPr marL="1851660" indent="0" algn="ctr">
              <a:buNone/>
              <a:defRPr sz="2160"/>
            </a:lvl4pPr>
            <a:lvl5pPr marL="2468880" indent="0" algn="ctr">
              <a:buNone/>
              <a:defRPr sz="2160"/>
            </a:lvl5pPr>
            <a:lvl6pPr marL="3086100" indent="0" algn="ctr">
              <a:buNone/>
              <a:defRPr sz="2160"/>
            </a:lvl6pPr>
            <a:lvl7pPr marL="3703320" indent="0" algn="ctr">
              <a:buNone/>
              <a:defRPr sz="2160"/>
            </a:lvl7pPr>
            <a:lvl8pPr marL="4320540" indent="0" algn="ctr">
              <a:buNone/>
              <a:defRPr sz="2160"/>
            </a:lvl8pPr>
            <a:lvl9pPr marL="4937760" indent="0" algn="ctr">
              <a:buNone/>
              <a:defRPr sz="2160"/>
            </a:lvl9pPr>
          </a:lstStyle>
          <a:p>
            <a:r>
              <a:rPr lang="en-US" noProof="0" dirty="0"/>
              <a:t>CREATE IT</a:t>
            </a:r>
          </a:p>
        </p:txBody>
      </p:sp>
    </p:spTree>
    <p:extLst>
      <p:ext uri="{BB962C8B-B14F-4D97-AF65-F5344CB8AC3E}">
        <p14:creationId xmlns:p14="http://schemas.microsoft.com/office/powerpoint/2010/main" val="243680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C16D0840-4721-4E7B-B7B9-D853B9687D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459200" cy="21945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6AE27-12F6-41A8-B0AD-5CC29E602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4248" y="5162644"/>
            <a:ext cx="13450704" cy="5331074"/>
          </a:xfrm>
          <a:ln w="73025" cap="sq">
            <a:noFill/>
            <a:miter lim="800000"/>
          </a:ln>
        </p:spPr>
        <p:txBody>
          <a:bodyPr lIns="720000" tIns="720000" rIns="720000" bIns="720000">
            <a:normAutofit/>
          </a:bodyPr>
          <a:lstStyle>
            <a:lvl1pPr algn="ctr">
              <a:spcBef>
                <a:spcPts val="0"/>
              </a:spcBef>
              <a:defRPr sz="1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DREAM</a:t>
            </a:r>
            <a:br>
              <a:rPr lang="en-US" dirty="0"/>
            </a:br>
            <a:r>
              <a:rPr lang="en-US" dirty="0"/>
              <a:t>BIGGER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D68433-A046-4B4A-8B10-31B2B140B0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4950" y="10428691"/>
            <a:ext cx="13449300" cy="4067704"/>
          </a:xfrm>
        </p:spPr>
        <p:txBody>
          <a:bodyPr>
            <a:noAutofit/>
          </a:bodyPr>
          <a:lstStyle>
            <a:lvl1pPr marL="0" indent="0" algn="ctr">
              <a:buNone/>
              <a:defRPr lang="en-US" sz="325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lang="en-US" sz="15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914400" indent="0">
              <a:buNone/>
              <a:defRPr lang="en-US" sz="15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371600" indent="0">
              <a:buNone/>
              <a:defRPr lang="en-US" sz="15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828800" indent="0">
              <a:buNone/>
              <a:defRPr lang="en-US" sz="1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DO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3D72032-719B-43FB-8E59-CBFF44AC4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4950" y="14535364"/>
            <a:ext cx="13449300" cy="2289156"/>
          </a:xfrm>
        </p:spPr>
        <p:txBody>
          <a:bodyPr>
            <a:normAutofit/>
          </a:bodyPr>
          <a:lstStyle>
            <a:lvl1pPr marL="0" indent="0" algn="ctr">
              <a:buNone/>
              <a:defRPr lang="en-US" sz="1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en-US" sz="15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914400" indent="0">
              <a:buNone/>
              <a:defRPr lang="en-US" sz="15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371600" indent="0">
              <a:buNone/>
              <a:defRPr lang="en-US" sz="15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828800" indent="0">
              <a:buNone/>
              <a:defRPr lang="en-US" sz="1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BIGGER</a:t>
            </a:r>
          </a:p>
        </p:txBody>
      </p:sp>
    </p:spTree>
    <p:extLst>
      <p:ext uri="{BB962C8B-B14F-4D97-AF65-F5344CB8AC3E}">
        <p14:creationId xmlns:p14="http://schemas.microsoft.com/office/powerpoint/2010/main" val="105255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66CF108-8314-4530-950E-F6AB1D6603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459200" cy="21945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6AE27-12F6-41A8-B0AD-5CC29E602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6300" y="12037021"/>
            <a:ext cx="8373975" cy="1706400"/>
          </a:xfrm>
          <a:solidFill>
            <a:schemeClr val="tx1"/>
          </a:solidFill>
        </p:spPr>
        <p:txBody>
          <a:bodyPr lIns="720000" tIns="720000" rIns="360000" bIns="720000">
            <a:noAutofit/>
          </a:bodyPr>
          <a:lstStyle>
            <a:lvl1pPr algn="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Your limitation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50D24DB-6FED-4FCA-941F-0F0C70736E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55127" y="14329890"/>
            <a:ext cx="5705148" cy="1706400"/>
          </a:xfrm>
          <a:solidFill>
            <a:schemeClr val="tx1"/>
          </a:solidFill>
        </p:spPr>
        <p:txBody>
          <a:bodyPr lIns="720000" rIns="360000" anchor="ctr" anchorCtr="0">
            <a:no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  <a:latin typeface="+mj-lt"/>
              </a:defRPr>
            </a:lvl1pPr>
            <a:lvl2pPr marL="617220" indent="0" algn="ctr">
              <a:buNone/>
              <a:defRPr sz="2700"/>
            </a:lvl2pPr>
            <a:lvl3pPr marL="1234440" indent="0" algn="ctr">
              <a:buNone/>
              <a:defRPr sz="2430"/>
            </a:lvl3pPr>
            <a:lvl4pPr marL="1851660" indent="0" algn="ctr">
              <a:buNone/>
              <a:defRPr sz="2160"/>
            </a:lvl4pPr>
            <a:lvl5pPr marL="2468880" indent="0" algn="ctr">
              <a:buNone/>
              <a:defRPr sz="2160"/>
            </a:lvl5pPr>
            <a:lvl6pPr marL="3086100" indent="0" algn="ctr">
              <a:buNone/>
              <a:defRPr sz="2160"/>
            </a:lvl6pPr>
            <a:lvl7pPr marL="3703320" indent="0" algn="ctr">
              <a:buNone/>
              <a:defRPr sz="2160"/>
            </a:lvl7pPr>
            <a:lvl8pPr marL="4320540" indent="0" algn="ctr">
              <a:buNone/>
              <a:defRPr sz="2160"/>
            </a:lvl8pPr>
            <a:lvl9pPr marL="4937760" indent="0" algn="ctr">
              <a:buNone/>
              <a:defRPr sz="2160"/>
            </a:lvl9pPr>
          </a:lstStyle>
          <a:p>
            <a:r>
              <a:rPr lang="en-US" dirty="0"/>
              <a:t>Is only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1FFA5C-54CE-4556-A73C-5160914749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820" y="17629199"/>
            <a:ext cx="16251380" cy="3816000"/>
          </a:xfrm>
          <a:noFill/>
        </p:spPr>
        <p:txBody>
          <a:bodyPr lIns="720000" anchor="ctr" anchorCtr="0">
            <a:noAutofit/>
          </a:bodyPr>
          <a:lstStyle>
            <a:lvl1pPr marL="0" indent="0" algn="l">
              <a:buNone/>
              <a:defRPr sz="27000" b="1">
                <a:solidFill>
                  <a:schemeClr val="tx1"/>
                </a:solidFill>
                <a:latin typeface="+mn-lt"/>
              </a:defRPr>
            </a:lvl1pPr>
            <a:lvl2pPr>
              <a:defRPr sz="6600">
                <a:latin typeface="+mj-lt"/>
              </a:defRPr>
            </a:lvl2pPr>
            <a:lvl3pPr>
              <a:defRPr sz="6600">
                <a:latin typeface="+mj-lt"/>
              </a:defRPr>
            </a:lvl3pPr>
            <a:lvl4pPr>
              <a:defRPr sz="6600">
                <a:latin typeface="+mj-lt"/>
              </a:defRPr>
            </a:lvl4pPr>
            <a:lvl5pPr>
              <a:defRPr sz="6600">
                <a:latin typeface="+mj-lt"/>
              </a:defRPr>
            </a:lvl5pPr>
          </a:lstStyle>
          <a:p>
            <a:pPr lvl="0"/>
            <a:r>
              <a:rPr lang="en-US" dirty="0"/>
              <a:t>Imagination!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60B17F8-3DB0-4F70-8CA3-E556FFB6B5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4544" y="16622759"/>
            <a:ext cx="4125731" cy="1706400"/>
          </a:xfrm>
          <a:solidFill>
            <a:schemeClr val="tx1"/>
          </a:solidFill>
        </p:spPr>
        <p:txBody>
          <a:bodyPr lIns="720000" rIns="360000" anchor="ctr" anchorCtr="0">
            <a:normAutofit/>
          </a:bodyPr>
          <a:lstStyle>
            <a:lvl1pPr marL="0" indent="0" algn="r">
              <a:buNone/>
              <a:defRPr sz="8000">
                <a:solidFill>
                  <a:schemeClr val="accent4"/>
                </a:solidFill>
                <a:latin typeface="+mj-lt"/>
              </a:defRPr>
            </a:lvl1pPr>
            <a:lvl2pPr>
              <a:defRPr sz="6600">
                <a:latin typeface="+mj-lt"/>
              </a:defRPr>
            </a:lvl2pPr>
            <a:lvl3pPr>
              <a:defRPr sz="6600">
                <a:latin typeface="+mj-lt"/>
              </a:defRPr>
            </a:lvl3pPr>
            <a:lvl4pPr>
              <a:defRPr sz="6600">
                <a:latin typeface="+mj-lt"/>
              </a:defRPr>
            </a:lvl4pPr>
            <a:lvl5pPr>
              <a:defRPr sz="6600">
                <a:latin typeface="+mj-lt"/>
              </a:defRPr>
            </a:lvl5pPr>
          </a:lstStyle>
          <a:p>
            <a:pPr lvl="0"/>
            <a:r>
              <a:rPr lang="en-US" dirty="0"/>
              <a:t>your</a:t>
            </a:r>
          </a:p>
        </p:txBody>
      </p:sp>
    </p:spTree>
    <p:extLst>
      <p:ext uri="{BB962C8B-B14F-4D97-AF65-F5344CB8AC3E}">
        <p14:creationId xmlns:p14="http://schemas.microsoft.com/office/powerpoint/2010/main" val="115251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5">
            <a:extLst>
              <a:ext uri="{FF2B5EF4-FFF2-40B4-BE49-F238E27FC236}">
                <a16:creationId xmlns:a16="http://schemas.microsoft.com/office/drawing/2014/main" id="{0B12EA34-1E1F-428E-9F46-19DEF6DE34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459200" cy="21945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4D869-8470-413B-B1AE-BD044E59CE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998261"/>
            <a:ext cx="16459200" cy="5723042"/>
          </a:xfrm>
          <a:noFill/>
          <a:effectLst>
            <a:glow rad="190500">
              <a:schemeClr val="accent5">
                <a:satMod val="175000"/>
                <a:alpha val="40000"/>
              </a:schemeClr>
            </a:glow>
          </a:effectLst>
        </p:spPr>
        <p:txBody>
          <a:bodyPr lIns="792000" tIns="180000" rIns="720000" bIns="180000" anchor="ctr" anchorCtr="0">
            <a:noAutofit/>
          </a:bodyPr>
          <a:lstStyle>
            <a:lvl1pPr algn="ctr">
              <a:lnSpc>
                <a:spcPct val="85000"/>
              </a:lnSpc>
              <a:defRPr sz="22000" spc="1800" baseline="0">
                <a:ln w="73025">
                  <a:solidFill>
                    <a:schemeClr val="accent5"/>
                  </a:solidFill>
                </a:ln>
                <a:noFill/>
                <a:effectLst>
                  <a:glow rad="190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 dirty="0"/>
              <a:t>MAKE</a:t>
            </a:r>
            <a:br>
              <a:rPr lang="en-US" dirty="0"/>
            </a:br>
            <a:r>
              <a:rPr lang="en-US" dirty="0"/>
              <a:t>YOUR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BAC7ED-223F-4CFB-A835-7016DE7174F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10210153"/>
            <a:ext cx="16459200" cy="3784572"/>
          </a:xfrm>
        </p:spPr>
        <p:txBody>
          <a:bodyPr rIns="468000">
            <a:noAutofit/>
          </a:bodyPr>
          <a:lstStyle>
            <a:lvl1pPr marL="0" indent="0" algn="ctr">
              <a:buNone/>
              <a:defRPr sz="29000" b="1">
                <a:ln w="50800">
                  <a:solidFill>
                    <a:schemeClr val="bg1"/>
                  </a:solidFill>
                </a:ln>
                <a:noFill/>
                <a:effectLst>
                  <a:glow rad="177800">
                    <a:schemeClr val="accent6">
                      <a:alpha val="73000"/>
                    </a:schemeClr>
                  </a:glow>
                </a:effectLst>
              </a:defRPr>
            </a:lvl1pPr>
          </a:lstStyle>
          <a:p>
            <a:pPr lvl="0"/>
            <a:r>
              <a:rPr lang="en-US" dirty="0"/>
              <a:t>OWN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C844C395-3E4A-4FC6-B14C-F803DA0AC90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-2" y="13744230"/>
            <a:ext cx="16459200" cy="33462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2000" kern="1200" spc="300" baseline="0" dirty="0">
                <a:ln w="73025">
                  <a:solidFill>
                    <a:schemeClr val="accent5"/>
                  </a:solidFill>
                </a:ln>
                <a:noFill/>
                <a:effectLst>
                  <a:glow rad="190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MAGIC</a:t>
            </a:r>
          </a:p>
        </p:txBody>
      </p:sp>
    </p:spTree>
    <p:extLst>
      <p:ext uri="{BB962C8B-B14F-4D97-AF65-F5344CB8AC3E}">
        <p14:creationId xmlns:p14="http://schemas.microsoft.com/office/powerpoint/2010/main" val="215693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A038AD-DBD3-43FB-914E-016EB2CA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0" y="1168401"/>
            <a:ext cx="1419606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E713B-5FAD-4843-962D-6439A0D98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570" y="5842000"/>
            <a:ext cx="1419606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626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9" r:id="rId2"/>
  </p:sldLayoutIdLst>
  <p:txStyles>
    <p:titleStyle>
      <a:lvl1pPr algn="l" defTabSz="1234440" rtl="0" eaLnBrk="1" latinLnBrk="0" hangingPunct="1">
        <a:lnSpc>
          <a:spcPct val="90000"/>
        </a:lnSpc>
        <a:spcBef>
          <a:spcPct val="0"/>
        </a:spcBef>
        <a:buNone/>
        <a:defRPr sz="5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123444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2pPr>
      <a:lvl3pPr marL="15430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77749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39471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40119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6291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52463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3pPr>
      <a:lvl4pPr marL="18516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08610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37033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49377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6D6324-0890-423A-802B-5EAB8F00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88" y="1168400"/>
            <a:ext cx="14195425" cy="424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2DE61-2D36-4B85-BA65-09C211C19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888" y="5842000"/>
            <a:ext cx="14195425" cy="1392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57C7C-3A28-4314-BC44-7137A4618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1888" y="20340638"/>
            <a:ext cx="3703637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1C32B-6457-4EFE-B121-E8C99AC9104F}" type="datetimeFigureOut">
              <a:rPr lang="en-US" smtClean="0"/>
              <a:t>8/6/2021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AF1F1-9102-4DAB-99B0-9C93188F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51475" y="20340638"/>
            <a:ext cx="555625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0BFC6-5C2E-4F5B-AEC1-7CEE76945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3675" y="20340638"/>
            <a:ext cx="3703638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50185-2EC8-4572-B7A6-667F1B184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3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B5CD26-244A-4E38-B2F5-796C9F41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88" y="1168400"/>
            <a:ext cx="14195425" cy="424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8848-E79B-4042-BE8B-5B5BF0729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888" y="5842000"/>
            <a:ext cx="14195425" cy="1392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E3925-53EA-49CE-8C6F-4D31F5BB8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1888" y="20340638"/>
            <a:ext cx="3703637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F5333-6182-4AF0-80F0-79A88DB9A798}" type="datetimeFigureOut">
              <a:rPr lang="en-US" smtClean="0"/>
              <a:t>8/6/2021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58385-D464-48C6-8F67-1DA1C3214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51475" y="20340638"/>
            <a:ext cx="555625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F5EB-7616-4F54-91DF-136FD84FA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3675" y="20340638"/>
            <a:ext cx="3703638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5FADD-DF72-456A-BB7A-878CC9C0C1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4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57E67-F47C-4E3F-9631-9796480C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88" y="1168400"/>
            <a:ext cx="14195425" cy="424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2ADAB-BF86-43D6-B5E9-C5BCE39E7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888" y="5842000"/>
            <a:ext cx="14195425" cy="1392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36209-D2A9-4851-8ABB-A1DDCAA3A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1888" y="20340638"/>
            <a:ext cx="3703637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6208-A0C7-4B5A-B09A-D663A7DBB8DD}" type="datetimeFigureOut">
              <a:rPr lang="en-US" smtClean="0"/>
              <a:t>8/6/2021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EA62E-8D03-4244-832B-20D461EB8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51475" y="20340638"/>
            <a:ext cx="555625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4DF16-4798-48C2-990D-E2D2401C4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3675" y="20340638"/>
            <a:ext cx="3703638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81E0A-DFED-40DF-B828-D756438DCB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4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www.grassrootsnorthshore.com/paulgeen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www.flickr.com/photos/143601516@N03/2801101599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www.grassrootsnorthshore.com/paulgeene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www.flickr.com/photos/143601516@N03/2801101599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s://www.pexels.com/photo/photo-of-person-watering-the-plants-4501244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woman and a man are climbing">
            <a:extLst>
              <a:ext uri="{FF2B5EF4-FFF2-40B4-BE49-F238E27FC236}">
                <a16:creationId xmlns:a16="http://schemas.microsoft.com/office/drawing/2014/main" id="{D4A62D12-AABF-4BA6-9214-41E4F750F9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7B102B-E727-4D0F-945C-75AF12B90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2569" y="2301213"/>
            <a:ext cx="12120253" cy="5193261"/>
          </a:xfrm>
        </p:spPr>
        <p:txBody>
          <a:bodyPr/>
          <a:lstStyle/>
          <a:p>
            <a:r>
              <a:rPr lang="en-US" dirty="0"/>
              <a:t>Networking for Technical Pros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285B6-02C0-4A16-9653-C151EA99EC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dirty="0"/>
              <a:t>Grow your career.</a:t>
            </a:r>
          </a:p>
          <a:p>
            <a:r>
              <a:rPr lang="en-US" sz="5400" dirty="0"/>
              <a:t>Expand opportunities.</a:t>
            </a:r>
          </a:p>
          <a:p>
            <a:r>
              <a:rPr lang="en-US" sz="5400" dirty="0"/>
              <a:t>Have more fun! </a:t>
            </a:r>
          </a:p>
        </p:txBody>
      </p:sp>
      <p:sp>
        <p:nvSpPr>
          <p:cNvPr id="15" name="Rectangle 11" descr="Rectangle frame">
            <a:extLst>
              <a:ext uri="{FF2B5EF4-FFF2-40B4-BE49-F238E27FC236}">
                <a16:creationId xmlns:a16="http://schemas.microsoft.com/office/drawing/2014/main" id="{B2443ACC-A84D-4C51-A54E-09BF9654E8C9}"/>
              </a:ext>
            </a:extLst>
          </p:cNvPr>
          <p:cNvSpPr/>
          <p:nvPr/>
        </p:nvSpPr>
        <p:spPr>
          <a:xfrm>
            <a:off x="1692000" y="1504800"/>
            <a:ext cx="13075200" cy="18936000"/>
          </a:xfrm>
          <a:custGeom>
            <a:avLst/>
            <a:gdLst>
              <a:gd name="connsiteX0" fmla="*/ 0 w 13075200"/>
              <a:gd name="connsiteY0" fmla="*/ 0 h 18936000"/>
              <a:gd name="connsiteX1" fmla="*/ 13075200 w 13075200"/>
              <a:gd name="connsiteY1" fmla="*/ 0 h 18936000"/>
              <a:gd name="connsiteX2" fmla="*/ 13075200 w 13075200"/>
              <a:gd name="connsiteY2" fmla="*/ 18936000 h 18936000"/>
              <a:gd name="connsiteX3" fmla="*/ 0 w 13075200"/>
              <a:gd name="connsiteY3" fmla="*/ 18936000 h 18936000"/>
              <a:gd name="connsiteX4" fmla="*/ 0 w 13075200"/>
              <a:gd name="connsiteY4" fmla="*/ 0 h 18936000"/>
              <a:gd name="connsiteX0" fmla="*/ 0 w 13075200"/>
              <a:gd name="connsiteY0" fmla="*/ 0 h 18948884"/>
              <a:gd name="connsiteX1" fmla="*/ 13075200 w 13075200"/>
              <a:gd name="connsiteY1" fmla="*/ 0 h 18948884"/>
              <a:gd name="connsiteX2" fmla="*/ 13075200 w 13075200"/>
              <a:gd name="connsiteY2" fmla="*/ 18936000 h 18948884"/>
              <a:gd name="connsiteX3" fmla="*/ 3361263 w 13075200"/>
              <a:gd name="connsiteY3" fmla="*/ 18948884 h 18948884"/>
              <a:gd name="connsiteX4" fmla="*/ 0 w 13075200"/>
              <a:gd name="connsiteY4" fmla="*/ 18936000 h 18948884"/>
              <a:gd name="connsiteX5" fmla="*/ 0 w 13075200"/>
              <a:gd name="connsiteY5" fmla="*/ 0 h 18948884"/>
              <a:gd name="connsiteX0" fmla="*/ 0 w 13075200"/>
              <a:gd name="connsiteY0" fmla="*/ 0 h 18948884"/>
              <a:gd name="connsiteX1" fmla="*/ 13075200 w 13075200"/>
              <a:gd name="connsiteY1" fmla="*/ 0 h 18948884"/>
              <a:gd name="connsiteX2" fmla="*/ 13034653 w 13075200"/>
              <a:gd name="connsiteY2" fmla="*/ 8746105 h 18948884"/>
              <a:gd name="connsiteX3" fmla="*/ 13075200 w 13075200"/>
              <a:gd name="connsiteY3" fmla="*/ 18936000 h 18948884"/>
              <a:gd name="connsiteX4" fmla="*/ 3361263 w 13075200"/>
              <a:gd name="connsiteY4" fmla="*/ 18948884 h 18948884"/>
              <a:gd name="connsiteX5" fmla="*/ 0 w 13075200"/>
              <a:gd name="connsiteY5" fmla="*/ 18936000 h 18948884"/>
              <a:gd name="connsiteX6" fmla="*/ 0 w 13075200"/>
              <a:gd name="connsiteY6" fmla="*/ 0 h 18948884"/>
              <a:gd name="connsiteX0" fmla="*/ 13075200 w 13166640"/>
              <a:gd name="connsiteY0" fmla="*/ 18936000 h 19027440"/>
              <a:gd name="connsiteX1" fmla="*/ 3361263 w 13166640"/>
              <a:gd name="connsiteY1" fmla="*/ 18948884 h 19027440"/>
              <a:gd name="connsiteX2" fmla="*/ 0 w 13166640"/>
              <a:gd name="connsiteY2" fmla="*/ 18936000 h 19027440"/>
              <a:gd name="connsiteX3" fmla="*/ 0 w 13166640"/>
              <a:gd name="connsiteY3" fmla="*/ 0 h 19027440"/>
              <a:gd name="connsiteX4" fmla="*/ 13075200 w 13166640"/>
              <a:gd name="connsiteY4" fmla="*/ 0 h 19027440"/>
              <a:gd name="connsiteX5" fmla="*/ 13034653 w 13166640"/>
              <a:gd name="connsiteY5" fmla="*/ 8746105 h 19027440"/>
              <a:gd name="connsiteX6" fmla="*/ 13166640 w 13166640"/>
              <a:gd name="connsiteY6" fmla="*/ 19027440 h 19027440"/>
              <a:gd name="connsiteX0" fmla="*/ 13075200 w 13075200"/>
              <a:gd name="connsiteY0" fmla="*/ 18936000 h 18948884"/>
              <a:gd name="connsiteX1" fmla="*/ 3361263 w 13075200"/>
              <a:gd name="connsiteY1" fmla="*/ 18948884 h 18948884"/>
              <a:gd name="connsiteX2" fmla="*/ 0 w 13075200"/>
              <a:gd name="connsiteY2" fmla="*/ 18936000 h 18948884"/>
              <a:gd name="connsiteX3" fmla="*/ 0 w 13075200"/>
              <a:gd name="connsiteY3" fmla="*/ 0 h 18948884"/>
              <a:gd name="connsiteX4" fmla="*/ 13075200 w 13075200"/>
              <a:gd name="connsiteY4" fmla="*/ 0 h 18948884"/>
              <a:gd name="connsiteX5" fmla="*/ 13034653 w 13075200"/>
              <a:gd name="connsiteY5" fmla="*/ 8746105 h 18948884"/>
              <a:gd name="connsiteX0" fmla="*/ 3361263 w 13075200"/>
              <a:gd name="connsiteY0" fmla="*/ 18948884 h 18948884"/>
              <a:gd name="connsiteX1" fmla="*/ 0 w 13075200"/>
              <a:gd name="connsiteY1" fmla="*/ 18936000 h 18948884"/>
              <a:gd name="connsiteX2" fmla="*/ 0 w 13075200"/>
              <a:gd name="connsiteY2" fmla="*/ 0 h 18948884"/>
              <a:gd name="connsiteX3" fmla="*/ 13075200 w 13075200"/>
              <a:gd name="connsiteY3" fmla="*/ 0 h 18948884"/>
              <a:gd name="connsiteX4" fmla="*/ 13034653 w 13075200"/>
              <a:gd name="connsiteY4" fmla="*/ 8746105 h 18948884"/>
              <a:gd name="connsiteX0" fmla="*/ 3305845 w 13075200"/>
              <a:gd name="connsiteY0" fmla="*/ 18954426 h 18954426"/>
              <a:gd name="connsiteX1" fmla="*/ 0 w 13075200"/>
              <a:gd name="connsiteY1" fmla="*/ 18936000 h 18954426"/>
              <a:gd name="connsiteX2" fmla="*/ 0 w 13075200"/>
              <a:gd name="connsiteY2" fmla="*/ 0 h 18954426"/>
              <a:gd name="connsiteX3" fmla="*/ 13075200 w 13075200"/>
              <a:gd name="connsiteY3" fmla="*/ 0 h 18954426"/>
              <a:gd name="connsiteX4" fmla="*/ 13034653 w 13075200"/>
              <a:gd name="connsiteY4" fmla="*/ 8746105 h 18954426"/>
              <a:gd name="connsiteX0" fmla="*/ 3300303 w 13075200"/>
              <a:gd name="connsiteY0" fmla="*/ 18943342 h 18943342"/>
              <a:gd name="connsiteX1" fmla="*/ 0 w 13075200"/>
              <a:gd name="connsiteY1" fmla="*/ 18936000 h 18943342"/>
              <a:gd name="connsiteX2" fmla="*/ 0 w 13075200"/>
              <a:gd name="connsiteY2" fmla="*/ 0 h 18943342"/>
              <a:gd name="connsiteX3" fmla="*/ 13075200 w 13075200"/>
              <a:gd name="connsiteY3" fmla="*/ 0 h 18943342"/>
              <a:gd name="connsiteX4" fmla="*/ 13034653 w 13075200"/>
              <a:gd name="connsiteY4" fmla="*/ 8746105 h 18943342"/>
              <a:gd name="connsiteX0" fmla="*/ 3300303 w 13075200"/>
              <a:gd name="connsiteY0" fmla="*/ 18943342 h 18943342"/>
              <a:gd name="connsiteX1" fmla="*/ 2488114 w 13075200"/>
              <a:gd name="connsiteY1" fmla="*/ 18922243 h 18943342"/>
              <a:gd name="connsiteX2" fmla="*/ 0 w 13075200"/>
              <a:gd name="connsiteY2" fmla="*/ 18936000 h 18943342"/>
              <a:gd name="connsiteX3" fmla="*/ 0 w 13075200"/>
              <a:gd name="connsiteY3" fmla="*/ 0 h 18943342"/>
              <a:gd name="connsiteX4" fmla="*/ 13075200 w 13075200"/>
              <a:gd name="connsiteY4" fmla="*/ 0 h 18943342"/>
              <a:gd name="connsiteX5" fmla="*/ 13034653 w 13075200"/>
              <a:gd name="connsiteY5" fmla="*/ 8746105 h 18943342"/>
              <a:gd name="connsiteX0" fmla="*/ 2488114 w 13075200"/>
              <a:gd name="connsiteY0" fmla="*/ 18922243 h 18936000"/>
              <a:gd name="connsiteX1" fmla="*/ 0 w 13075200"/>
              <a:gd name="connsiteY1" fmla="*/ 18936000 h 18936000"/>
              <a:gd name="connsiteX2" fmla="*/ 0 w 13075200"/>
              <a:gd name="connsiteY2" fmla="*/ 0 h 18936000"/>
              <a:gd name="connsiteX3" fmla="*/ 13075200 w 13075200"/>
              <a:gd name="connsiteY3" fmla="*/ 0 h 18936000"/>
              <a:gd name="connsiteX4" fmla="*/ 13034653 w 13075200"/>
              <a:gd name="connsiteY4" fmla="*/ 8746105 h 18936000"/>
              <a:gd name="connsiteX0" fmla="*/ 2488114 w 13075200"/>
              <a:gd name="connsiteY0" fmla="*/ 18922243 h 18936000"/>
              <a:gd name="connsiteX1" fmla="*/ 0 w 13075200"/>
              <a:gd name="connsiteY1" fmla="*/ 18936000 h 18936000"/>
              <a:gd name="connsiteX2" fmla="*/ 0 w 13075200"/>
              <a:gd name="connsiteY2" fmla="*/ 0 h 18936000"/>
              <a:gd name="connsiteX3" fmla="*/ 13075200 w 13075200"/>
              <a:gd name="connsiteY3" fmla="*/ 0 h 18936000"/>
              <a:gd name="connsiteX4" fmla="*/ 13020043 w 13075200"/>
              <a:gd name="connsiteY4" fmla="*/ 8390314 h 18936000"/>
              <a:gd name="connsiteX5" fmla="*/ 13034653 w 13075200"/>
              <a:gd name="connsiteY5" fmla="*/ 8746105 h 18936000"/>
              <a:gd name="connsiteX0" fmla="*/ 2488114 w 13075200"/>
              <a:gd name="connsiteY0" fmla="*/ 18922243 h 18936000"/>
              <a:gd name="connsiteX1" fmla="*/ 0 w 13075200"/>
              <a:gd name="connsiteY1" fmla="*/ 18936000 h 18936000"/>
              <a:gd name="connsiteX2" fmla="*/ 0 w 13075200"/>
              <a:gd name="connsiteY2" fmla="*/ 0 h 18936000"/>
              <a:gd name="connsiteX3" fmla="*/ 13075200 w 13075200"/>
              <a:gd name="connsiteY3" fmla="*/ 0 h 18936000"/>
              <a:gd name="connsiteX4" fmla="*/ 13020043 w 13075200"/>
              <a:gd name="connsiteY4" fmla="*/ 8390314 h 18936000"/>
              <a:gd name="connsiteX0" fmla="*/ 2488114 w 13075200"/>
              <a:gd name="connsiteY0" fmla="*/ 18922243 h 18936000"/>
              <a:gd name="connsiteX1" fmla="*/ 0 w 13075200"/>
              <a:gd name="connsiteY1" fmla="*/ 18936000 h 18936000"/>
              <a:gd name="connsiteX2" fmla="*/ 0 w 13075200"/>
              <a:gd name="connsiteY2" fmla="*/ 0 h 18936000"/>
              <a:gd name="connsiteX3" fmla="*/ 13075200 w 13075200"/>
              <a:gd name="connsiteY3" fmla="*/ 0 h 18936000"/>
              <a:gd name="connsiteX4" fmla="*/ 13020043 w 13075200"/>
              <a:gd name="connsiteY4" fmla="*/ 8390314 h 18936000"/>
              <a:gd name="connsiteX0" fmla="*/ 2488114 w 13075200"/>
              <a:gd name="connsiteY0" fmla="*/ 18922243 h 18936000"/>
              <a:gd name="connsiteX1" fmla="*/ 0 w 13075200"/>
              <a:gd name="connsiteY1" fmla="*/ 18936000 h 18936000"/>
              <a:gd name="connsiteX2" fmla="*/ 0 w 13075200"/>
              <a:gd name="connsiteY2" fmla="*/ 0 h 18936000"/>
              <a:gd name="connsiteX3" fmla="*/ 13075200 w 13075200"/>
              <a:gd name="connsiteY3" fmla="*/ 0 h 18936000"/>
              <a:gd name="connsiteX4" fmla="*/ 13020043 w 13075200"/>
              <a:gd name="connsiteY4" fmla="*/ 8390314 h 189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5200" h="18936000">
                <a:moveTo>
                  <a:pt x="2488114" y="18922243"/>
                </a:moveTo>
                <a:lnTo>
                  <a:pt x="0" y="18936000"/>
                </a:lnTo>
                <a:lnTo>
                  <a:pt x="0" y="0"/>
                </a:lnTo>
                <a:lnTo>
                  <a:pt x="13075200" y="0"/>
                </a:lnTo>
                <a:lnTo>
                  <a:pt x="13020043" y="8390314"/>
                </a:lnTo>
              </a:path>
            </a:pathLst>
          </a:cu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 descr="Line">
            <a:extLst>
              <a:ext uri="{FF2B5EF4-FFF2-40B4-BE49-F238E27FC236}">
                <a16:creationId xmlns:a16="http://schemas.microsoft.com/office/drawing/2014/main" id="{ECFF14F0-6DAA-44C3-9F79-4D3A716EDEF6}"/>
              </a:ext>
            </a:extLst>
          </p:cNvPr>
          <p:cNvCxnSpPr/>
          <p:nvPr/>
        </p:nvCxnSpPr>
        <p:spPr>
          <a:xfrm>
            <a:off x="3333446" y="6698061"/>
            <a:ext cx="85320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8FEBF6D1-12C5-4B1E-B097-AA379CDA7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73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chessman&#10;&#10;Description automatically generated">
            <a:extLst>
              <a:ext uri="{FF2B5EF4-FFF2-40B4-BE49-F238E27FC236}">
                <a16:creationId xmlns:a16="http://schemas.microsoft.com/office/drawing/2014/main" id="{4DBF159D-9E38-491F-86A2-CEED68F616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4995" r="24995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24926-3140-4C77-AE62-998FD5F24599}"/>
              </a:ext>
            </a:extLst>
          </p:cNvPr>
          <p:cNvSpPr txBox="1"/>
          <p:nvPr/>
        </p:nvSpPr>
        <p:spPr>
          <a:xfrm>
            <a:off x="422030" y="474785"/>
            <a:ext cx="1497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</a:rPr>
              <a:t>How to be Great at Networking: Being your best “YOU”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9541B8-9F2D-4EB8-AE25-C6F02AC9ACDC}"/>
              </a:ext>
            </a:extLst>
          </p:cNvPr>
          <p:cNvSpPr/>
          <p:nvPr/>
        </p:nvSpPr>
        <p:spPr>
          <a:xfrm>
            <a:off x="640080" y="6849070"/>
            <a:ext cx="14371320" cy="10248960"/>
          </a:xfrm>
          <a:prstGeom prst="rect">
            <a:avLst/>
          </a:prstGeom>
          <a:solidFill>
            <a:schemeClr val="bg1">
              <a:alpha val="1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 Do You Want To Develop? 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91CA31E8-7D62-4A02-97E8-B927628CD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A72C-F80E-4B98-9AD4-F5EF5FF4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466" y="11941929"/>
            <a:ext cx="12301786" cy="1706400"/>
          </a:xfrm>
        </p:spPr>
        <p:txBody>
          <a:bodyPr>
            <a:noAutofit/>
          </a:bodyPr>
          <a:lstStyle/>
          <a:p>
            <a:r>
              <a:rPr lang="en-US" dirty="0"/>
              <a:t>In Person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4005D-2389-40A3-8A04-864C40439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0915" y="5966317"/>
            <a:ext cx="9741130" cy="3816000"/>
          </a:xfrm>
        </p:spPr>
        <p:txBody>
          <a:bodyPr/>
          <a:lstStyle/>
          <a:p>
            <a:r>
              <a:rPr lang="en-US" sz="20000" dirty="0"/>
              <a:t>Where to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37B14-7F39-4108-B754-42C580793BBB}"/>
              </a:ext>
            </a:extLst>
          </p:cNvPr>
          <p:cNvSpPr txBox="1"/>
          <p:nvPr/>
        </p:nvSpPr>
        <p:spPr>
          <a:xfrm>
            <a:off x="422030" y="474785"/>
            <a:ext cx="1497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  <a:latin typeface="SpeakPro"/>
              </a:rPr>
              <a:t>How to be Great at Networking: Where to do it.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82C4B6-511D-4CCC-8605-C0DF5E7B4024}"/>
              </a:ext>
            </a:extLst>
          </p:cNvPr>
          <p:cNvSpPr txBox="1">
            <a:spLocks/>
          </p:cNvSpPr>
          <p:nvPr/>
        </p:nvSpPr>
        <p:spPr>
          <a:xfrm>
            <a:off x="600259" y="14101540"/>
            <a:ext cx="14792140" cy="6838219"/>
          </a:xfrm>
          <a:prstGeom prst="rect">
            <a:avLst/>
          </a:prstGeom>
          <a:solidFill>
            <a:schemeClr val="tx1"/>
          </a:solidFill>
        </p:spPr>
        <p:txBody>
          <a:bodyPr vert="horz" lIns="720000" tIns="720000" rIns="360000" bIns="72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Church</a:t>
            </a:r>
          </a:p>
          <a:p>
            <a:r>
              <a:rPr lang="en-US" dirty="0">
                <a:solidFill>
                  <a:schemeClr val="accent4"/>
                </a:solidFill>
              </a:rPr>
              <a:t>Volunteering</a:t>
            </a:r>
          </a:p>
          <a:p>
            <a:pPr algn="ctr"/>
            <a:r>
              <a:rPr lang="en-US" dirty="0"/>
              <a:t>Business Events</a:t>
            </a:r>
          </a:p>
          <a:p>
            <a:pPr algn="l"/>
            <a:r>
              <a:rPr lang="en-US" dirty="0">
                <a:solidFill>
                  <a:schemeClr val="accent4"/>
                </a:solidFill>
              </a:rPr>
              <a:t>	Lunch </a:t>
            </a:r>
          </a:p>
          <a:p>
            <a:pPr algn="l"/>
            <a:r>
              <a:rPr lang="en-US" dirty="0">
                <a:solidFill>
                  <a:schemeClr val="accent4"/>
                </a:solidFill>
              </a:rPr>
              <a:t>						</a:t>
            </a:r>
            <a:r>
              <a:rPr lang="en-US" dirty="0"/>
              <a:t>Coffee</a:t>
            </a:r>
          </a:p>
          <a:p>
            <a:r>
              <a:rPr lang="en-US" dirty="0">
                <a:solidFill>
                  <a:schemeClr val="accent4"/>
                </a:solidFill>
              </a:rPr>
              <a:t>        			Clubs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7DD8FDD2-BE47-4FEA-BA4D-D093FD978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69000" r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A72C-F80E-4B98-9AD4-F5EF5FF4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466" y="11941929"/>
            <a:ext cx="12301786" cy="1706400"/>
          </a:xfrm>
        </p:spPr>
        <p:txBody>
          <a:bodyPr>
            <a:noAutofit/>
          </a:bodyPr>
          <a:lstStyle/>
          <a:p>
            <a:r>
              <a:rPr lang="en-US" dirty="0"/>
              <a:t>Online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4005D-2389-40A3-8A04-864C40439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9466" y="5966316"/>
            <a:ext cx="8292494" cy="3909203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r>
              <a:rPr lang="en-US" sz="20000" dirty="0"/>
              <a:t>Where to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37B14-7F39-4108-B754-42C580793BBB}"/>
              </a:ext>
            </a:extLst>
          </p:cNvPr>
          <p:cNvSpPr txBox="1"/>
          <p:nvPr/>
        </p:nvSpPr>
        <p:spPr>
          <a:xfrm>
            <a:off x="422030" y="474785"/>
            <a:ext cx="1497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  <a:latin typeface="SpeakPro"/>
              </a:rPr>
              <a:t>How to be Great at Networking: Where to do it.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AD3F36-9C6C-4A76-BB1F-9E85DE931A0A}"/>
              </a:ext>
            </a:extLst>
          </p:cNvPr>
          <p:cNvSpPr txBox="1">
            <a:spLocks/>
          </p:cNvSpPr>
          <p:nvPr/>
        </p:nvSpPr>
        <p:spPr>
          <a:xfrm>
            <a:off x="600259" y="14101540"/>
            <a:ext cx="14792140" cy="6838219"/>
          </a:xfrm>
          <a:prstGeom prst="rect">
            <a:avLst/>
          </a:prstGeom>
          <a:solidFill>
            <a:schemeClr val="tx1"/>
          </a:solidFill>
        </p:spPr>
        <p:txBody>
          <a:bodyPr vert="horz" lIns="720000" tIns="720000" rIns="360000" bIns="72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Online conferences</a:t>
            </a:r>
          </a:p>
          <a:p>
            <a:r>
              <a:rPr lang="en-US" dirty="0">
                <a:solidFill>
                  <a:schemeClr val="accent4"/>
                </a:solidFill>
              </a:rPr>
              <a:t>Book Club</a:t>
            </a:r>
          </a:p>
          <a:p>
            <a:pPr algn="ctr"/>
            <a:r>
              <a:rPr lang="en-US" dirty="0"/>
              <a:t>Virtual Happy Hour</a:t>
            </a:r>
          </a:p>
          <a:p>
            <a:pPr algn="l"/>
            <a:r>
              <a:rPr lang="en-US" dirty="0">
                <a:solidFill>
                  <a:schemeClr val="accent4"/>
                </a:solidFill>
              </a:rPr>
              <a:t>Virtual Lunch </a:t>
            </a:r>
          </a:p>
          <a:p>
            <a:pPr algn="l"/>
            <a:r>
              <a:rPr lang="en-US" dirty="0">
                <a:solidFill>
                  <a:schemeClr val="accent4"/>
                </a:solidFill>
              </a:rPr>
              <a:t>						</a:t>
            </a:r>
            <a:r>
              <a:rPr lang="en-US" dirty="0"/>
              <a:t>Virtual Coffee</a:t>
            </a:r>
          </a:p>
          <a:p>
            <a:r>
              <a:rPr lang="en-US" dirty="0">
                <a:solidFill>
                  <a:schemeClr val="accent4"/>
                </a:solidFill>
              </a:rPr>
              <a:t>        			Webinars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50AED49-1993-4778-AE82-F6772EA6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A72C-F80E-4B98-9AD4-F5EF5FF4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466" y="11941929"/>
            <a:ext cx="12301786" cy="1706400"/>
          </a:xfrm>
        </p:spPr>
        <p:txBody>
          <a:bodyPr>
            <a:noAutofit/>
          </a:bodyPr>
          <a:lstStyle/>
          <a:p>
            <a:r>
              <a:rPr lang="en-US" dirty="0"/>
              <a:t>Social Media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4005D-2389-40A3-8A04-864C40439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0915" y="5966317"/>
            <a:ext cx="9741130" cy="3816000"/>
          </a:xfrm>
          <a:solidFill>
            <a:schemeClr val="bg1">
              <a:alpha val="32000"/>
            </a:schemeClr>
          </a:solidFill>
        </p:spPr>
        <p:txBody>
          <a:bodyPr/>
          <a:lstStyle/>
          <a:p>
            <a:r>
              <a:rPr lang="en-US" sz="20000" dirty="0"/>
              <a:t>Where to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37B14-7F39-4108-B754-42C580793BBB}"/>
              </a:ext>
            </a:extLst>
          </p:cNvPr>
          <p:cNvSpPr txBox="1"/>
          <p:nvPr/>
        </p:nvSpPr>
        <p:spPr>
          <a:xfrm>
            <a:off x="422030" y="474785"/>
            <a:ext cx="1497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  <a:latin typeface="SpeakPro"/>
              </a:rPr>
              <a:t>How to be Great at Networking: Where to do it.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706985-7A2F-4595-A6AA-DB174E515BD9}"/>
              </a:ext>
            </a:extLst>
          </p:cNvPr>
          <p:cNvSpPr txBox="1">
            <a:spLocks/>
          </p:cNvSpPr>
          <p:nvPr/>
        </p:nvSpPr>
        <p:spPr>
          <a:xfrm>
            <a:off x="600259" y="14101540"/>
            <a:ext cx="14792140" cy="6838219"/>
          </a:xfrm>
          <a:prstGeom prst="rect">
            <a:avLst/>
          </a:prstGeom>
          <a:solidFill>
            <a:schemeClr val="tx1"/>
          </a:solidFill>
        </p:spPr>
        <p:txBody>
          <a:bodyPr vert="horz" lIns="720000" tIns="720000" rIns="360000" bIns="72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LinkedIn</a:t>
            </a:r>
          </a:p>
          <a:p>
            <a:r>
              <a:rPr lang="en-US" dirty="0">
                <a:solidFill>
                  <a:schemeClr val="accent4"/>
                </a:solidFill>
              </a:rPr>
              <a:t>Facebook</a:t>
            </a:r>
          </a:p>
          <a:p>
            <a:pPr algn="ctr"/>
            <a:r>
              <a:rPr lang="en-US" dirty="0"/>
              <a:t>Instagram</a:t>
            </a:r>
          </a:p>
          <a:p>
            <a:pPr algn="l"/>
            <a:r>
              <a:rPr lang="en-US" dirty="0">
                <a:solidFill>
                  <a:schemeClr val="accent4"/>
                </a:solidFill>
              </a:rPr>
              <a:t>Twitter</a:t>
            </a:r>
          </a:p>
          <a:p>
            <a:pPr algn="l"/>
            <a:r>
              <a:rPr lang="en-US" dirty="0">
                <a:solidFill>
                  <a:schemeClr val="accent4"/>
                </a:solidFill>
              </a:rPr>
              <a:t>						</a:t>
            </a:r>
            <a:r>
              <a:rPr lang="en-US" dirty="0"/>
              <a:t>Pinterest</a:t>
            </a:r>
          </a:p>
          <a:p>
            <a:r>
              <a:rPr lang="en-US" dirty="0">
                <a:solidFill>
                  <a:schemeClr val="accent4"/>
                </a:solidFill>
              </a:rPr>
              <a:t>        			Blogs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14D1A00C-C509-4471-A81A-5773649E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Leaves&#10;">
            <a:extLst>
              <a:ext uri="{FF2B5EF4-FFF2-40B4-BE49-F238E27FC236}">
                <a16:creationId xmlns:a16="http://schemas.microsoft.com/office/drawing/2014/main" id="{4EBFCEC0-E1A2-49DE-9E82-C575AA46BC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7B102B-E727-4D0F-945C-75AF12B90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Don’t</a:t>
            </a:r>
            <a:br>
              <a:rPr lang="en-US" dirty="0"/>
            </a:br>
            <a:r>
              <a:rPr lang="en-US" dirty="0"/>
              <a:t>wait for opportunity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285B6-02C0-4A16-9653-C151EA99E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2568" y="7628609"/>
            <a:ext cx="12120254" cy="2815115"/>
          </a:xfrm>
        </p:spPr>
        <p:txBody>
          <a:bodyPr/>
          <a:lstStyle/>
          <a:p>
            <a:r>
              <a:rPr lang="en-US" dirty="0"/>
              <a:t>CREATE IT</a:t>
            </a:r>
          </a:p>
        </p:txBody>
      </p:sp>
      <p:sp>
        <p:nvSpPr>
          <p:cNvPr id="15" name="Rectangle 11" descr="Rectangle frame">
            <a:extLst>
              <a:ext uri="{FF2B5EF4-FFF2-40B4-BE49-F238E27FC236}">
                <a16:creationId xmlns:a16="http://schemas.microsoft.com/office/drawing/2014/main" id="{B2443ACC-A84D-4C51-A54E-09BF9654E8C9}"/>
              </a:ext>
            </a:extLst>
          </p:cNvPr>
          <p:cNvSpPr/>
          <p:nvPr/>
        </p:nvSpPr>
        <p:spPr>
          <a:xfrm>
            <a:off x="1692000" y="1501129"/>
            <a:ext cx="13075200" cy="18943342"/>
          </a:xfrm>
          <a:custGeom>
            <a:avLst/>
            <a:gdLst>
              <a:gd name="connsiteX0" fmla="*/ 0 w 13075200"/>
              <a:gd name="connsiteY0" fmla="*/ 0 h 18936000"/>
              <a:gd name="connsiteX1" fmla="*/ 13075200 w 13075200"/>
              <a:gd name="connsiteY1" fmla="*/ 0 h 18936000"/>
              <a:gd name="connsiteX2" fmla="*/ 13075200 w 13075200"/>
              <a:gd name="connsiteY2" fmla="*/ 18936000 h 18936000"/>
              <a:gd name="connsiteX3" fmla="*/ 0 w 13075200"/>
              <a:gd name="connsiteY3" fmla="*/ 18936000 h 18936000"/>
              <a:gd name="connsiteX4" fmla="*/ 0 w 13075200"/>
              <a:gd name="connsiteY4" fmla="*/ 0 h 18936000"/>
              <a:gd name="connsiteX0" fmla="*/ 0 w 13075200"/>
              <a:gd name="connsiteY0" fmla="*/ 0 h 18948884"/>
              <a:gd name="connsiteX1" fmla="*/ 13075200 w 13075200"/>
              <a:gd name="connsiteY1" fmla="*/ 0 h 18948884"/>
              <a:gd name="connsiteX2" fmla="*/ 13075200 w 13075200"/>
              <a:gd name="connsiteY2" fmla="*/ 18936000 h 18948884"/>
              <a:gd name="connsiteX3" fmla="*/ 3361263 w 13075200"/>
              <a:gd name="connsiteY3" fmla="*/ 18948884 h 18948884"/>
              <a:gd name="connsiteX4" fmla="*/ 0 w 13075200"/>
              <a:gd name="connsiteY4" fmla="*/ 18936000 h 18948884"/>
              <a:gd name="connsiteX5" fmla="*/ 0 w 13075200"/>
              <a:gd name="connsiteY5" fmla="*/ 0 h 18948884"/>
              <a:gd name="connsiteX0" fmla="*/ 0 w 13075200"/>
              <a:gd name="connsiteY0" fmla="*/ 0 h 18948884"/>
              <a:gd name="connsiteX1" fmla="*/ 13075200 w 13075200"/>
              <a:gd name="connsiteY1" fmla="*/ 0 h 18948884"/>
              <a:gd name="connsiteX2" fmla="*/ 13034653 w 13075200"/>
              <a:gd name="connsiteY2" fmla="*/ 8746105 h 18948884"/>
              <a:gd name="connsiteX3" fmla="*/ 13075200 w 13075200"/>
              <a:gd name="connsiteY3" fmla="*/ 18936000 h 18948884"/>
              <a:gd name="connsiteX4" fmla="*/ 3361263 w 13075200"/>
              <a:gd name="connsiteY4" fmla="*/ 18948884 h 18948884"/>
              <a:gd name="connsiteX5" fmla="*/ 0 w 13075200"/>
              <a:gd name="connsiteY5" fmla="*/ 18936000 h 18948884"/>
              <a:gd name="connsiteX6" fmla="*/ 0 w 13075200"/>
              <a:gd name="connsiteY6" fmla="*/ 0 h 18948884"/>
              <a:gd name="connsiteX0" fmla="*/ 13075200 w 13166640"/>
              <a:gd name="connsiteY0" fmla="*/ 18936000 h 19027440"/>
              <a:gd name="connsiteX1" fmla="*/ 3361263 w 13166640"/>
              <a:gd name="connsiteY1" fmla="*/ 18948884 h 19027440"/>
              <a:gd name="connsiteX2" fmla="*/ 0 w 13166640"/>
              <a:gd name="connsiteY2" fmla="*/ 18936000 h 19027440"/>
              <a:gd name="connsiteX3" fmla="*/ 0 w 13166640"/>
              <a:gd name="connsiteY3" fmla="*/ 0 h 19027440"/>
              <a:gd name="connsiteX4" fmla="*/ 13075200 w 13166640"/>
              <a:gd name="connsiteY4" fmla="*/ 0 h 19027440"/>
              <a:gd name="connsiteX5" fmla="*/ 13034653 w 13166640"/>
              <a:gd name="connsiteY5" fmla="*/ 8746105 h 19027440"/>
              <a:gd name="connsiteX6" fmla="*/ 13166640 w 13166640"/>
              <a:gd name="connsiteY6" fmla="*/ 19027440 h 19027440"/>
              <a:gd name="connsiteX0" fmla="*/ 13075200 w 13075200"/>
              <a:gd name="connsiteY0" fmla="*/ 18936000 h 18948884"/>
              <a:gd name="connsiteX1" fmla="*/ 3361263 w 13075200"/>
              <a:gd name="connsiteY1" fmla="*/ 18948884 h 18948884"/>
              <a:gd name="connsiteX2" fmla="*/ 0 w 13075200"/>
              <a:gd name="connsiteY2" fmla="*/ 18936000 h 18948884"/>
              <a:gd name="connsiteX3" fmla="*/ 0 w 13075200"/>
              <a:gd name="connsiteY3" fmla="*/ 0 h 18948884"/>
              <a:gd name="connsiteX4" fmla="*/ 13075200 w 13075200"/>
              <a:gd name="connsiteY4" fmla="*/ 0 h 18948884"/>
              <a:gd name="connsiteX5" fmla="*/ 13034653 w 13075200"/>
              <a:gd name="connsiteY5" fmla="*/ 8746105 h 18948884"/>
              <a:gd name="connsiteX0" fmla="*/ 3361263 w 13075200"/>
              <a:gd name="connsiteY0" fmla="*/ 18948884 h 18948884"/>
              <a:gd name="connsiteX1" fmla="*/ 0 w 13075200"/>
              <a:gd name="connsiteY1" fmla="*/ 18936000 h 18948884"/>
              <a:gd name="connsiteX2" fmla="*/ 0 w 13075200"/>
              <a:gd name="connsiteY2" fmla="*/ 0 h 18948884"/>
              <a:gd name="connsiteX3" fmla="*/ 13075200 w 13075200"/>
              <a:gd name="connsiteY3" fmla="*/ 0 h 18948884"/>
              <a:gd name="connsiteX4" fmla="*/ 13034653 w 13075200"/>
              <a:gd name="connsiteY4" fmla="*/ 8746105 h 18948884"/>
              <a:gd name="connsiteX0" fmla="*/ 3305845 w 13075200"/>
              <a:gd name="connsiteY0" fmla="*/ 18954426 h 18954426"/>
              <a:gd name="connsiteX1" fmla="*/ 0 w 13075200"/>
              <a:gd name="connsiteY1" fmla="*/ 18936000 h 18954426"/>
              <a:gd name="connsiteX2" fmla="*/ 0 w 13075200"/>
              <a:gd name="connsiteY2" fmla="*/ 0 h 18954426"/>
              <a:gd name="connsiteX3" fmla="*/ 13075200 w 13075200"/>
              <a:gd name="connsiteY3" fmla="*/ 0 h 18954426"/>
              <a:gd name="connsiteX4" fmla="*/ 13034653 w 13075200"/>
              <a:gd name="connsiteY4" fmla="*/ 8746105 h 18954426"/>
              <a:gd name="connsiteX0" fmla="*/ 3300303 w 13075200"/>
              <a:gd name="connsiteY0" fmla="*/ 18943342 h 18943342"/>
              <a:gd name="connsiteX1" fmla="*/ 0 w 13075200"/>
              <a:gd name="connsiteY1" fmla="*/ 18936000 h 18943342"/>
              <a:gd name="connsiteX2" fmla="*/ 0 w 13075200"/>
              <a:gd name="connsiteY2" fmla="*/ 0 h 18943342"/>
              <a:gd name="connsiteX3" fmla="*/ 13075200 w 13075200"/>
              <a:gd name="connsiteY3" fmla="*/ 0 h 18943342"/>
              <a:gd name="connsiteX4" fmla="*/ 13034653 w 13075200"/>
              <a:gd name="connsiteY4" fmla="*/ 8746105 h 18943342"/>
              <a:gd name="connsiteX0" fmla="*/ 3300303 w 13075200"/>
              <a:gd name="connsiteY0" fmla="*/ 18943342 h 18943342"/>
              <a:gd name="connsiteX1" fmla="*/ 0 w 13075200"/>
              <a:gd name="connsiteY1" fmla="*/ 18936000 h 18943342"/>
              <a:gd name="connsiteX2" fmla="*/ 0 w 13075200"/>
              <a:gd name="connsiteY2" fmla="*/ 0 h 18943342"/>
              <a:gd name="connsiteX3" fmla="*/ 13075200 w 13075200"/>
              <a:gd name="connsiteY3" fmla="*/ 0 h 18943342"/>
              <a:gd name="connsiteX4" fmla="*/ 13042903 w 13075200"/>
              <a:gd name="connsiteY4" fmla="*/ 5144194 h 18943342"/>
              <a:gd name="connsiteX5" fmla="*/ 13034653 w 13075200"/>
              <a:gd name="connsiteY5" fmla="*/ 8746105 h 18943342"/>
              <a:gd name="connsiteX0" fmla="*/ 3300303 w 13075200"/>
              <a:gd name="connsiteY0" fmla="*/ 18943342 h 18943342"/>
              <a:gd name="connsiteX1" fmla="*/ 0 w 13075200"/>
              <a:gd name="connsiteY1" fmla="*/ 18936000 h 18943342"/>
              <a:gd name="connsiteX2" fmla="*/ 0 w 13075200"/>
              <a:gd name="connsiteY2" fmla="*/ 0 h 18943342"/>
              <a:gd name="connsiteX3" fmla="*/ 13075200 w 13075200"/>
              <a:gd name="connsiteY3" fmla="*/ 0 h 18943342"/>
              <a:gd name="connsiteX4" fmla="*/ 13042903 w 13075200"/>
              <a:gd name="connsiteY4" fmla="*/ 5144194 h 18943342"/>
              <a:gd name="connsiteX0" fmla="*/ 5586303 w 13075200"/>
              <a:gd name="connsiteY0" fmla="*/ 18943342 h 18943342"/>
              <a:gd name="connsiteX1" fmla="*/ 0 w 13075200"/>
              <a:gd name="connsiteY1" fmla="*/ 18936000 h 18943342"/>
              <a:gd name="connsiteX2" fmla="*/ 0 w 13075200"/>
              <a:gd name="connsiteY2" fmla="*/ 0 h 18943342"/>
              <a:gd name="connsiteX3" fmla="*/ 13075200 w 13075200"/>
              <a:gd name="connsiteY3" fmla="*/ 0 h 18943342"/>
              <a:gd name="connsiteX4" fmla="*/ 13042903 w 13075200"/>
              <a:gd name="connsiteY4" fmla="*/ 5144194 h 1894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5200" h="18943342">
                <a:moveTo>
                  <a:pt x="5586303" y="18943342"/>
                </a:moveTo>
                <a:lnTo>
                  <a:pt x="0" y="18936000"/>
                </a:lnTo>
                <a:lnTo>
                  <a:pt x="0" y="0"/>
                </a:lnTo>
                <a:lnTo>
                  <a:pt x="13075200" y="0"/>
                </a:lnTo>
                <a:lnTo>
                  <a:pt x="13042903" y="5144194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6" name="Straight Connector 15" descr="Line">
            <a:extLst>
              <a:ext uri="{FF2B5EF4-FFF2-40B4-BE49-F238E27FC236}">
                <a16:creationId xmlns:a16="http://schemas.microsoft.com/office/drawing/2014/main" id="{ECFF14F0-6DAA-44C3-9F79-4D3A716EDEF6}"/>
              </a:ext>
            </a:extLst>
          </p:cNvPr>
          <p:cNvCxnSpPr/>
          <p:nvPr/>
        </p:nvCxnSpPr>
        <p:spPr>
          <a:xfrm>
            <a:off x="3333446" y="7628609"/>
            <a:ext cx="85320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087C633-B171-48EA-8B87-BB81F3E8A0CF}"/>
              </a:ext>
            </a:extLst>
          </p:cNvPr>
          <p:cNvSpPr txBox="1"/>
          <p:nvPr/>
        </p:nvSpPr>
        <p:spPr>
          <a:xfrm>
            <a:off x="422030" y="474785"/>
            <a:ext cx="13400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</a:rPr>
              <a:t>How to be Great at Networking: Where to do it</a:t>
            </a: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8F3F32AE-22A6-4108-84DC-1F06A64E3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78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A9157-7B42-462F-A806-C14F59E6B8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Online</a:t>
            </a:r>
          </a:p>
          <a:p>
            <a:r>
              <a:rPr lang="en-US" dirty="0"/>
              <a:t>Social</a:t>
            </a:r>
            <a:r>
              <a:rPr lang="en-US" baseline="0" dirty="0"/>
              <a:t> Media</a:t>
            </a:r>
          </a:p>
        </p:txBody>
      </p:sp>
      <p:grpSp>
        <p:nvGrpSpPr>
          <p:cNvPr id="23" name="Group 22" descr="Line">
            <a:extLst>
              <a:ext uri="{FF2B5EF4-FFF2-40B4-BE49-F238E27FC236}">
                <a16:creationId xmlns:a16="http://schemas.microsoft.com/office/drawing/2014/main" id="{77A64092-7DC6-40D4-B792-7311794C4B1C}"/>
              </a:ext>
            </a:extLst>
          </p:cNvPr>
          <p:cNvGrpSpPr/>
          <p:nvPr/>
        </p:nvGrpSpPr>
        <p:grpSpPr>
          <a:xfrm>
            <a:off x="4744437" y="10103683"/>
            <a:ext cx="6970326" cy="360000"/>
            <a:chOff x="4759031" y="10103683"/>
            <a:chExt cx="6970326" cy="360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802D65A-E39B-4730-8EF1-A28B098050FD}"/>
                </a:ext>
              </a:extLst>
            </p:cNvPr>
            <p:cNvSpPr/>
            <p:nvPr/>
          </p:nvSpPr>
          <p:spPr>
            <a:xfrm>
              <a:off x="8064194" y="1010368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D5A631E-6CF7-45AA-A553-7C7C7DFCD710}"/>
                </a:ext>
              </a:extLst>
            </p:cNvPr>
            <p:cNvCxnSpPr>
              <a:cxnSpLocks/>
            </p:cNvCxnSpPr>
            <p:nvPr/>
          </p:nvCxnSpPr>
          <p:spPr>
            <a:xfrm>
              <a:off x="4759031" y="10283683"/>
              <a:ext cx="2980712" cy="0"/>
            </a:xfrm>
            <a:prstGeom prst="line">
              <a:avLst/>
            </a:prstGeom>
            <a:ln w="730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D03643-51A8-4E7B-A881-4FD31BEE0BBC}"/>
                </a:ext>
              </a:extLst>
            </p:cNvPr>
            <p:cNvCxnSpPr>
              <a:cxnSpLocks/>
            </p:cNvCxnSpPr>
            <p:nvPr/>
          </p:nvCxnSpPr>
          <p:spPr>
            <a:xfrm>
              <a:off x="8748645" y="10283683"/>
              <a:ext cx="2980712" cy="0"/>
            </a:xfrm>
            <a:prstGeom prst="line">
              <a:avLst/>
            </a:prstGeom>
            <a:ln w="730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Placeholder 24" descr="A picture containing person, person, standing&#10;&#10;Description automatically generated">
            <a:extLst>
              <a:ext uri="{FF2B5EF4-FFF2-40B4-BE49-F238E27FC236}">
                <a16:creationId xmlns:a16="http://schemas.microsoft.com/office/drawing/2014/main" id="{1CC9269A-D613-495E-ABA4-3C76417AFA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1875" r="21875"/>
          <a:stretch>
            <a:fillRect/>
          </a:stretch>
        </p:blipFill>
        <p:spPr/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8F20F11-06C3-4265-B02B-5BC082EC7A37}"/>
              </a:ext>
            </a:extLst>
          </p:cNvPr>
          <p:cNvSpPr txBox="1"/>
          <p:nvPr/>
        </p:nvSpPr>
        <p:spPr>
          <a:xfrm>
            <a:off x="422030" y="474785"/>
            <a:ext cx="13400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  <a:latin typeface="SpeakPro"/>
              </a:rPr>
              <a:t>How to be Great at Networking: Tips &amp; Techniques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DC8708C-4D80-4B85-96F1-F5CDBF5E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146" y="5178802"/>
            <a:ext cx="12301786" cy="1706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Person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05AE24-8599-4994-A8CB-316B1F1653EF}"/>
              </a:ext>
            </a:extLst>
          </p:cNvPr>
          <p:cNvSpPr txBox="1"/>
          <p:nvPr/>
        </p:nvSpPr>
        <p:spPr>
          <a:xfrm>
            <a:off x="422030" y="8976360"/>
            <a:ext cx="15549490" cy="9694962"/>
          </a:xfrm>
          <a:prstGeom prst="rect">
            <a:avLst/>
          </a:prstGeom>
          <a:solidFill>
            <a:srgbClr val="C1272D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about THEM first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what they came to the event to get or accomplish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out who they’re trying to meet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prepared, be concise: “I do X for Y and deliver Z results”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a connector whenever possible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 moving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 away from colleagues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a goal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“listening in” technique to insert yourself in a conversation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what you can do for them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people ahead of time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them to connect in some way after the event 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DA665AF8-A292-4F35-A9FB-020AF3970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69000" r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0A37B14-7F39-4108-B754-42C580793BBB}"/>
              </a:ext>
            </a:extLst>
          </p:cNvPr>
          <p:cNvSpPr txBox="1"/>
          <p:nvPr/>
        </p:nvSpPr>
        <p:spPr>
          <a:xfrm>
            <a:off x="422030" y="474785"/>
            <a:ext cx="1497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  <a:latin typeface="SpeakPro"/>
              </a:rPr>
              <a:t>How to be Great at Networking: Tips &amp; Techniques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79E4A6-00B9-4E18-8F35-20FD5A227508}"/>
              </a:ext>
            </a:extLst>
          </p:cNvPr>
          <p:cNvSpPr txBox="1">
            <a:spLocks/>
          </p:cNvSpPr>
          <p:nvPr/>
        </p:nvSpPr>
        <p:spPr>
          <a:xfrm>
            <a:off x="1781146" y="5178802"/>
            <a:ext cx="12301786" cy="1706400"/>
          </a:xfrm>
          <a:prstGeom prst="rect">
            <a:avLst/>
          </a:prstGeom>
          <a:ln w="73025" cap="sq">
            <a:noFill/>
            <a:miter lim="800000"/>
          </a:ln>
        </p:spPr>
        <p:txBody>
          <a:bodyPr vert="horz" lIns="720000" tIns="720000" rIns="720000" bIns="72000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1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127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endParaRPr kumimoji="0" lang="en-US" sz="14000" b="0" i="0" u="none" strike="noStrike" kern="1200" cap="none" spc="0" normalizeH="0" baseline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B3D49-0BE4-457B-A485-100B3FC97FD9}"/>
              </a:ext>
            </a:extLst>
          </p:cNvPr>
          <p:cNvSpPr txBox="1"/>
          <p:nvPr/>
        </p:nvSpPr>
        <p:spPr>
          <a:xfrm>
            <a:off x="422030" y="8976360"/>
            <a:ext cx="15381850" cy="6001643"/>
          </a:xfrm>
          <a:prstGeom prst="rect">
            <a:avLst/>
          </a:prstGeom>
          <a:solidFill>
            <a:srgbClr val="C1272D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first to understand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people ahead of time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intentional about your background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light on your face – watch backlighting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the camera up in height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the part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people you want to connect with in some way after the event 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D7A4B52-477F-4492-99EA-2DC88D009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2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0A37B14-7F39-4108-B754-42C580793BBB}"/>
              </a:ext>
            </a:extLst>
          </p:cNvPr>
          <p:cNvSpPr txBox="1"/>
          <p:nvPr/>
        </p:nvSpPr>
        <p:spPr>
          <a:xfrm>
            <a:off x="422030" y="474785"/>
            <a:ext cx="1497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  <a:latin typeface="SpeakPro"/>
              </a:rPr>
              <a:t>How to be Great at Networking: Tips &amp; Techniques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C591A4A-1A64-4B96-86A5-8D4D5B125023}"/>
              </a:ext>
            </a:extLst>
          </p:cNvPr>
          <p:cNvSpPr txBox="1">
            <a:spLocks/>
          </p:cNvSpPr>
          <p:nvPr/>
        </p:nvSpPr>
        <p:spPr>
          <a:xfrm>
            <a:off x="1781146" y="5178802"/>
            <a:ext cx="12301786" cy="1706400"/>
          </a:xfrm>
          <a:prstGeom prst="rect">
            <a:avLst/>
          </a:prstGeom>
          <a:ln w="73025" cap="sq">
            <a:noFill/>
            <a:miter lim="800000"/>
          </a:ln>
        </p:spPr>
        <p:txBody>
          <a:bodyPr vert="horz" lIns="720000" tIns="720000" rIns="720000" bIns="72000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1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127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</a:t>
            </a:r>
            <a:endParaRPr kumimoji="0" lang="en-US" sz="14000" b="0" i="0" u="none" strike="noStrike" kern="1200" cap="none" spc="0" normalizeH="0" baseline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2C9BF9-8604-4FA2-9AFA-CF367FDF3C89}"/>
              </a:ext>
            </a:extLst>
          </p:cNvPr>
          <p:cNvSpPr txBox="1"/>
          <p:nvPr/>
        </p:nvSpPr>
        <p:spPr>
          <a:xfrm>
            <a:off x="422030" y="8976360"/>
            <a:ext cx="15381850" cy="5262979"/>
          </a:xfrm>
          <a:prstGeom prst="rect">
            <a:avLst/>
          </a:prstGeom>
          <a:solidFill>
            <a:srgbClr val="C1272D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pitch anything to anyone on social media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interesting content and tag people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 on and share their posts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introductions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an endorsement on their page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Endorse them for specific skills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it offline as soon as people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60FE548-8AD8-4750-9AD6-CAF7A045F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l="-68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DEAE311-7666-45D6-A1AD-56098C0F0C7E}"/>
              </a:ext>
            </a:extLst>
          </p:cNvPr>
          <p:cNvSpPr txBox="1"/>
          <p:nvPr/>
        </p:nvSpPr>
        <p:spPr>
          <a:xfrm>
            <a:off x="422030" y="474785"/>
            <a:ext cx="14238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  <a:latin typeface="SpeakPro"/>
              </a:rPr>
              <a:t>How to be Great at Networking: Tips &amp; Techniques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CE78325-7EBE-476D-9745-B5872E7135FE}"/>
              </a:ext>
            </a:extLst>
          </p:cNvPr>
          <p:cNvSpPr txBox="1">
            <a:spLocks/>
          </p:cNvSpPr>
          <p:nvPr/>
        </p:nvSpPr>
        <p:spPr>
          <a:xfrm>
            <a:off x="899160" y="14526851"/>
            <a:ext cx="15148560" cy="2815115"/>
          </a:xfrm>
          <a:prstGeom prst="rect">
            <a:avLst/>
          </a:prstGeom>
        </p:spPr>
        <p:txBody>
          <a:bodyPr vert="horz" lIns="720000" tIns="45720" rIns="360000" bIns="45720" rtlCol="0" anchor="ctr" anchorCtr="0">
            <a:noAutofit/>
          </a:bodyPr>
          <a:lstStyle>
            <a:lvl1pPr marL="0" indent="0" algn="l" defTabSz="123444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None/>
              <a:defRPr sz="12400" b="1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17220" indent="0" algn="ctr" defTabSz="1234440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4440" indent="0" algn="ctr" defTabSz="1234440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2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1660" indent="0" algn="ctr" defTabSz="1234440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0" algn="ctr" defTabSz="1234440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86100" indent="0" algn="ctr" defTabSz="1234440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03320" indent="0" algn="ctr" defTabSz="1234440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540" indent="0" algn="ctr" defTabSz="1234440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37760" indent="0" algn="ctr" defTabSz="1234440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3444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400" b="1" i="0" u="none" strike="noStrike" kern="1200" cap="none" spc="0" normalizeH="0" baseline="0" noProof="0" dirty="0">
                <a:ln>
                  <a:noFill/>
                </a:ln>
                <a:solidFill>
                  <a:srgbClr val="295831"/>
                </a:solidFill>
                <a:effectLst/>
                <a:uLnTx/>
                <a:uFillTx/>
                <a:latin typeface="Lucida Bright"/>
                <a:ea typeface="+mn-ea"/>
                <a:cs typeface="+mn-cs"/>
              </a:rPr>
              <a:t>FIND YOUR SECRET WEAPON</a:t>
            </a:r>
          </a:p>
        </p:txBody>
      </p:sp>
      <p:cxnSp>
        <p:nvCxnSpPr>
          <p:cNvPr id="19" name="Straight Connector 18" descr="Line">
            <a:extLst>
              <a:ext uri="{FF2B5EF4-FFF2-40B4-BE49-F238E27FC236}">
                <a16:creationId xmlns:a16="http://schemas.microsoft.com/office/drawing/2014/main" id="{1E48426B-E2FE-4813-8F64-79B88171EB93}"/>
              </a:ext>
            </a:extLst>
          </p:cNvPr>
          <p:cNvCxnSpPr>
            <a:cxnSpLocks/>
          </p:cNvCxnSpPr>
          <p:nvPr/>
        </p:nvCxnSpPr>
        <p:spPr>
          <a:xfrm>
            <a:off x="4207440" y="13221689"/>
            <a:ext cx="85320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 descr="Line">
            <a:extLst>
              <a:ext uri="{FF2B5EF4-FFF2-40B4-BE49-F238E27FC236}">
                <a16:creationId xmlns:a16="http://schemas.microsoft.com/office/drawing/2014/main" id="{93F6DB50-8F49-478F-886D-BD1C8E130008}"/>
              </a:ext>
            </a:extLst>
          </p:cNvPr>
          <p:cNvCxnSpPr>
            <a:cxnSpLocks/>
          </p:cNvCxnSpPr>
          <p:nvPr/>
        </p:nvCxnSpPr>
        <p:spPr>
          <a:xfrm>
            <a:off x="4207440" y="18647129"/>
            <a:ext cx="85320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8E0122E-0479-4441-B3CD-89B32E85E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65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A magnifier on yellow background&#10;">
            <a:extLst>
              <a:ext uri="{FF2B5EF4-FFF2-40B4-BE49-F238E27FC236}">
                <a16:creationId xmlns:a16="http://schemas.microsoft.com/office/drawing/2014/main" id="{42DDCB4C-A108-4F05-8FDB-B339B95EE4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3A72C-F80E-4B98-9AD4-F5EF5FF4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466" y="12649316"/>
            <a:ext cx="12301786" cy="1706400"/>
          </a:xfrm>
        </p:spPr>
        <p:txBody>
          <a:bodyPr>
            <a:noAutofit/>
          </a:bodyPr>
          <a:lstStyle/>
          <a:p>
            <a:r>
              <a:rPr lang="en-US" dirty="0"/>
              <a:t>Nurture It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4005D-2389-40A3-8A04-864C40439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20930" y="4062965"/>
            <a:ext cx="16251380" cy="3816000"/>
          </a:xfrm>
        </p:spPr>
        <p:txBody>
          <a:bodyPr/>
          <a:lstStyle/>
          <a:p>
            <a:r>
              <a:rPr lang="en-US" sz="25000" dirty="0"/>
              <a:t>What to Do With It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C98E963-3197-4B7E-B642-B0BAA371AAC3}"/>
              </a:ext>
            </a:extLst>
          </p:cNvPr>
          <p:cNvSpPr txBox="1">
            <a:spLocks/>
          </p:cNvSpPr>
          <p:nvPr/>
        </p:nvSpPr>
        <p:spPr>
          <a:xfrm>
            <a:off x="885297" y="15591058"/>
            <a:ext cx="10149260" cy="1706400"/>
          </a:xfrm>
          <a:prstGeom prst="rect">
            <a:avLst/>
          </a:prstGeom>
          <a:solidFill>
            <a:schemeClr val="tx1"/>
          </a:solidFill>
        </p:spPr>
        <p:txBody>
          <a:bodyPr vert="horz" lIns="720000" tIns="45720" rIns="360000" bIns="4572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172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44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166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861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03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5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3776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Make Requests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12264C69-608B-4F50-9063-D52F9E40A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7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5FAB8362-1694-45F9-97F3-826C9F3669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5556" b="5556"/>
          <a:stretch>
            <a:fillRect/>
          </a:stretch>
        </p:blipFill>
        <p:spPr/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D5F4A56F-7901-40C0-A0CF-AF7675668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43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5BD89F-F6BD-4349-9ADA-F11ABE2EC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blipFill>
            <a:blip r:embed="rId3">
              <a:alphaModFix amt="81000"/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59C589-4B29-43B9-950C-5009D8B0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248" y="5162644"/>
            <a:ext cx="13781472" cy="5810156"/>
          </a:xfrm>
          <a:solidFill>
            <a:schemeClr val="bg1">
              <a:alpha val="4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85934"/>
                </a:solidFill>
              </a:rPr>
              <a:t>3 Ways to Nurture Your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F707E-9CED-4D1C-B098-9454E8B9052D}"/>
              </a:ext>
            </a:extLst>
          </p:cNvPr>
          <p:cNvSpPr txBox="1"/>
          <p:nvPr/>
        </p:nvSpPr>
        <p:spPr>
          <a:xfrm>
            <a:off x="422031" y="474785"/>
            <a:ext cx="954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  <a:latin typeface="SpeakPro"/>
              </a:rPr>
              <a:t>What to do with it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35BAB652-E892-41D3-ACEA-4BBDE44D7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32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79325D5-BAF6-48B8-8186-FEDD8ABD6C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7500" r="27500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975100-D735-47D3-816D-8BE1C1DE315E}"/>
              </a:ext>
            </a:extLst>
          </p:cNvPr>
          <p:cNvSpPr txBox="1"/>
          <p:nvPr/>
        </p:nvSpPr>
        <p:spPr>
          <a:xfrm>
            <a:off x="422031" y="474785"/>
            <a:ext cx="954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  <a:latin typeface="SpeakPro"/>
              </a:rPr>
              <a:t>What to do with it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8DE95C3-34B6-44E1-ACFA-BF977BE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248" y="5162644"/>
            <a:ext cx="13781472" cy="5810156"/>
          </a:xfrm>
          <a:solidFill>
            <a:schemeClr val="bg1">
              <a:alpha val="44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285934"/>
                </a:solidFill>
              </a:rPr>
              <a:t>How to Ask for Help! 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C0016B6A-E963-41EC-B921-0BFD59392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69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A magnifier on yellow background&#10;">
            <a:extLst>
              <a:ext uri="{FF2B5EF4-FFF2-40B4-BE49-F238E27FC236}">
                <a16:creationId xmlns:a16="http://schemas.microsoft.com/office/drawing/2014/main" id="{42DDCB4C-A108-4F05-8FDB-B339B95EE4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3A72C-F80E-4B98-9AD4-F5EF5FF4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906" y="10284644"/>
            <a:ext cx="12301786" cy="1706400"/>
          </a:xfrm>
        </p:spPr>
        <p:txBody>
          <a:bodyPr>
            <a:noAutofit/>
          </a:bodyPr>
          <a:lstStyle/>
          <a:p>
            <a:r>
              <a:rPr lang="en-US" dirty="0"/>
              <a:t>Reasons Why to Network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E42F7-A3DB-4795-8BEE-5E6B74D8E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5677" y="15635833"/>
            <a:ext cx="10149260" cy="1706400"/>
          </a:xfrm>
        </p:spPr>
        <p:txBody>
          <a:bodyPr/>
          <a:lstStyle/>
          <a:p>
            <a:r>
              <a:rPr lang="en-US" dirty="0"/>
              <a:t>How to Be Great At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4005D-2389-40A3-8A04-864C40439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20930" y="2651747"/>
            <a:ext cx="16251380" cy="3816000"/>
          </a:xfrm>
        </p:spPr>
        <p:txBody>
          <a:bodyPr/>
          <a:lstStyle/>
          <a:p>
            <a:r>
              <a:rPr lang="en-US" dirty="0"/>
              <a:t>What We Covered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0D358-21CA-4E52-9DAC-ED039014B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017" y="18064520"/>
            <a:ext cx="8373975" cy="17064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to Do With It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C98E963-3197-4B7E-B642-B0BAA371AAC3}"/>
              </a:ext>
            </a:extLst>
          </p:cNvPr>
          <p:cNvSpPr txBox="1">
            <a:spLocks/>
          </p:cNvSpPr>
          <p:nvPr/>
        </p:nvSpPr>
        <p:spPr>
          <a:xfrm>
            <a:off x="931017" y="12980838"/>
            <a:ext cx="10149260" cy="1706400"/>
          </a:xfrm>
          <a:prstGeom prst="rect">
            <a:avLst/>
          </a:prstGeom>
          <a:solidFill>
            <a:schemeClr val="tx1"/>
          </a:solidFill>
        </p:spPr>
        <p:txBody>
          <a:bodyPr vert="horz" lIns="720000" tIns="45720" rIns="360000" bIns="4572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172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44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166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861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03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5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3776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2 Cardinal Rules</a:t>
            </a: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084CAF16-7043-4296-A814-DD8350786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46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1F8366-9B28-4837-8B72-B1A2C6BABF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0BC0EB5F-9EF4-4EE4-A0FF-EDE4A56AB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6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A magnifier on yellow background&#10;">
            <a:extLst>
              <a:ext uri="{FF2B5EF4-FFF2-40B4-BE49-F238E27FC236}">
                <a16:creationId xmlns:a16="http://schemas.microsoft.com/office/drawing/2014/main" id="{42DDCB4C-A108-4F05-8FDB-B339B95EE4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3A72C-F80E-4B98-9AD4-F5EF5FF4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906" y="10284644"/>
            <a:ext cx="12301786" cy="1706400"/>
          </a:xfrm>
        </p:spPr>
        <p:txBody>
          <a:bodyPr>
            <a:noAutofit/>
          </a:bodyPr>
          <a:lstStyle/>
          <a:p>
            <a:r>
              <a:rPr lang="en-US" dirty="0"/>
              <a:t>Reasons Why to Network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E42F7-A3DB-4795-8BEE-5E6B74D8E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5677" y="15635833"/>
            <a:ext cx="10149260" cy="1706400"/>
          </a:xfrm>
        </p:spPr>
        <p:txBody>
          <a:bodyPr/>
          <a:lstStyle/>
          <a:p>
            <a:r>
              <a:rPr lang="en-US" dirty="0"/>
              <a:t>How to Be Great At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4005D-2389-40A3-8A04-864C40439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20930" y="2651747"/>
            <a:ext cx="16251380" cy="3816000"/>
          </a:xfrm>
        </p:spPr>
        <p:txBody>
          <a:bodyPr/>
          <a:lstStyle/>
          <a:p>
            <a:r>
              <a:rPr lang="en-US" dirty="0"/>
              <a:t>What We’ll Cover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0D358-21CA-4E52-9DAC-ED039014B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017" y="18064520"/>
            <a:ext cx="8373975" cy="17064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to Do With It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C98E963-3197-4B7E-B642-B0BAA371AAC3}"/>
              </a:ext>
            </a:extLst>
          </p:cNvPr>
          <p:cNvSpPr txBox="1">
            <a:spLocks/>
          </p:cNvSpPr>
          <p:nvPr/>
        </p:nvSpPr>
        <p:spPr>
          <a:xfrm>
            <a:off x="931017" y="12980838"/>
            <a:ext cx="10149260" cy="1706400"/>
          </a:xfrm>
          <a:prstGeom prst="rect">
            <a:avLst/>
          </a:prstGeom>
          <a:solidFill>
            <a:schemeClr val="tx1"/>
          </a:solidFill>
        </p:spPr>
        <p:txBody>
          <a:bodyPr vert="horz" lIns="720000" tIns="45720" rIns="360000" bIns="4572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172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44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166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861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03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5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3776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2 Cardinal Rules</a:t>
            </a: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82AFAD8F-ACBA-4A93-984B-6FE14E5F8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54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459200" cy="21945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1100709" y="2271969"/>
            <a:ext cx="14257783" cy="17293138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Picture Placeholder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A2DF2A5-84E5-4AA8-9BB9-878F2669C7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619" r="4735"/>
          <a:stretch/>
        </p:blipFill>
        <p:spPr>
          <a:xfrm rot="21480000">
            <a:off x="1248379" y="3145534"/>
            <a:ext cx="13962442" cy="15235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2D6F5A-8768-40E2-B29E-6B43683CE166}"/>
              </a:ext>
            </a:extLst>
          </p:cNvPr>
          <p:cNvSpPr txBox="1"/>
          <p:nvPr/>
        </p:nvSpPr>
        <p:spPr>
          <a:xfrm>
            <a:off x="422031" y="474785"/>
            <a:ext cx="954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</a:rPr>
              <a:t>Reasons Why to Network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9ACF9E1-A5B1-4A11-9FF3-ED79EEAD7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73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ext, letter&#10;&#10;Description automatically generated">
            <a:extLst>
              <a:ext uri="{FF2B5EF4-FFF2-40B4-BE49-F238E27FC236}">
                <a16:creationId xmlns:a16="http://schemas.microsoft.com/office/drawing/2014/main" id="{993F67FA-00B5-421D-B6A2-02BAD4912B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500" r="12500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6FDA3B-D883-4F67-9E34-F384362860A8}"/>
              </a:ext>
            </a:extLst>
          </p:cNvPr>
          <p:cNvSpPr txBox="1"/>
          <p:nvPr/>
        </p:nvSpPr>
        <p:spPr>
          <a:xfrm>
            <a:off x="422031" y="474785"/>
            <a:ext cx="954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</a:rPr>
              <a:t>2 Cardinal Rules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10E1FDB-66F7-499A-BD95-911C9A69A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68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mossy rock in a forest&#10;&#10;Description automatically generated with low confidence">
            <a:extLst>
              <a:ext uri="{FF2B5EF4-FFF2-40B4-BE49-F238E27FC236}">
                <a16:creationId xmlns:a16="http://schemas.microsoft.com/office/drawing/2014/main" id="{25D55CE8-70C7-4F67-8FEB-455E95EBE3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011" r="25011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16997B-FEF2-4863-81D9-7018497C33E5}"/>
              </a:ext>
            </a:extLst>
          </p:cNvPr>
          <p:cNvSpPr txBox="1"/>
          <p:nvPr/>
        </p:nvSpPr>
        <p:spPr>
          <a:xfrm>
            <a:off x="422031" y="474785"/>
            <a:ext cx="954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</a:rPr>
              <a:t>2 Cardinal Rules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2B573A-D0F6-43E3-9C5B-CF7A94C7A705}"/>
              </a:ext>
            </a:extLst>
          </p:cNvPr>
          <p:cNvSpPr/>
          <p:nvPr/>
        </p:nvSpPr>
        <p:spPr>
          <a:xfrm>
            <a:off x="1995854" y="9917721"/>
            <a:ext cx="12467492" cy="10867293"/>
          </a:xfrm>
          <a:prstGeom prst="roundRect">
            <a:avLst/>
          </a:prstGeom>
          <a:solidFill>
            <a:srgbClr val="285934">
              <a:alpha val="46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89CD1-73B5-416D-9308-3D00C411C941}"/>
              </a:ext>
            </a:extLst>
          </p:cNvPr>
          <p:cNvSpPr txBox="1"/>
          <p:nvPr/>
        </p:nvSpPr>
        <p:spPr>
          <a:xfrm>
            <a:off x="2664069" y="10805234"/>
            <a:ext cx="10920046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>
                <a:solidFill>
                  <a:schemeClr val="bg1"/>
                </a:solidFill>
                <a:latin typeface="Georgia Pro Black" panose="020B0604020202020204" pitchFamily="18" charset="0"/>
              </a:rPr>
              <a:t>NURTURE IT</a:t>
            </a:r>
          </a:p>
          <a:p>
            <a:endParaRPr lang="en-US" sz="11000" b="1" dirty="0">
              <a:solidFill>
                <a:schemeClr val="bg1"/>
              </a:solidFill>
              <a:latin typeface="Georgia Pro Black" panose="020B0604020202020204" pitchFamily="18" charset="0"/>
            </a:endParaRPr>
          </a:p>
          <a:p>
            <a:pPr algn="ctr"/>
            <a:r>
              <a:rPr lang="en-US" sz="11000" b="1" dirty="0">
                <a:solidFill>
                  <a:schemeClr val="bg1"/>
                </a:solidFill>
                <a:latin typeface="Georgia Pro Black" panose="020B0604020202020204" pitchFamily="18" charset="0"/>
              </a:rPr>
              <a:t>~ before ~</a:t>
            </a:r>
          </a:p>
          <a:p>
            <a:endParaRPr lang="en-US" sz="11000" b="1" dirty="0">
              <a:solidFill>
                <a:schemeClr val="bg1"/>
              </a:solidFill>
              <a:latin typeface="Georgia Pro Black" panose="020B0604020202020204" pitchFamily="18" charset="0"/>
            </a:endParaRPr>
          </a:p>
          <a:p>
            <a:pPr algn="r"/>
            <a:r>
              <a:rPr lang="en-US" sz="11000" b="1" dirty="0">
                <a:solidFill>
                  <a:schemeClr val="bg1"/>
                </a:solidFill>
                <a:latin typeface="Georgia Pro Black" panose="020B0604020202020204" pitchFamily="18" charset="0"/>
              </a:rPr>
              <a:t>YOU NEED IT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777A58E4-0210-4D2A-BB3A-8F600C5C1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5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A magnifier on yellow background&#10;">
            <a:extLst>
              <a:ext uri="{FF2B5EF4-FFF2-40B4-BE49-F238E27FC236}">
                <a16:creationId xmlns:a16="http://schemas.microsoft.com/office/drawing/2014/main" id="{42DDCB4C-A108-4F05-8FDB-B339B95EE4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3A72C-F80E-4B98-9AD4-F5EF5FF4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466" y="11941929"/>
            <a:ext cx="12301786" cy="1706400"/>
          </a:xfrm>
        </p:spPr>
        <p:txBody>
          <a:bodyPr>
            <a:noAutofit/>
          </a:bodyPr>
          <a:lstStyle/>
          <a:p>
            <a:r>
              <a:rPr lang="en-US" dirty="0"/>
              <a:t>Being your best “YOU”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E42F7-A3DB-4795-8BEE-5E6B74D8E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2637" y="17967553"/>
            <a:ext cx="10149260" cy="1706400"/>
          </a:xfrm>
        </p:spPr>
        <p:txBody>
          <a:bodyPr/>
          <a:lstStyle/>
          <a:p>
            <a:r>
              <a:rPr lang="en-US" dirty="0"/>
              <a:t>Tips &amp; Techniques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4005D-2389-40A3-8A04-864C40439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20930" y="4062965"/>
            <a:ext cx="16251380" cy="3816000"/>
          </a:xfrm>
        </p:spPr>
        <p:txBody>
          <a:bodyPr/>
          <a:lstStyle/>
          <a:p>
            <a:r>
              <a:rPr lang="en-US" sz="25000" dirty="0"/>
              <a:t>How to be Great at Networking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C98E963-3197-4B7E-B642-B0BAA371AAC3}"/>
              </a:ext>
            </a:extLst>
          </p:cNvPr>
          <p:cNvSpPr txBox="1">
            <a:spLocks/>
          </p:cNvSpPr>
          <p:nvPr/>
        </p:nvSpPr>
        <p:spPr>
          <a:xfrm>
            <a:off x="778617" y="14954741"/>
            <a:ext cx="10149260" cy="1706400"/>
          </a:xfrm>
          <a:prstGeom prst="rect">
            <a:avLst/>
          </a:prstGeom>
          <a:solidFill>
            <a:schemeClr val="tx1"/>
          </a:solidFill>
        </p:spPr>
        <p:txBody>
          <a:bodyPr vert="horz" lIns="720000" tIns="45720" rIns="360000" bIns="4572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172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44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166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861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03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5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3776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to do it</a:t>
            </a: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544FD08E-BD64-461E-9235-FC4E71FA1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7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6B407B-1DA4-49AB-8756-CDEB407B2655}"/>
              </a:ext>
            </a:extLst>
          </p:cNvPr>
          <p:cNvSpPr txBox="1"/>
          <p:nvPr/>
        </p:nvSpPr>
        <p:spPr>
          <a:xfrm>
            <a:off x="422031" y="474785"/>
            <a:ext cx="14534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</a:rPr>
              <a:t>How to Be Great At Networking: Being your best “YOU”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4DD0D9-8AA1-4468-94EC-0BC20C321339}"/>
              </a:ext>
            </a:extLst>
          </p:cNvPr>
          <p:cNvSpPr txBox="1">
            <a:spLocks/>
          </p:cNvSpPr>
          <p:nvPr/>
        </p:nvSpPr>
        <p:spPr>
          <a:xfrm>
            <a:off x="257146" y="1409513"/>
            <a:ext cx="12301786" cy="1706400"/>
          </a:xfrm>
          <a:prstGeom prst="rect">
            <a:avLst/>
          </a:prstGeom>
          <a:solidFill>
            <a:srgbClr val="FF7C80"/>
          </a:solidFill>
        </p:spPr>
        <p:txBody>
          <a:bodyPr vert="horz" lIns="720000" tIns="720000" rIns="360000" bIns="72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Curate articles on LinkedIn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1C55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55E74E-8CE1-4F5E-B5E3-250C2D619708}"/>
              </a:ext>
            </a:extLst>
          </p:cNvPr>
          <p:cNvSpPr txBox="1">
            <a:spLocks/>
          </p:cNvSpPr>
          <p:nvPr/>
        </p:nvSpPr>
        <p:spPr>
          <a:xfrm>
            <a:off x="3869026" y="4455075"/>
            <a:ext cx="12301786" cy="1706400"/>
          </a:xfrm>
          <a:prstGeom prst="rect">
            <a:avLst/>
          </a:prstGeom>
          <a:solidFill>
            <a:srgbClr val="FF7C80"/>
          </a:solidFill>
        </p:spPr>
        <p:txBody>
          <a:bodyPr vert="horz" lIns="720000" tIns="720000" rIns="360000" bIns="72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Videos on YouTube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1C55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D601C8-8C7F-4F29-9F51-D2E7471FF3F7}"/>
              </a:ext>
            </a:extLst>
          </p:cNvPr>
          <p:cNvSpPr txBox="1">
            <a:spLocks/>
          </p:cNvSpPr>
          <p:nvPr/>
        </p:nvSpPr>
        <p:spPr>
          <a:xfrm>
            <a:off x="257146" y="7500637"/>
            <a:ext cx="12301786" cy="1706400"/>
          </a:xfrm>
          <a:prstGeom prst="rect">
            <a:avLst/>
          </a:prstGeom>
          <a:solidFill>
            <a:srgbClr val="FF7C80"/>
          </a:solidFill>
        </p:spPr>
        <p:txBody>
          <a:bodyPr vert="horz" lIns="720000" tIns="720000" rIns="360000" bIns="72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Get Interviewed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1C55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0FE0738-E66B-4948-ADD2-D369DCAED0CD}"/>
              </a:ext>
            </a:extLst>
          </p:cNvPr>
          <p:cNvSpPr txBox="1">
            <a:spLocks/>
          </p:cNvSpPr>
          <p:nvPr/>
        </p:nvSpPr>
        <p:spPr>
          <a:xfrm>
            <a:off x="4157414" y="10546199"/>
            <a:ext cx="12301786" cy="1706400"/>
          </a:xfrm>
          <a:prstGeom prst="rect">
            <a:avLst/>
          </a:prstGeom>
          <a:solidFill>
            <a:srgbClr val="FF7C80"/>
          </a:solidFill>
        </p:spPr>
        <p:txBody>
          <a:bodyPr vert="horz" lIns="720000" tIns="720000" rIns="360000" bIns="72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" lastClr="FFFFFF"/>
                </a:solidFill>
                <a:latin typeface="Calibri"/>
              </a:rPr>
              <a:t>Start a blog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1C55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4FB9707-EFA7-4C03-8D2D-D8EFA5324EC1}"/>
              </a:ext>
            </a:extLst>
          </p:cNvPr>
          <p:cNvSpPr txBox="1">
            <a:spLocks/>
          </p:cNvSpPr>
          <p:nvPr/>
        </p:nvSpPr>
        <p:spPr>
          <a:xfrm>
            <a:off x="422031" y="13591761"/>
            <a:ext cx="12301786" cy="1706400"/>
          </a:xfrm>
          <a:prstGeom prst="rect">
            <a:avLst/>
          </a:prstGeom>
          <a:solidFill>
            <a:srgbClr val="FF7C80"/>
          </a:solidFill>
        </p:spPr>
        <p:txBody>
          <a:bodyPr vert="horz" lIns="720000" tIns="720000" rIns="360000" bIns="72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Start an Instagram account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1C55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B1E058-E804-44C6-BBCE-A6DB28209FCA}"/>
              </a:ext>
            </a:extLst>
          </p:cNvPr>
          <p:cNvSpPr txBox="1">
            <a:spLocks/>
          </p:cNvSpPr>
          <p:nvPr/>
        </p:nvSpPr>
        <p:spPr>
          <a:xfrm>
            <a:off x="3366106" y="16637323"/>
            <a:ext cx="12301786" cy="1706400"/>
          </a:xfrm>
          <a:prstGeom prst="rect">
            <a:avLst/>
          </a:prstGeom>
          <a:solidFill>
            <a:srgbClr val="FF7C80"/>
          </a:solidFill>
        </p:spPr>
        <p:txBody>
          <a:bodyPr vert="horz" lIns="720000" tIns="720000" rIns="360000" bIns="72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Speak at an event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1C55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B40F5D-7278-49FF-A465-F29EEDBB7910}"/>
              </a:ext>
            </a:extLst>
          </p:cNvPr>
          <p:cNvSpPr txBox="1">
            <a:spLocks/>
          </p:cNvSpPr>
          <p:nvPr/>
        </p:nvSpPr>
        <p:spPr>
          <a:xfrm>
            <a:off x="881986" y="19682887"/>
            <a:ext cx="12301786" cy="1706400"/>
          </a:xfrm>
          <a:prstGeom prst="rect">
            <a:avLst/>
          </a:prstGeom>
          <a:solidFill>
            <a:srgbClr val="FF7C80"/>
          </a:solidFill>
        </p:spPr>
        <p:txBody>
          <a:bodyPr vert="horz" lIns="720000" tIns="720000" rIns="360000" bIns="72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Tweet it out, YO!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1C55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5FF86F57-47D6-4A60-A042-26B2CE50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2" y="2127499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3000" r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EFC1E-6E26-4369-B486-3C2476077D4F}"/>
              </a:ext>
            </a:extLst>
          </p:cNvPr>
          <p:cNvSpPr txBox="1"/>
          <p:nvPr/>
        </p:nvSpPr>
        <p:spPr>
          <a:xfrm>
            <a:off x="422030" y="474785"/>
            <a:ext cx="15320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34D02"/>
                </a:solidFill>
              </a:rPr>
              <a:t>How to be Great at Networking: Being your best “YOU”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4BB9B3-48C6-4193-8495-E5848B8061B2}"/>
              </a:ext>
            </a:extLst>
          </p:cNvPr>
          <p:cNvSpPr/>
          <p:nvPr/>
        </p:nvSpPr>
        <p:spPr>
          <a:xfrm>
            <a:off x="2606534" y="5279350"/>
            <a:ext cx="11246132" cy="10248960"/>
          </a:xfrm>
          <a:prstGeom prst="rect">
            <a:avLst/>
          </a:prstGeom>
          <a:solidFill>
            <a:schemeClr val="bg1">
              <a:alpha val="1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 Do You Like To Do? 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0FA665A-6B47-4175-93AF-32B3166DA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2" y="21092117"/>
            <a:ext cx="1194919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0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Quotes 1">
      <a:dk1>
        <a:sysClr val="windowText" lastClr="000000"/>
      </a:dk1>
      <a:lt1>
        <a:sysClr val="window" lastClr="FFFFFF"/>
      </a:lt1>
      <a:dk2>
        <a:srgbClr val="295831"/>
      </a:dk2>
      <a:lt2>
        <a:srgbClr val="91AEC1"/>
      </a:lt2>
      <a:accent1>
        <a:srgbClr val="4392F1"/>
      </a:accent1>
      <a:accent2>
        <a:srgbClr val="7A0078"/>
      </a:accent2>
      <a:accent3>
        <a:srgbClr val="E0E2DB"/>
      </a:accent3>
      <a:accent4>
        <a:srgbClr val="3C5472"/>
      </a:accent4>
      <a:accent5>
        <a:srgbClr val="834D02"/>
      </a:accent5>
      <a:accent6>
        <a:srgbClr val="836602"/>
      </a:accent6>
      <a:hlink>
        <a:srgbClr val="836602"/>
      </a:hlink>
      <a:folHlink>
        <a:srgbClr val="836602"/>
      </a:folHlink>
    </a:clrScheme>
    <a:fontScheme name="Custom 46">
      <a:majorFont>
        <a:latin typeface="Lucida Bright"/>
        <a:ea typeface=""/>
        <a:cs typeface=""/>
      </a:majorFont>
      <a:minorFont>
        <a:latin typeface="Speak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ational Quote_Win32_MO - v3" id="{775336A8-0D3D-498E-9BAA-3BD0E3AD8658}" vid="{34C8DE5C-CF15-4138-9540-EFAFF25BFAE3}"/>
    </a:ext>
  </a:extLst>
</a:theme>
</file>

<file path=ppt/theme/theme2.xml><?xml version="1.0" encoding="utf-8"?>
<a:theme xmlns:a="http://schemas.openxmlformats.org/drawingml/2006/main" name="1_Custom Design">
  <a:themeElements>
    <a:clrScheme name="Custom 58">
      <a:dk1>
        <a:sysClr val="windowText" lastClr="000000"/>
      </a:dk1>
      <a:lt1>
        <a:sysClr val="window" lastClr="FFFFFF"/>
      </a:lt1>
      <a:dk2>
        <a:srgbClr val="B79359"/>
      </a:dk2>
      <a:lt2>
        <a:srgbClr val="946A3A"/>
      </a:lt2>
      <a:accent1>
        <a:srgbClr val="4D4D4D"/>
      </a:accent1>
      <a:accent2>
        <a:srgbClr val="303030"/>
      </a:accent2>
      <a:accent3>
        <a:srgbClr val="FBB03B"/>
      </a:accent3>
      <a:accent4>
        <a:srgbClr val="C1272D"/>
      </a:accent4>
      <a:accent5>
        <a:srgbClr val="004F87"/>
      </a:accent5>
      <a:accent6>
        <a:srgbClr val="009245"/>
      </a:accent6>
      <a:hlink>
        <a:srgbClr val="000000"/>
      </a:hlink>
      <a:folHlink>
        <a:srgbClr val="000000"/>
      </a:folHlink>
    </a:clrScheme>
    <a:fontScheme name="Poster 3">
      <a:majorFont>
        <a:latin typeface="Sagona Book"/>
        <a:ea typeface=""/>
        <a:cs typeface=""/>
      </a:majorFont>
      <a:minorFont>
        <a:latin typeface="Rockwell Extra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ational Quote_Win32_MO - v3" id="{775336A8-0D3D-498E-9BAA-3BD0E3AD8658}" vid="{1F3C9CB1-6ECF-4867-B207-B7D8F0AE3640}"/>
    </a:ext>
  </a:extLst>
</a:theme>
</file>

<file path=ppt/theme/theme3.xml><?xml version="1.0" encoding="utf-8"?>
<a:theme xmlns:a="http://schemas.openxmlformats.org/drawingml/2006/main" name="2_Custom Design">
  <a:themeElements>
    <a:clrScheme name="Poster 4">
      <a:dk1>
        <a:sysClr val="windowText" lastClr="000000"/>
      </a:dk1>
      <a:lt1>
        <a:sysClr val="window" lastClr="FFFFFF"/>
      </a:lt1>
      <a:dk2>
        <a:srgbClr val="5C80BC"/>
      </a:dk2>
      <a:lt2>
        <a:srgbClr val="E7E6E6"/>
      </a:lt2>
      <a:accent1>
        <a:srgbClr val="2D936C"/>
      </a:accent1>
      <a:accent2>
        <a:srgbClr val="ED7D31"/>
      </a:accent2>
      <a:accent3>
        <a:srgbClr val="A5A5A5"/>
      </a:accent3>
      <a:accent4>
        <a:srgbClr val="E1C557"/>
      </a:accent4>
      <a:accent5>
        <a:srgbClr val="4B3F72"/>
      </a:accent5>
      <a:accent6>
        <a:srgbClr val="70AD47"/>
      </a:accent6>
      <a:hlink>
        <a:srgbClr val="FFFFFF"/>
      </a:hlink>
      <a:folHlink>
        <a:srgbClr val="FFFFFF"/>
      </a:folHlink>
    </a:clrScheme>
    <a:fontScheme name="Poster 4">
      <a:majorFont>
        <a:latin typeface="Calibri"/>
        <a:ea typeface=""/>
        <a:cs typeface=""/>
      </a:majorFont>
      <a:minorFont>
        <a:latin typeface="Edwardian Script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ational Quote_Win32_MO - v3" id="{775336A8-0D3D-498E-9BAA-3BD0E3AD8658}" vid="{70E1C585-67FF-46B5-A750-6ED32BC81075}"/>
    </a:ext>
  </a:extLst>
</a:theme>
</file>

<file path=ppt/theme/theme4.xml><?xml version="1.0" encoding="utf-8"?>
<a:theme xmlns:a="http://schemas.openxmlformats.org/drawingml/2006/main" name="3_Custom Design">
  <a:themeElements>
    <a:clrScheme name="Poster 5">
      <a:dk1>
        <a:sysClr val="windowText" lastClr="000000"/>
      </a:dk1>
      <a:lt1>
        <a:sysClr val="window" lastClr="FFFFFF"/>
      </a:lt1>
      <a:dk2>
        <a:srgbClr val="0070C0"/>
      </a:dk2>
      <a:lt2>
        <a:srgbClr val="295831"/>
      </a:lt2>
      <a:accent1>
        <a:srgbClr val="002060"/>
      </a:accent1>
      <a:accent2>
        <a:srgbClr val="7A0078"/>
      </a:accent2>
      <a:accent3>
        <a:srgbClr val="EAE6E3"/>
      </a:accent3>
      <a:accent4>
        <a:srgbClr val="006FC9"/>
      </a:accent4>
      <a:accent5>
        <a:srgbClr val="00FFFF"/>
      </a:accent5>
      <a:accent6>
        <a:srgbClr val="FFB300"/>
      </a:accent6>
      <a:hlink>
        <a:srgbClr val="00FFFF"/>
      </a:hlink>
      <a:folHlink>
        <a:srgbClr val="00FFFF"/>
      </a:folHlink>
    </a:clrScheme>
    <a:fontScheme name="Poster 5">
      <a:majorFont>
        <a:latin typeface="Impact"/>
        <a:ea typeface=""/>
        <a:cs typeface=""/>
      </a:majorFont>
      <a:minorFont>
        <a:latin typeface="Brush Script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ational Quote_Win32_MO - v3" id="{775336A8-0D3D-498E-9BAA-3BD0E3AD8658}" vid="{9C98426A-0A34-4E4B-B851-050316C1E2C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837354-0FEF-485B-B216-3484004170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2D2687-3CBE-4342-A396-326ECF0B05B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6671705-FC43-45AB-8AF0-300BEC4ED3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Motivational quote posters</Template>
  <TotalTime>414</TotalTime>
  <Words>622</Words>
  <Application>Microsoft Office PowerPoint</Application>
  <PresentationFormat>Custom</PresentationFormat>
  <Paragraphs>129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Brush Script MT</vt:lpstr>
      <vt:lpstr>Calibri</vt:lpstr>
      <vt:lpstr>Edwardian Script ITC</vt:lpstr>
      <vt:lpstr>Georgia Pro Black</vt:lpstr>
      <vt:lpstr>Impact</vt:lpstr>
      <vt:lpstr>Lucida Bright</vt:lpstr>
      <vt:lpstr>Rockwell Extra Bold</vt:lpstr>
      <vt:lpstr>Sagona Book</vt:lpstr>
      <vt:lpstr>SpeakPro</vt:lpstr>
      <vt:lpstr>Office Theme</vt:lpstr>
      <vt:lpstr>1_Custom Design</vt:lpstr>
      <vt:lpstr>2_Custom Design</vt:lpstr>
      <vt:lpstr>3_Custom Design</vt:lpstr>
      <vt:lpstr>Networking for Technical Pros</vt:lpstr>
      <vt:lpstr>PowerPoint Presentation</vt:lpstr>
      <vt:lpstr>Reasons Why to Network</vt:lpstr>
      <vt:lpstr>PowerPoint Presentation</vt:lpstr>
      <vt:lpstr>PowerPoint Presentation</vt:lpstr>
      <vt:lpstr>PowerPoint Presentation</vt:lpstr>
      <vt:lpstr>Being your best “YOU”</vt:lpstr>
      <vt:lpstr>PowerPoint Presentation</vt:lpstr>
      <vt:lpstr>PowerPoint Presentation</vt:lpstr>
      <vt:lpstr>PowerPoint Presentation</vt:lpstr>
      <vt:lpstr>In Person</vt:lpstr>
      <vt:lpstr>Online</vt:lpstr>
      <vt:lpstr>Social Media</vt:lpstr>
      <vt:lpstr>Don’t wait for opportunity</vt:lpstr>
      <vt:lpstr>In Person</vt:lpstr>
      <vt:lpstr>PowerPoint Presentation</vt:lpstr>
      <vt:lpstr>PowerPoint Presentation</vt:lpstr>
      <vt:lpstr>PowerPoint Presentation</vt:lpstr>
      <vt:lpstr>Nurture It</vt:lpstr>
      <vt:lpstr>3 Ways to Nurture Your Network</vt:lpstr>
      <vt:lpstr>How to Ask for Help! </vt:lpstr>
      <vt:lpstr>Reasons Why to Network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Networking for Technical Pros</dc:title>
  <dc:creator>Dianna Geairn</dc:creator>
  <cp:lastModifiedBy>Dianna Geairn</cp:lastModifiedBy>
  <cp:revision>2</cp:revision>
  <dcterms:created xsi:type="dcterms:W3CDTF">2021-08-06T14:33:08Z</dcterms:created>
  <dcterms:modified xsi:type="dcterms:W3CDTF">2021-08-06T21:45:19Z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