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72" r:id="rId4"/>
    <p:sldId id="271" r:id="rId5"/>
    <p:sldId id="270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1F4CA53-76CA-4E00-92D9-1AE2CB3263A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2E3CE43-3EAC-47D9-B42D-82D9685DE9A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4124B70F-644C-4474-A11E-15EED13E02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8C4849CA-2CC3-4783-B729-28F2C93150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47507F58-F985-4CD3-A413-87F98B1AA1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3CEF4331-083D-4F4F-85E5-71D15C0289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1AEF5789-6827-4239-B59D-8C85186FC0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6A37DFCF-29DD-4C7F-ABEF-B76F7AAAAF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17259E88-C8F8-47E6-8833-7D81EF234CA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501F9C7B-7AC0-4598-A196-3CF1B055340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388C240-21C3-43E9-A760-BFFE09656F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761DFE4-B2CE-4C8B-8B4D-573D44E8B4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2EF1B-C5EC-401F-A7D4-F9662F20B9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56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046DB63-7C80-4119-9BC4-EECE8EB6AA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718F761-5E26-4F81-AF2B-47AD0385DA4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8D397-F175-4FD6-B64B-7B7574B6DA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B18DA55-2185-4FD3-91C9-B6DEE709525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3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4626B43-0D57-4DAA-8F25-0A6E146DF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B6B5BAE-9C5B-4189-8AD4-2231A81E4C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ABAA5-3ADF-424E-8FD7-8092AD5DE89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09522DF-B765-40AA-8531-A4B0A23E8D1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28DB880-DD3B-4279-8A25-B46367ADBE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1767CB-47C0-4BA7-B9F0-28D3046086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4CEC4-E867-4BF8-9664-4882E5527C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227C2E7-BB14-4166-946F-80B9AC91793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3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68AD462-DA47-4540-984D-6FBC3C3EE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C1D1B0-9B8B-4A6C-8E8D-6B12A7DAE7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E36D7-2E7F-4719-AC85-AD1F4190F73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AAF81E8-3B6C-4110-AC71-D39BB8F01BF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4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3A4962-9E8F-454E-9E92-9FFEFB4BE4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7C8BD34-845F-481B-BCCB-2A6C9FC965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04A18-9136-4C4D-ABD0-FF1D0974C2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33E6A4D-9EA4-468A-85DB-2D3F1A04043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2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EC10068-FCD0-457E-8DF5-63F31210E1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CE98E4-3F4A-4E51-9180-ACCF576833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66016-B1D3-4108-A474-71D19229CB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362B7C60-CE94-4919-8395-4238A58D550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36465C-32BF-44D9-9B1C-5019E3B6D4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215787-E2BB-4086-9079-2F19945020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F3688-AA4D-403C-B3E5-90BC428C575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D838601-57CA-4750-903D-8AA22ECFB8E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2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C41B5F8-C7A0-4814-A103-A95F839F49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DEA5446-0D4C-485B-BC38-A888550FFB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83993-EC9B-4A00-87CC-756B33E158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62BE9085-AA3C-4C7E-872A-D45EA56B4B3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7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1CC9B9-F512-440E-8A58-BFB870FC55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7A67C38-B644-4098-BD61-4B09F97E89F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0939F-F2E1-41D9-949B-8A6DEAB6AEB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9C7FD0B4-CA91-4770-AB78-DEEAF03C359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2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490336E-F338-4DC5-8AE7-A84C784CC0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63F535B-E4BD-46F2-B12A-7382BD96A2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65F65-1E33-4F1F-A568-3067C3E8703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3C31787-DEC1-47D9-AA21-DF6509401E7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9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CA9153-862E-4E4F-BEEF-37CF6919B1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7FE27E-EB77-4780-B8EB-33E750552B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8D0A5F-4B6F-4D97-A497-D65246955E1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4D1D17ED-2AA8-4590-8034-6AE76E0A7D4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C0976753-3F78-4063-9002-8F6FCC4E9A3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658893DD-EB81-42C8-8CEA-7FF03882E68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0AD69F63-4C08-467B-81F6-A3D9AAF2B0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552AC62A-8931-4F2B-A6BD-996030D160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05F43948-B38E-40CA-A8D7-C25F4D9AE5A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F2E792CC-1C06-4267-87EA-D73DB19F0E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1A4167F8-042A-490D-9558-282D060347F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6C8E58C5-2A3A-4516-ACA9-8B66D9BBB9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C6573B18-529F-4467-9416-A3DEBB512F8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527BA6D0-7295-423C-AA0E-BB5042846C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298B3C94-2A8A-4B53-A34A-B5B744FC7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34DF97-BB69-40A1-B2A9-33E1EDAC7C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1295400"/>
            <a:ext cx="11658600" cy="30480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dirty="0"/>
              <a:t>God’s Unspeakable Gift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John 3:14-17  II Corinthians 9:15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732E9AC-C28D-41A2-8E02-3C936C4361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9C0674BD-6D1C-4F68-8E3B-BBC3FA6CB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9F542-DD69-439C-B1E3-697F750F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John 3:14-17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8782E-06C2-4ECB-B70A-B9DBC3942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400" dirty="0"/>
              <a:t>14 And as Moses lifted up the serpent in the wilderness, even so must the Son of man be lifted up: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400" dirty="0"/>
              <a:t>15 That whosoever believeth in him should not perish, but have eternal life.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8782E-06C2-4ECB-B70A-B9DBC3942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81000"/>
            <a:ext cx="10972800" cy="57451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400" dirty="0"/>
              <a:t>16 For God so loved the world, that he gave his only begotten Son, that whosoever believeth in him should not perish, but have everlasting life.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400" dirty="0"/>
              <a:t>17 For God sent not his Son into the world to condemn the world; but that the world through him might be saved.</a:t>
            </a:r>
          </a:p>
        </p:txBody>
      </p:sp>
    </p:spTree>
    <p:extLst>
      <p:ext uri="{BB962C8B-B14F-4D97-AF65-F5344CB8AC3E}">
        <p14:creationId xmlns:p14="http://schemas.microsoft.com/office/powerpoint/2010/main" val="17142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9F542-DD69-439C-B1E3-697F750F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II Corinthians 9:15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8782E-06C2-4ECB-B70A-B9DBC3942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400" dirty="0"/>
              <a:t>15 Thanks be unto God for his unspeakable gift.</a:t>
            </a:r>
          </a:p>
        </p:txBody>
      </p:sp>
    </p:spTree>
    <p:extLst>
      <p:ext uri="{BB962C8B-B14F-4D97-AF65-F5344CB8AC3E}">
        <p14:creationId xmlns:p14="http://schemas.microsoft.com/office/powerpoint/2010/main" val="34653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38BFD-687F-4258-9E4F-36AB44193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81000"/>
            <a:ext cx="11963400" cy="6172200"/>
          </a:xfrm>
        </p:spPr>
        <p:txBody>
          <a:bodyPr/>
          <a:lstStyle/>
          <a:p>
            <a:pPr>
              <a:defRPr/>
            </a:pPr>
            <a:r>
              <a:rPr lang="en-US" sz="4800" b="1" dirty="0"/>
              <a:t> Was Placed On “Layaway” In Eternity Past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4800" b="1" dirty="0"/>
          </a:p>
          <a:p>
            <a:pPr>
              <a:defRPr/>
            </a:pPr>
            <a:r>
              <a:rPr lang="en-US" sz="4800" b="1" dirty="0"/>
              <a:t> Is A Gift We Don’t Deserve</a:t>
            </a:r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r>
              <a:rPr lang="en-US" sz="4800" b="1" dirty="0"/>
              <a:t>Came To Us In Simple Wrapping</a:t>
            </a:r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r>
              <a:rPr lang="en-US" sz="4800" b="1" dirty="0"/>
              <a:t> Was Paid In Full At Calvary</a:t>
            </a:r>
          </a:p>
          <a:p>
            <a:pPr>
              <a:defRPr/>
            </a:pPr>
            <a:endParaRPr lang="en-US" sz="4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1008</TotalTime>
  <Words>163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Garamond</vt:lpstr>
      <vt:lpstr>Arial</vt:lpstr>
      <vt:lpstr>Wingdings</vt:lpstr>
      <vt:lpstr>Calibri</vt:lpstr>
      <vt:lpstr>Stream</vt:lpstr>
      <vt:lpstr> God’s Unspeakable Gift  John 3:14-17  II Corinthians 9:15    </vt:lpstr>
      <vt:lpstr>John 3:14-17 (KJV)</vt:lpstr>
      <vt:lpstr>PowerPoint Presentation</vt:lpstr>
      <vt:lpstr>II Corinthians 9:15 (KJV)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73</cp:revision>
  <dcterms:created xsi:type="dcterms:W3CDTF">2005-12-05T18:33:46Z</dcterms:created>
  <dcterms:modified xsi:type="dcterms:W3CDTF">2021-12-05T15:48:52Z</dcterms:modified>
</cp:coreProperties>
</file>