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Masters/slideMaster15.xml" ContentType="application/vnd.openxmlformats-officedocument.presentationml.slideMaster+xml"/>
  <Override PartName="/ppt/slideMasters/slideMaster16.xml" ContentType="application/vnd.openxmlformats-officedocument.presentationml.slideMaster+xml"/>
  <Override PartName="/ppt/slideMasters/slideMaster17.xml" ContentType="application/vnd.openxmlformats-officedocument.presentationml.slideMaster+xml"/>
  <Override PartName="/ppt/slideMasters/slideMaster18.xml" ContentType="application/vnd.openxmlformats-officedocument.presentationml.slideMaster+xml"/>
  <Override PartName="/ppt/slideMasters/slideMaster19.xml" ContentType="application/vnd.openxmlformats-officedocument.presentationml.slideMaster+xml"/>
  <Override PartName="/ppt/slideMasters/slideMaster20.xml" ContentType="application/vnd.openxmlformats-officedocument.presentationml.slideMaster+xml"/>
  <Override PartName="/ppt/slideMasters/slideMaster21.xml" ContentType="application/vnd.openxmlformats-officedocument.presentationml.slideMaster+xml"/>
  <Override PartName="/ppt/slideMasters/slideMaster22.xml" ContentType="application/vnd.openxmlformats-officedocument.presentationml.slideMaster+xml"/>
  <Override PartName="/ppt/slideMasters/slideMaster23.xml" ContentType="application/vnd.openxmlformats-officedocument.presentationml.slideMaster+xml"/>
  <Override PartName="/ppt/slideMasters/slideMaster24.xml" ContentType="application/vnd.openxmlformats-officedocument.presentationml.slideMaster+xml"/>
  <Override PartName="/ppt/slideMasters/slideMaster25.xml" ContentType="application/vnd.openxmlformats-officedocument.presentationml.slideMaster+xml"/>
  <Override PartName="/ppt/slideMasters/slideMaster26.xml" ContentType="application/vnd.openxmlformats-officedocument.presentationml.slideMaster+xml"/>
  <Override PartName="/ppt/slideMasters/slideMaster27.xml" ContentType="application/vnd.openxmlformats-officedocument.presentationml.slideMaster+xml"/>
  <Override PartName="/ppt/slideMasters/slideMaster28.xml" ContentType="application/vnd.openxmlformats-officedocument.presentationml.slideMaster+xml"/>
  <Override PartName="/ppt/slideMasters/slideMaster29.xml" ContentType="application/vnd.openxmlformats-officedocument.presentationml.slideMaster+xml"/>
  <Override PartName="/ppt/slideMasters/slideMaster30.xml" ContentType="application/vnd.openxmlformats-officedocument.presentationml.slideMaster+xml"/>
  <Override PartName="/ppt/slideMasters/slideMaster31.xml" ContentType="application/vnd.openxmlformats-officedocument.presentationml.slideMaster+xml"/>
  <Override PartName="/ppt/slideMasters/slideMaster32.xml" ContentType="application/vnd.openxmlformats-officedocument.presentationml.slideMaster+xml"/>
  <Override PartName="/ppt/slideMasters/slideMaster33.xml" ContentType="application/vnd.openxmlformats-officedocument.presentationml.slideMaster+xml"/>
  <Override PartName="/ppt/slideMasters/slideMaster34.xml" ContentType="application/vnd.openxmlformats-officedocument.presentationml.slideMaster+xml"/>
  <Override PartName="/ppt/slideMasters/slideMaster35.xml" ContentType="application/vnd.openxmlformats-officedocument.presentationml.slideMaster+xml"/>
  <Override PartName="/ppt/slideMasters/slideMaster36.xml" ContentType="application/vnd.openxmlformats-officedocument.presentationml.slideMaster+xml"/>
  <Override PartName="/ppt/slideMasters/slideMaster37.xml" ContentType="application/vnd.openxmlformats-officedocument.presentationml.slideMaster+xml"/>
  <Override PartName="/ppt/slideMasters/slideMaster38.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3.xml" ContentType="application/vnd.openxmlformats-officedocument.theme+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4.xml" ContentType="application/vnd.openxmlformats-officedocument.theme+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5.xml" ContentType="application/vnd.openxmlformats-officedocument.theme+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6.xml" ContentType="application/vnd.openxmlformats-officedocument.theme+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7.xml" ContentType="application/vnd.openxmlformats-officedocument.theme+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heme/theme8.xml" ContentType="application/vnd.openxmlformats-officedocument.theme+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9.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10.xml" ContentType="application/vnd.openxmlformats-officedocument.theme+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theme/theme11.xml" ContentType="application/vnd.openxmlformats-officedocument.theme+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12.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theme/theme13.xml" ContentType="application/vnd.openxmlformats-officedocument.theme+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14.xml" ContentType="application/vnd.openxmlformats-officedocument.theme+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theme/theme15.xml" ContentType="application/vnd.openxmlformats-officedocument.theme+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theme/theme16.xml" ContentType="application/vnd.openxmlformats-officedocument.theme+xml"/>
  <Override PartName="/ppt/slideLayouts/slideLayout63.xml" ContentType="application/vnd.openxmlformats-officedocument.presentationml.slideLayout+xml"/>
  <Override PartName="/ppt/theme/theme17.xml" ContentType="application/vnd.openxmlformats-officedocument.theme+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theme/theme18.xml" ContentType="application/vnd.openxmlformats-officedocument.theme+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theme/theme19.xml" ContentType="application/vnd.openxmlformats-officedocument.theme+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theme/theme20.xml" ContentType="application/vnd.openxmlformats-officedocument.theme+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theme/theme21.xml" ContentType="application/vnd.openxmlformats-officedocument.theme+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theme/theme22.xml" ContentType="application/vnd.openxmlformats-officedocument.theme+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theme/theme23.xml" ContentType="application/vnd.openxmlformats-officedocument.theme+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theme/theme24.xml" ContentType="application/vnd.openxmlformats-officedocument.theme+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theme/theme25.xml" ContentType="application/vnd.openxmlformats-officedocument.theme+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theme/theme26.xml" ContentType="application/vnd.openxmlformats-officedocument.theme+xml"/>
  <Override PartName="/ppt/slideLayouts/slideLayout104.xml" ContentType="application/vnd.openxmlformats-officedocument.presentationml.slideLayout+xml"/>
  <Override PartName="/ppt/theme/theme27.xml" ContentType="application/vnd.openxmlformats-officedocument.theme+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theme/theme28.xml" ContentType="application/vnd.openxmlformats-officedocument.theme+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theme/theme29.xml" ContentType="application/vnd.openxmlformats-officedocument.theme+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theme/theme30.xml" ContentType="application/vnd.openxmlformats-officedocument.theme+xml"/>
  <Override PartName="/ppt/slideLayouts/slideLayout118.xml" ContentType="application/vnd.openxmlformats-officedocument.presentationml.slideLayout+xml"/>
  <Override PartName="/ppt/theme/theme31.xml" ContentType="application/vnd.openxmlformats-officedocument.theme+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theme/theme32.xml" ContentType="application/vnd.openxmlformats-officedocument.theme+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theme/theme33.xml" ContentType="application/vnd.openxmlformats-officedocument.theme+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theme/theme34.xml" ContentType="application/vnd.openxmlformats-officedocument.theme+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theme/theme35.xml" ContentType="application/vnd.openxmlformats-officedocument.theme+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theme/theme36.xml" ContentType="application/vnd.openxmlformats-officedocument.theme+xml"/>
  <Override PartName="/ppt/slideLayouts/slideLayout143.xml" ContentType="application/vnd.openxmlformats-officedocument.presentationml.slideLayout+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slideLayouts/slideLayout147.xml" ContentType="application/vnd.openxmlformats-officedocument.presentationml.slideLayout+xml"/>
  <Override PartName="/ppt/theme/theme37.xml" ContentType="application/vnd.openxmlformats-officedocument.theme+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slideLayouts/slideLayout151.xml" ContentType="application/vnd.openxmlformats-officedocument.presentationml.slideLayout+xml"/>
  <Override PartName="/ppt/slideLayouts/slideLayout152.xml" ContentType="application/vnd.openxmlformats-officedocument.presentationml.slideLayout+xml"/>
  <Override PartName="/ppt/slideLayouts/slideLayout153.xml" ContentType="application/vnd.openxmlformats-officedocument.presentationml.slideLayout+xml"/>
  <Override PartName="/ppt/slideLayouts/slideLayout154.xml" ContentType="application/vnd.openxmlformats-officedocument.presentationml.slideLayout+xml"/>
  <Override PartName="/ppt/slideLayouts/slideLayout155.xml" ContentType="application/vnd.openxmlformats-officedocument.presentationml.slideLayout+xml"/>
  <Override PartName="/ppt/slideLayouts/slideLayout156.xml" ContentType="application/vnd.openxmlformats-officedocument.presentationml.slideLayout+xml"/>
  <Override PartName="/ppt/slideLayouts/slideLayout157.xml" ContentType="application/vnd.openxmlformats-officedocument.presentationml.slideLayout+xml"/>
  <Override PartName="/ppt/theme/theme38.xml" ContentType="application/vnd.openxmlformats-officedocument.theme+xml"/>
  <Override PartName="/ppt/theme/theme39.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1.xml" ContentType="application/vnd.openxmlformats-officedocument.themeOverr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64" r:id="rId2"/>
    <p:sldMasterId id="2147483669" r:id="rId3"/>
    <p:sldMasterId id="2147483674" r:id="rId4"/>
    <p:sldMasterId id="2147483679" r:id="rId5"/>
    <p:sldMasterId id="2147483682" r:id="rId6"/>
    <p:sldMasterId id="2147483687" r:id="rId7"/>
    <p:sldMasterId id="2147483701" r:id="rId8"/>
    <p:sldMasterId id="2147483706" r:id="rId9"/>
    <p:sldMasterId id="2147483715" r:id="rId10"/>
    <p:sldMasterId id="2147483719" r:id="rId11"/>
    <p:sldMasterId id="2147483728" r:id="rId12"/>
    <p:sldMasterId id="2147483734" r:id="rId13"/>
    <p:sldMasterId id="2147483748" r:id="rId14"/>
    <p:sldMasterId id="2147483755" r:id="rId15"/>
    <p:sldMasterId id="2147483762" r:id="rId16"/>
    <p:sldMasterId id="2147483765" r:id="rId17"/>
    <p:sldMasterId id="2147483767" r:id="rId18"/>
    <p:sldMasterId id="2147483794" r:id="rId19"/>
    <p:sldMasterId id="2147483808" r:id="rId20"/>
    <p:sldMasterId id="2147483825" r:id="rId21"/>
    <p:sldMasterId id="2147483834" r:id="rId22"/>
    <p:sldMasterId id="2147483864" r:id="rId23"/>
    <p:sldMasterId id="2147483867" r:id="rId24"/>
    <p:sldMasterId id="2147483877" r:id="rId25"/>
    <p:sldMasterId id="2147483893" r:id="rId26"/>
    <p:sldMasterId id="2147483904" r:id="rId27"/>
    <p:sldMasterId id="2147483910" r:id="rId28"/>
    <p:sldMasterId id="2147483922" r:id="rId29"/>
    <p:sldMasterId id="2147483929" r:id="rId30"/>
    <p:sldMasterId id="2147483934" r:id="rId31"/>
    <p:sldMasterId id="2147483936" r:id="rId32"/>
    <p:sldMasterId id="2147483941" r:id="rId33"/>
    <p:sldMasterId id="2147483946" r:id="rId34"/>
    <p:sldMasterId id="2147483956" r:id="rId35"/>
    <p:sldMasterId id="2147483960" r:id="rId36"/>
    <p:sldMasterId id="2147483966" r:id="rId37"/>
    <p:sldMasterId id="2147483972" r:id="rId38"/>
  </p:sldMasterIdLst>
  <p:notesMasterIdLst>
    <p:notesMasterId r:id="rId65"/>
  </p:notesMasterIdLst>
  <p:sldIdLst>
    <p:sldId id="257" r:id="rId39"/>
    <p:sldId id="466" r:id="rId40"/>
    <p:sldId id="464" r:id="rId41"/>
    <p:sldId id="413" r:id="rId42"/>
    <p:sldId id="463" r:id="rId43"/>
    <p:sldId id="462" r:id="rId44"/>
    <p:sldId id="454" r:id="rId45"/>
    <p:sldId id="417" r:id="rId46"/>
    <p:sldId id="418" r:id="rId47"/>
    <p:sldId id="452" r:id="rId48"/>
    <p:sldId id="461" r:id="rId49"/>
    <p:sldId id="450" r:id="rId50"/>
    <p:sldId id="423" r:id="rId51"/>
    <p:sldId id="457" r:id="rId52"/>
    <p:sldId id="432" r:id="rId53"/>
    <p:sldId id="465" r:id="rId54"/>
    <p:sldId id="369" r:id="rId55"/>
    <p:sldId id="459" r:id="rId56"/>
    <p:sldId id="469" r:id="rId57"/>
    <p:sldId id="470" r:id="rId58"/>
    <p:sldId id="440" r:id="rId59"/>
    <p:sldId id="439" r:id="rId60"/>
    <p:sldId id="259" r:id="rId61"/>
    <p:sldId id="467" r:id="rId62"/>
    <p:sldId id="460" r:id="rId63"/>
    <p:sldId id="322" r:id="rId6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1"/>
    </p:ext>
    <p:ext uri="{D31A062A-798A-4329-ABDD-BBA856620510}">
      <p14:defaultImageDpi xmlns:p14="http://schemas.microsoft.com/office/powerpoint/2010/main" val="96"/>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4928" autoAdjust="0"/>
    <p:restoredTop sz="95332" autoAdjust="0"/>
  </p:normalViewPr>
  <p:slideViewPr>
    <p:cSldViewPr snapToGrid="0">
      <p:cViewPr varScale="1">
        <p:scale>
          <a:sx n="48" d="100"/>
          <a:sy n="48" d="100"/>
        </p:scale>
        <p:origin x="67" y="154"/>
      </p:cViewPr>
      <p:guideLst/>
    </p:cSldViewPr>
  </p:slideViewPr>
  <p:notesTextViewPr>
    <p:cViewPr>
      <p:scale>
        <a:sx n="1" d="1"/>
        <a:sy n="1" d="1"/>
      </p:scale>
      <p:origin x="0" y="0"/>
    </p:cViewPr>
  </p:notesTextViewPr>
  <p:sorterViewPr>
    <p:cViewPr>
      <p:scale>
        <a:sx n="100" d="100"/>
        <a:sy n="100" d="100"/>
      </p:scale>
      <p:origin x="0" y="-4099"/>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Master" Target="slideMasters/slideMaster26.xml"/><Relationship Id="rId21" Type="http://schemas.openxmlformats.org/officeDocument/2006/relationships/slideMaster" Target="slideMasters/slideMaster21.xml"/><Relationship Id="rId42" Type="http://schemas.openxmlformats.org/officeDocument/2006/relationships/slide" Target="slides/slide4.xml"/><Relationship Id="rId47" Type="http://schemas.openxmlformats.org/officeDocument/2006/relationships/slide" Target="slides/slide9.xml"/><Relationship Id="rId63" Type="http://schemas.openxmlformats.org/officeDocument/2006/relationships/slide" Target="slides/slide25.xml"/><Relationship Id="rId68" Type="http://schemas.openxmlformats.org/officeDocument/2006/relationships/theme" Target="theme/theme1.xml"/><Relationship Id="rId7" Type="http://schemas.openxmlformats.org/officeDocument/2006/relationships/slideMaster" Target="slideMasters/slideMaster7.xml"/><Relationship Id="rId2" Type="http://schemas.openxmlformats.org/officeDocument/2006/relationships/slideMaster" Target="slideMasters/slideMaster2.xml"/><Relationship Id="rId16" Type="http://schemas.openxmlformats.org/officeDocument/2006/relationships/slideMaster" Target="slideMasters/slideMaster16.xml"/><Relationship Id="rId29" Type="http://schemas.openxmlformats.org/officeDocument/2006/relationships/slideMaster" Target="slideMasters/slideMaster29.xml"/><Relationship Id="rId11" Type="http://schemas.openxmlformats.org/officeDocument/2006/relationships/slideMaster" Target="slideMasters/slideMaster11.xml"/><Relationship Id="rId24" Type="http://schemas.openxmlformats.org/officeDocument/2006/relationships/slideMaster" Target="slideMasters/slideMaster24.xml"/><Relationship Id="rId32" Type="http://schemas.openxmlformats.org/officeDocument/2006/relationships/slideMaster" Target="slideMasters/slideMaster32.xml"/><Relationship Id="rId37" Type="http://schemas.openxmlformats.org/officeDocument/2006/relationships/slideMaster" Target="slideMasters/slideMaster37.xml"/><Relationship Id="rId40" Type="http://schemas.openxmlformats.org/officeDocument/2006/relationships/slide" Target="slides/slide2.xml"/><Relationship Id="rId45" Type="http://schemas.openxmlformats.org/officeDocument/2006/relationships/slide" Target="slides/slide7.xml"/><Relationship Id="rId53" Type="http://schemas.openxmlformats.org/officeDocument/2006/relationships/slide" Target="slides/slide15.xml"/><Relationship Id="rId58" Type="http://schemas.openxmlformats.org/officeDocument/2006/relationships/slide" Target="slides/slide20.xml"/><Relationship Id="rId66" Type="http://schemas.openxmlformats.org/officeDocument/2006/relationships/presProps" Target="presProps.xml"/><Relationship Id="rId5" Type="http://schemas.openxmlformats.org/officeDocument/2006/relationships/slideMaster" Target="slideMasters/slideMaster5.xml"/><Relationship Id="rId61" Type="http://schemas.openxmlformats.org/officeDocument/2006/relationships/slide" Target="slides/slide23.xml"/><Relationship Id="rId19" Type="http://schemas.openxmlformats.org/officeDocument/2006/relationships/slideMaster" Target="slideMasters/slideMaster19.xml"/><Relationship Id="rId14" Type="http://schemas.openxmlformats.org/officeDocument/2006/relationships/slideMaster" Target="slideMasters/slideMaster14.xml"/><Relationship Id="rId22" Type="http://schemas.openxmlformats.org/officeDocument/2006/relationships/slideMaster" Target="slideMasters/slideMaster22.xml"/><Relationship Id="rId27" Type="http://schemas.openxmlformats.org/officeDocument/2006/relationships/slideMaster" Target="slideMasters/slideMaster27.xml"/><Relationship Id="rId30" Type="http://schemas.openxmlformats.org/officeDocument/2006/relationships/slideMaster" Target="slideMasters/slideMaster30.xml"/><Relationship Id="rId35" Type="http://schemas.openxmlformats.org/officeDocument/2006/relationships/slideMaster" Target="slideMasters/slideMaster35.xml"/><Relationship Id="rId43" Type="http://schemas.openxmlformats.org/officeDocument/2006/relationships/slide" Target="slides/slide5.xml"/><Relationship Id="rId48" Type="http://schemas.openxmlformats.org/officeDocument/2006/relationships/slide" Target="slides/slide10.xml"/><Relationship Id="rId56" Type="http://schemas.openxmlformats.org/officeDocument/2006/relationships/slide" Target="slides/slide18.xml"/><Relationship Id="rId64" Type="http://schemas.openxmlformats.org/officeDocument/2006/relationships/slide" Target="slides/slide26.xml"/><Relationship Id="rId69" Type="http://schemas.openxmlformats.org/officeDocument/2006/relationships/tableStyles" Target="tableStyles.xml"/><Relationship Id="rId8" Type="http://schemas.openxmlformats.org/officeDocument/2006/relationships/slideMaster" Target="slideMasters/slideMaster8.xml"/><Relationship Id="rId51" Type="http://schemas.openxmlformats.org/officeDocument/2006/relationships/slide" Target="slides/slide13.xml"/><Relationship Id="rId3" Type="http://schemas.openxmlformats.org/officeDocument/2006/relationships/slideMaster" Target="slideMasters/slideMaster3.xml"/><Relationship Id="rId12" Type="http://schemas.openxmlformats.org/officeDocument/2006/relationships/slideMaster" Target="slideMasters/slideMaster12.xml"/><Relationship Id="rId17" Type="http://schemas.openxmlformats.org/officeDocument/2006/relationships/slideMaster" Target="slideMasters/slideMaster17.xml"/><Relationship Id="rId25" Type="http://schemas.openxmlformats.org/officeDocument/2006/relationships/slideMaster" Target="slideMasters/slideMaster25.xml"/><Relationship Id="rId33" Type="http://schemas.openxmlformats.org/officeDocument/2006/relationships/slideMaster" Target="slideMasters/slideMaster33.xml"/><Relationship Id="rId38" Type="http://schemas.openxmlformats.org/officeDocument/2006/relationships/slideMaster" Target="slideMasters/slideMaster38.xml"/><Relationship Id="rId46" Type="http://schemas.openxmlformats.org/officeDocument/2006/relationships/slide" Target="slides/slide8.xml"/><Relationship Id="rId59" Type="http://schemas.openxmlformats.org/officeDocument/2006/relationships/slide" Target="slides/slide21.xml"/><Relationship Id="rId67" Type="http://schemas.openxmlformats.org/officeDocument/2006/relationships/viewProps" Target="viewProps.xml"/><Relationship Id="rId20" Type="http://schemas.openxmlformats.org/officeDocument/2006/relationships/slideMaster" Target="slideMasters/slideMaster20.xml"/><Relationship Id="rId41" Type="http://schemas.openxmlformats.org/officeDocument/2006/relationships/slide" Target="slides/slide3.xml"/><Relationship Id="rId54" Type="http://schemas.openxmlformats.org/officeDocument/2006/relationships/slide" Target="slides/slide16.xml"/><Relationship Id="rId62" Type="http://schemas.openxmlformats.org/officeDocument/2006/relationships/slide" Target="slides/slide24.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Master" Target="slideMasters/slideMaster15.xml"/><Relationship Id="rId23" Type="http://schemas.openxmlformats.org/officeDocument/2006/relationships/slideMaster" Target="slideMasters/slideMaster23.xml"/><Relationship Id="rId28" Type="http://schemas.openxmlformats.org/officeDocument/2006/relationships/slideMaster" Target="slideMasters/slideMaster28.xml"/><Relationship Id="rId36" Type="http://schemas.openxmlformats.org/officeDocument/2006/relationships/slideMaster" Target="slideMasters/slideMaster36.xml"/><Relationship Id="rId49" Type="http://schemas.openxmlformats.org/officeDocument/2006/relationships/slide" Target="slides/slide11.xml"/><Relationship Id="rId57" Type="http://schemas.openxmlformats.org/officeDocument/2006/relationships/slide" Target="slides/slide19.xml"/><Relationship Id="rId10" Type="http://schemas.openxmlformats.org/officeDocument/2006/relationships/slideMaster" Target="slideMasters/slideMaster10.xml"/><Relationship Id="rId31" Type="http://schemas.openxmlformats.org/officeDocument/2006/relationships/slideMaster" Target="slideMasters/slideMaster31.xml"/><Relationship Id="rId44" Type="http://schemas.openxmlformats.org/officeDocument/2006/relationships/slide" Target="slides/slide6.xml"/><Relationship Id="rId52" Type="http://schemas.openxmlformats.org/officeDocument/2006/relationships/slide" Target="slides/slide14.xml"/><Relationship Id="rId60" Type="http://schemas.openxmlformats.org/officeDocument/2006/relationships/slide" Target="slides/slide22.xml"/><Relationship Id="rId65" Type="http://schemas.openxmlformats.org/officeDocument/2006/relationships/notesMaster" Target="notesMasters/notesMaster1.xml"/><Relationship Id="rId4" Type="http://schemas.openxmlformats.org/officeDocument/2006/relationships/slideMaster" Target="slideMasters/slideMaster4.xml"/><Relationship Id="rId9" Type="http://schemas.openxmlformats.org/officeDocument/2006/relationships/slideMaster" Target="slideMasters/slideMaster9.xml"/><Relationship Id="rId13" Type="http://schemas.openxmlformats.org/officeDocument/2006/relationships/slideMaster" Target="slideMasters/slideMaster13.xml"/><Relationship Id="rId18" Type="http://schemas.openxmlformats.org/officeDocument/2006/relationships/slideMaster" Target="slideMasters/slideMaster18.xml"/><Relationship Id="rId39" Type="http://schemas.openxmlformats.org/officeDocument/2006/relationships/slide" Target="slides/slide1.xml"/><Relationship Id="rId34" Type="http://schemas.openxmlformats.org/officeDocument/2006/relationships/slideMaster" Target="slideMasters/slideMaster34.xml"/><Relationship Id="rId50" Type="http://schemas.openxmlformats.org/officeDocument/2006/relationships/slide" Target="slides/slide12.xml"/><Relationship Id="rId55" Type="http://schemas.openxmlformats.org/officeDocument/2006/relationships/slide" Target="slides/slide17.xml"/></Relationships>
</file>

<file path=ppt/charts/_rels/chart1.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3" Type="http://schemas.openxmlformats.org/officeDocument/2006/relationships/oleObject" Target="Chart%20in%20Microsoft%20PowerPoint" TargetMode="External"/><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2.1486275007401769E-2"/>
          <c:y val="5.9307876654899908E-2"/>
          <c:w val="0.95273019498371614"/>
          <c:h val="0.88138424669020021"/>
        </c:manualLayout>
      </c:layout>
      <c:barChart>
        <c:barDir val="col"/>
        <c:grouping val="clustered"/>
        <c:varyColors val="0"/>
        <c:ser>
          <c:idx val="0"/>
          <c:order val="0"/>
          <c:tx>
            <c:strRef>
              <c:f>Sheet1!$B$1</c:f>
              <c:strCache>
                <c:ptCount val="1"/>
                <c:pt idx="0">
                  <c:v>Series 1</c:v>
                </c:pt>
              </c:strCache>
            </c:strRef>
          </c:tx>
          <c:spPr>
            <a:solidFill>
              <a:schemeClr val="accent1"/>
            </a:solidFill>
            <a:ln>
              <a:noFill/>
            </a:ln>
            <a:effectLst/>
          </c:spPr>
          <c:invertIfNegative val="0"/>
          <c:dPt>
            <c:idx val="1"/>
            <c:invertIfNegative val="0"/>
            <c:bubble3D val="0"/>
            <c:spPr>
              <a:solidFill>
                <a:schemeClr val="accent3"/>
              </a:solidFill>
              <a:ln>
                <a:noFill/>
              </a:ln>
              <a:effectLst/>
            </c:spPr>
            <c:extLst>
              <c:ext xmlns:c16="http://schemas.microsoft.com/office/drawing/2014/chart" uri="{C3380CC4-5D6E-409C-BE32-E72D297353CC}">
                <c16:uniqueId val="{00000001-F95E-41DA-A24C-21A92DD5CCEC}"/>
              </c:ext>
            </c:extLst>
          </c:dPt>
          <c:dPt>
            <c:idx val="2"/>
            <c:invertIfNegative val="0"/>
            <c:bubble3D val="0"/>
            <c:spPr>
              <a:solidFill>
                <a:schemeClr val="accent5"/>
              </a:solidFill>
              <a:ln>
                <a:noFill/>
              </a:ln>
              <a:effectLst/>
            </c:spPr>
            <c:extLst>
              <c:ext xmlns:c16="http://schemas.microsoft.com/office/drawing/2014/chart" uri="{C3380CC4-5D6E-409C-BE32-E72D297353CC}">
                <c16:uniqueId val="{00000003-F95E-41DA-A24C-21A92DD5CCEC}"/>
              </c:ext>
            </c:extLst>
          </c:dPt>
          <c:dPt>
            <c:idx val="3"/>
            <c:invertIfNegative val="0"/>
            <c:bubble3D val="0"/>
            <c:spPr>
              <a:solidFill>
                <a:schemeClr val="accent2"/>
              </a:solidFill>
              <a:ln>
                <a:noFill/>
              </a:ln>
              <a:effectLst/>
            </c:spPr>
            <c:extLst>
              <c:ext xmlns:c16="http://schemas.microsoft.com/office/drawing/2014/chart" uri="{C3380CC4-5D6E-409C-BE32-E72D297353CC}">
                <c16:uniqueId val="{00000005-F95E-41DA-A24C-21A92DD5CCEC}"/>
              </c:ext>
            </c:extLst>
          </c:dPt>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70</c:v>
                </c:pt>
                <c:pt idx="1">
                  <c:v>25</c:v>
                </c:pt>
                <c:pt idx="2">
                  <c:v>17</c:v>
                </c:pt>
                <c:pt idx="3">
                  <c:v>10</c:v>
                </c:pt>
              </c:numCache>
            </c:numRef>
          </c:val>
          <c:extLst>
            <c:ext xmlns:c16="http://schemas.microsoft.com/office/drawing/2014/chart" uri="{C3380CC4-5D6E-409C-BE32-E72D297353CC}">
              <c16:uniqueId val="{00000006-F95E-41DA-A24C-21A92DD5CCEC}"/>
            </c:ext>
          </c:extLst>
        </c:ser>
        <c:dLbls>
          <c:showLegendKey val="0"/>
          <c:showVal val="0"/>
          <c:showCatName val="0"/>
          <c:showSerName val="0"/>
          <c:showPercent val="0"/>
          <c:showBubbleSize val="0"/>
        </c:dLbls>
        <c:gapWidth val="50"/>
        <c:axId val="223660199"/>
        <c:axId val="223660527"/>
      </c:barChart>
      <c:catAx>
        <c:axId val="223660199"/>
        <c:scaling>
          <c:orientation val="minMax"/>
        </c:scaling>
        <c:delete val="1"/>
        <c:axPos val="b"/>
        <c:numFmt formatCode="General" sourceLinked="1"/>
        <c:majorTickMark val="none"/>
        <c:minorTickMark val="none"/>
        <c:tickLblPos val="nextTo"/>
        <c:crossAx val="223660527"/>
        <c:crosses val="autoZero"/>
        <c:auto val="1"/>
        <c:lblAlgn val="ctr"/>
        <c:lblOffset val="100"/>
        <c:noMultiLvlLbl val="0"/>
      </c:catAx>
      <c:valAx>
        <c:axId val="223660527"/>
        <c:scaling>
          <c:orientation val="minMax"/>
        </c:scaling>
        <c:delete val="1"/>
        <c:axPos val="l"/>
        <c:majorGridlines>
          <c:spPr>
            <a:ln w="9525" cap="flat" cmpd="sng" algn="ctr">
              <a:solidFill>
                <a:schemeClr val="bg1">
                  <a:lumMod val="95000"/>
                </a:schemeClr>
              </a:solidFill>
              <a:round/>
            </a:ln>
            <a:effectLst/>
          </c:spPr>
        </c:majorGridlines>
        <c:numFmt formatCode="General" sourceLinked="1"/>
        <c:majorTickMark val="none"/>
        <c:minorTickMark val="none"/>
        <c:tickLblPos val="nextTo"/>
        <c:crossAx val="223660199"/>
        <c:crosses val="autoZero"/>
        <c:crossBetween val="between"/>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4">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1"/>
    </mc:Choice>
    <mc:Fallback>
      <c:style val="1"/>
    </mc:Fallback>
  </mc:AlternateContent>
  <c:chart>
    <c:autoTitleDeleted val="1"/>
    <c:plotArea>
      <c:layout/>
      <c:pieChart>
        <c:varyColors val="1"/>
        <c:ser>
          <c:idx val="0"/>
          <c:order val="0"/>
          <c:dPt>
            <c:idx val="0"/>
            <c:bubble3D val="0"/>
            <c:spPr>
              <a:solidFill>
                <a:schemeClr val="bg2">
                  <a:lumMod val="20000"/>
                  <a:lumOff val="80000"/>
                </a:schemeClr>
              </a:solidFill>
              <a:ln w="19050">
                <a:solidFill>
                  <a:schemeClr val="lt1"/>
                </a:solidFill>
              </a:ln>
              <a:effectLst/>
            </c:spPr>
            <c:extLst>
              <c:ext xmlns:c16="http://schemas.microsoft.com/office/drawing/2014/chart" uri="{C3380CC4-5D6E-409C-BE32-E72D297353CC}">
                <c16:uniqueId val="{00000001-5BE6-6B45-95B3-35CE5CCAD3F8}"/>
              </c:ext>
            </c:extLst>
          </c:dPt>
          <c:dPt>
            <c:idx val="1"/>
            <c:bubble3D val="0"/>
            <c:spPr>
              <a:solidFill>
                <a:schemeClr val="tx2">
                  <a:lumMod val="20000"/>
                  <a:lumOff val="80000"/>
                </a:schemeClr>
              </a:solidFill>
              <a:ln w="19050">
                <a:solidFill>
                  <a:schemeClr val="lt1"/>
                </a:solidFill>
              </a:ln>
              <a:effectLst/>
            </c:spPr>
            <c:extLst>
              <c:ext xmlns:c16="http://schemas.microsoft.com/office/drawing/2014/chart" uri="{C3380CC4-5D6E-409C-BE32-E72D297353CC}">
                <c16:uniqueId val="{00000003-5BE6-6B45-95B3-35CE5CCAD3F8}"/>
              </c:ext>
            </c:extLst>
          </c:dPt>
          <c:val>
            <c:numRef>
              <c:f>'[Chart in Microsoft PowerPoint]Sheet1'!$D$3:$D$4</c:f>
              <c:numCache>
                <c:formatCode>0.00</c:formatCode>
                <c:ptCount val="2"/>
                <c:pt idx="0">
                  <c:v>0.33333000000000002</c:v>
                </c:pt>
                <c:pt idx="1">
                  <c:v>0.67</c:v>
                </c:pt>
              </c:numCache>
            </c:numRef>
          </c:val>
          <c:extLst>
            <c:ext xmlns:c16="http://schemas.microsoft.com/office/drawing/2014/chart" uri="{C3380CC4-5D6E-409C-BE32-E72D297353CC}">
              <c16:uniqueId val="{00000004-5BE6-6B45-95B3-35CE5CCAD3F8}"/>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20">
  <a:schemeClr val="dk1"/>
  <cs:variation>
    <a:tint val="88500"/>
  </cs:variation>
  <cs:variation>
    <a:tint val="55000"/>
  </cs:variation>
  <cs:variation>
    <a:tint val="75000"/>
  </cs:variation>
  <cs:variation>
    <a:tint val="98500"/>
  </cs:variation>
  <cs:variation>
    <a:tint val="30000"/>
  </cs:variation>
  <cs:variation>
    <a:tint val="60000"/>
  </cs:variation>
  <cs:variation>
    <a:tint val="8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0E506D1-07C8-4325-B967-0149E6197250}" type="doc">
      <dgm:prSet loTypeId="urn:microsoft.com/office/officeart/2005/8/layout/hChevron3" loCatId="process" qsTypeId="urn:microsoft.com/office/officeart/2005/8/quickstyle/simple1" qsCatId="simple" csTypeId="urn:microsoft.com/office/officeart/2005/8/colors/accent1_2" csCatId="accent1" phldr="1"/>
      <dgm:spPr/>
    </dgm:pt>
    <dgm:pt modelId="{A847068E-A7B4-47BD-9493-7F05D08A5A3B}">
      <dgm:prSet phldrT="[Text]"/>
      <dgm:spPr>
        <a:solidFill>
          <a:srgbClr val="92D050"/>
        </a:solidFill>
      </dgm:spPr>
      <dgm:t>
        <a:bodyPr/>
        <a:lstStyle/>
        <a:p>
          <a:r>
            <a:rPr lang="en-US" b="1" dirty="0" smtClean="0"/>
            <a:t>Cognitively Unimpaired</a:t>
          </a:r>
        </a:p>
      </dgm:t>
    </dgm:pt>
    <dgm:pt modelId="{FC3A125A-89FA-43CA-A343-82F34D0C337F}" type="parTrans" cxnId="{8E169838-8C35-43B3-8F96-4BAD93CA01D3}">
      <dgm:prSet/>
      <dgm:spPr/>
      <dgm:t>
        <a:bodyPr/>
        <a:lstStyle/>
        <a:p>
          <a:endParaRPr lang="en-US" b="1"/>
        </a:p>
      </dgm:t>
    </dgm:pt>
    <dgm:pt modelId="{A60B0786-6107-4E26-A576-D45ECC67D9E1}" type="sibTrans" cxnId="{8E169838-8C35-43B3-8F96-4BAD93CA01D3}">
      <dgm:prSet/>
      <dgm:spPr/>
      <dgm:t>
        <a:bodyPr/>
        <a:lstStyle/>
        <a:p>
          <a:endParaRPr lang="en-US" b="1"/>
        </a:p>
      </dgm:t>
    </dgm:pt>
    <dgm:pt modelId="{0B44BCC2-F972-4A44-9E3B-96F8278F0FB2}">
      <dgm:prSet phldrT="[Text]"/>
      <dgm:spPr>
        <a:solidFill>
          <a:srgbClr val="4FB15B"/>
        </a:solidFill>
      </dgm:spPr>
      <dgm:t>
        <a:bodyPr/>
        <a:lstStyle/>
        <a:p>
          <a:r>
            <a:rPr lang="en-US" b="1" dirty="0" smtClean="0"/>
            <a:t>Mild Cognitive Impairment</a:t>
          </a:r>
          <a:endParaRPr lang="en-US" b="1" dirty="0"/>
        </a:p>
      </dgm:t>
    </dgm:pt>
    <dgm:pt modelId="{DF602D41-6A39-4EFA-8DD3-49627F5884BD}" type="parTrans" cxnId="{760046AF-A77D-4ADC-959A-413E09862F8D}">
      <dgm:prSet/>
      <dgm:spPr/>
      <dgm:t>
        <a:bodyPr/>
        <a:lstStyle/>
        <a:p>
          <a:endParaRPr lang="en-US" b="1"/>
        </a:p>
      </dgm:t>
    </dgm:pt>
    <dgm:pt modelId="{B0D2585C-B291-4BB7-83D3-26D0F05EC1DE}" type="sibTrans" cxnId="{760046AF-A77D-4ADC-959A-413E09862F8D}">
      <dgm:prSet/>
      <dgm:spPr/>
      <dgm:t>
        <a:bodyPr/>
        <a:lstStyle/>
        <a:p>
          <a:endParaRPr lang="en-US" b="1"/>
        </a:p>
      </dgm:t>
    </dgm:pt>
    <dgm:pt modelId="{CB64B2DB-8A2E-44BE-BD15-B84028748EEA}">
      <dgm:prSet phldrT="[Text]"/>
      <dgm:spPr>
        <a:solidFill>
          <a:srgbClr val="45BB96"/>
        </a:solidFill>
      </dgm:spPr>
      <dgm:t>
        <a:bodyPr/>
        <a:lstStyle/>
        <a:p>
          <a:r>
            <a:rPr lang="en-US" b="1" dirty="0" smtClean="0"/>
            <a:t>Mild Dementia</a:t>
          </a:r>
          <a:endParaRPr lang="en-US" b="1" dirty="0"/>
        </a:p>
      </dgm:t>
    </dgm:pt>
    <dgm:pt modelId="{5AAF2E36-0713-42B2-89CD-364367E3F9D3}" type="parTrans" cxnId="{4DA75720-449F-4953-B70A-FECB108CDD7A}">
      <dgm:prSet/>
      <dgm:spPr/>
      <dgm:t>
        <a:bodyPr/>
        <a:lstStyle/>
        <a:p>
          <a:endParaRPr lang="en-US" b="1"/>
        </a:p>
      </dgm:t>
    </dgm:pt>
    <dgm:pt modelId="{B57AB3C8-297F-48CB-870B-D9958BFD6415}" type="sibTrans" cxnId="{4DA75720-449F-4953-B70A-FECB108CDD7A}">
      <dgm:prSet/>
      <dgm:spPr/>
      <dgm:t>
        <a:bodyPr/>
        <a:lstStyle/>
        <a:p>
          <a:endParaRPr lang="en-US" b="1"/>
        </a:p>
      </dgm:t>
    </dgm:pt>
    <dgm:pt modelId="{B8915DE9-F54B-4B4A-83F7-1539DBB30EEA}">
      <dgm:prSet phldrT="[Text]"/>
      <dgm:spPr>
        <a:solidFill>
          <a:srgbClr val="00B0F0"/>
        </a:solidFill>
      </dgm:spPr>
      <dgm:t>
        <a:bodyPr/>
        <a:lstStyle/>
        <a:p>
          <a:r>
            <a:rPr lang="en-US" b="1" dirty="0" smtClean="0"/>
            <a:t>Moderate Dementia</a:t>
          </a:r>
          <a:endParaRPr lang="en-US" b="1" dirty="0"/>
        </a:p>
      </dgm:t>
    </dgm:pt>
    <dgm:pt modelId="{AF517531-4AAC-4F5B-94B4-759745EEEB5E}" type="parTrans" cxnId="{327AE198-34ED-4939-82D8-0058F0BA25C9}">
      <dgm:prSet/>
      <dgm:spPr/>
      <dgm:t>
        <a:bodyPr/>
        <a:lstStyle/>
        <a:p>
          <a:endParaRPr lang="en-US" b="1"/>
        </a:p>
      </dgm:t>
    </dgm:pt>
    <dgm:pt modelId="{C7CFAA96-5C30-4FB9-983D-BCBB49544D07}" type="sibTrans" cxnId="{327AE198-34ED-4939-82D8-0058F0BA25C9}">
      <dgm:prSet/>
      <dgm:spPr/>
      <dgm:t>
        <a:bodyPr/>
        <a:lstStyle/>
        <a:p>
          <a:endParaRPr lang="en-US" b="1"/>
        </a:p>
      </dgm:t>
    </dgm:pt>
    <dgm:pt modelId="{50AB4437-EA71-470F-8451-F6D17D7557E2}">
      <dgm:prSet phldrT="[Text]"/>
      <dgm:spPr>
        <a:solidFill>
          <a:srgbClr val="0070C0"/>
        </a:solidFill>
      </dgm:spPr>
      <dgm:t>
        <a:bodyPr/>
        <a:lstStyle/>
        <a:p>
          <a:r>
            <a:rPr lang="en-US" b="1" dirty="0" smtClean="0"/>
            <a:t>Severe Dementia</a:t>
          </a:r>
          <a:endParaRPr lang="en-US" b="1" dirty="0"/>
        </a:p>
      </dgm:t>
    </dgm:pt>
    <dgm:pt modelId="{3E1A4AB3-A27D-4910-AD67-81B5E372B837}" type="parTrans" cxnId="{7BBBD36B-E5A2-4D85-94EF-3F1956B9D8FE}">
      <dgm:prSet/>
      <dgm:spPr/>
      <dgm:t>
        <a:bodyPr/>
        <a:lstStyle/>
        <a:p>
          <a:endParaRPr lang="en-US" b="1"/>
        </a:p>
      </dgm:t>
    </dgm:pt>
    <dgm:pt modelId="{4D3F09B9-8FBA-47A4-9EEB-DF981ED0CCB4}" type="sibTrans" cxnId="{7BBBD36B-E5A2-4D85-94EF-3F1956B9D8FE}">
      <dgm:prSet/>
      <dgm:spPr/>
      <dgm:t>
        <a:bodyPr/>
        <a:lstStyle/>
        <a:p>
          <a:endParaRPr lang="en-US" b="1"/>
        </a:p>
      </dgm:t>
    </dgm:pt>
    <dgm:pt modelId="{EFA7A31D-743C-40B7-B0BF-FB701DE89E03}" type="pres">
      <dgm:prSet presAssocID="{40E506D1-07C8-4325-B967-0149E6197250}" presName="Name0" presStyleCnt="0">
        <dgm:presLayoutVars>
          <dgm:dir/>
          <dgm:resizeHandles val="exact"/>
        </dgm:presLayoutVars>
      </dgm:prSet>
      <dgm:spPr/>
    </dgm:pt>
    <dgm:pt modelId="{5C2385B8-E4AE-4DEE-B443-86FE28532969}" type="pres">
      <dgm:prSet presAssocID="{A847068E-A7B4-47BD-9493-7F05D08A5A3B}" presName="parTxOnly" presStyleLbl="node1" presStyleIdx="0" presStyleCnt="5">
        <dgm:presLayoutVars>
          <dgm:bulletEnabled val="1"/>
        </dgm:presLayoutVars>
      </dgm:prSet>
      <dgm:spPr/>
      <dgm:t>
        <a:bodyPr/>
        <a:lstStyle/>
        <a:p>
          <a:endParaRPr lang="en-US"/>
        </a:p>
      </dgm:t>
    </dgm:pt>
    <dgm:pt modelId="{C973529E-EC5D-4AE2-A6E8-56E187EAF779}" type="pres">
      <dgm:prSet presAssocID="{A60B0786-6107-4E26-A576-D45ECC67D9E1}" presName="parSpace" presStyleCnt="0"/>
      <dgm:spPr/>
    </dgm:pt>
    <dgm:pt modelId="{F65531C0-01DA-44AB-B8A6-6638AD039B43}" type="pres">
      <dgm:prSet presAssocID="{0B44BCC2-F972-4A44-9E3B-96F8278F0FB2}" presName="parTxOnly" presStyleLbl="node1" presStyleIdx="1" presStyleCnt="5" custLinFactNeighborY="0">
        <dgm:presLayoutVars>
          <dgm:bulletEnabled val="1"/>
        </dgm:presLayoutVars>
      </dgm:prSet>
      <dgm:spPr/>
      <dgm:t>
        <a:bodyPr/>
        <a:lstStyle/>
        <a:p>
          <a:endParaRPr lang="en-US"/>
        </a:p>
      </dgm:t>
    </dgm:pt>
    <dgm:pt modelId="{7AFA5695-B504-4533-8991-34E7072EEB89}" type="pres">
      <dgm:prSet presAssocID="{B0D2585C-B291-4BB7-83D3-26D0F05EC1DE}" presName="parSpace" presStyleCnt="0"/>
      <dgm:spPr/>
    </dgm:pt>
    <dgm:pt modelId="{ACC6305C-DECC-4A60-8A37-C05712BB6771}" type="pres">
      <dgm:prSet presAssocID="{CB64B2DB-8A2E-44BE-BD15-B84028748EEA}" presName="parTxOnly" presStyleLbl="node1" presStyleIdx="2" presStyleCnt="5">
        <dgm:presLayoutVars>
          <dgm:bulletEnabled val="1"/>
        </dgm:presLayoutVars>
      </dgm:prSet>
      <dgm:spPr/>
      <dgm:t>
        <a:bodyPr/>
        <a:lstStyle/>
        <a:p>
          <a:endParaRPr lang="en-US"/>
        </a:p>
      </dgm:t>
    </dgm:pt>
    <dgm:pt modelId="{20BB4854-DB3B-4909-8C7B-37241B918D68}" type="pres">
      <dgm:prSet presAssocID="{B57AB3C8-297F-48CB-870B-D9958BFD6415}" presName="parSpace" presStyleCnt="0"/>
      <dgm:spPr/>
    </dgm:pt>
    <dgm:pt modelId="{5A463789-1C95-4A86-9787-B2E7FE2A950C}" type="pres">
      <dgm:prSet presAssocID="{B8915DE9-F54B-4B4A-83F7-1539DBB30EEA}" presName="parTxOnly" presStyleLbl="node1" presStyleIdx="3" presStyleCnt="5">
        <dgm:presLayoutVars>
          <dgm:bulletEnabled val="1"/>
        </dgm:presLayoutVars>
      </dgm:prSet>
      <dgm:spPr/>
      <dgm:t>
        <a:bodyPr/>
        <a:lstStyle/>
        <a:p>
          <a:endParaRPr lang="en-US"/>
        </a:p>
      </dgm:t>
    </dgm:pt>
    <dgm:pt modelId="{5BE734B5-9E48-4418-8595-B12E8EF091AC}" type="pres">
      <dgm:prSet presAssocID="{C7CFAA96-5C30-4FB9-983D-BCBB49544D07}" presName="parSpace" presStyleCnt="0"/>
      <dgm:spPr/>
    </dgm:pt>
    <dgm:pt modelId="{0D693723-DEEA-4754-8033-C357D0BDCEDC}" type="pres">
      <dgm:prSet presAssocID="{50AB4437-EA71-470F-8451-F6D17D7557E2}" presName="parTxOnly" presStyleLbl="node1" presStyleIdx="4" presStyleCnt="5">
        <dgm:presLayoutVars>
          <dgm:bulletEnabled val="1"/>
        </dgm:presLayoutVars>
      </dgm:prSet>
      <dgm:spPr/>
      <dgm:t>
        <a:bodyPr/>
        <a:lstStyle/>
        <a:p>
          <a:endParaRPr lang="en-US"/>
        </a:p>
      </dgm:t>
    </dgm:pt>
  </dgm:ptLst>
  <dgm:cxnLst>
    <dgm:cxn modelId="{327AE198-34ED-4939-82D8-0058F0BA25C9}" srcId="{40E506D1-07C8-4325-B967-0149E6197250}" destId="{B8915DE9-F54B-4B4A-83F7-1539DBB30EEA}" srcOrd="3" destOrd="0" parTransId="{AF517531-4AAC-4F5B-94B4-759745EEEB5E}" sibTransId="{C7CFAA96-5C30-4FB9-983D-BCBB49544D07}"/>
    <dgm:cxn modelId="{7BBBD36B-E5A2-4D85-94EF-3F1956B9D8FE}" srcId="{40E506D1-07C8-4325-B967-0149E6197250}" destId="{50AB4437-EA71-470F-8451-F6D17D7557E2}" srcOrd="4" destOrd="0" parTransId="{3E1A4AB3-A27D-4910-AD67-81B5E372B837}" sibTransId="{4D3F09B9-8FBA-47A4-9EEB-DF981ED0CCB4}"/>
    <dgm:cxn modelId="{B4EDA56A-6B49-4A53-AE9B-C217B744A5CD}" type="presOf" srcId="{A847068E-A7B4-47BD-9493-7F05D08A5A3B}" destId="{5C2385B8-E4AE-4DEE-B443-86FE28532969}" srcOrd="0" destOrd="0" presId="urn:microsoft.com/office/officeart/2005/8/layout/hChevron3"/>
    <dgm:cxn modelId="{774156EF-2725-40DB-9540-D36035A8E361}" type="presOf" srcId="{CB64B2DB-8A2E-44BE-BD15-B84028748EEA}" destId="{ACC6305C-DECC-4A60-8A37-C05712BB6771}" srcOrd="0" destOrd="0" presId="urn:microsoft.com/office/officeart/2005/8/layout/hChevron3"/>
    <dgm:cxn modelId="{A4BF8397-5013-4D46-AABA-9BD899D3A6E2}" type="presOf" srcId="{0B44BCC2-F972-4A44-9E3B-96F8278F0FB2}" destId="{F65531C0-01DA-44AB-B8A6-6638AD039B43}" srcOrd="0" destOrd="0" presId="urn:microsoft.com/office/officeart/2005/8/layout/hChevron3"/>
    <dgm:cxn modelId="{356DFF3B-4921-4DE5-882B-2B92EF01EBD5}" type="presOf" srcId="{40E506D1-07C8-4325-B967-0149E6197250}" destId="{EFA7A31D-743C-40B7-B0BF-FB701DE89E03}" srcOrd="0" destOrd="0" presId="urn:microsoft.com/office/officeart/2005/8/layout/hChevron3"/>
    <dgm:cxn modelId="{43C81471-1C79-4824-8B04-F6CB7DF2BC13}" type="presOf" srcId="{B8915DE9-F54B-4B4A-83F7-1539DBB30EEA}" destId="{5A463789-1C95-4A86-9787-B2E7FE2A950C}" srcOrd="0" destOrd="0" presId="urn:microsoft.com/office/officeart/2005/8/layout/hChevron3"/>
    <dgm:cxn modelId="{F54E3D2C-BE10-4214-8B27-4B01BFFAED8D}" type="presOf" srcId="{50AB4437-EA71-470F-8451-F6D17D7557E2}" destId="{0D693723-DEEA-4754-8033-C357D0BDCEDC}" srcOrd="0" destOrd="0" presId="urn:microsoft.com/office/officeart/2005/8/layout/hChevron3"/>
    <dgm:cxn modelId="{8E169838-8C35-43B3-8F96-4BAD93CA01D3}" srcId="{40E506D1-07C8-4325-B967-0149E6197250}" destId="{A847068E-A7B4-47BD-9493-7F05D08A5A3B}" srcOrd="0" destOrd="0" parTransId="{FC3A125A-89FA-43CA-A343-82F34D0C337F}" sibTransId="{A60B0786-6107-4E26-A576-D45ECC67D9E1}"/>
    <dgm:cxn modelId="{760046AF-A77D-4ADC-959A-413E09862F8D}" srcId="{40E506D1-07C8-4325-B967-0149E6197250}" destId="{0B44BCC2-F972-4A44-9E3B-96F8278F0FB2}" srcOrd="1" destOrd="0" parTransId="{DF602D41-6A39-4EFA-8DD3-49627F5884BD}" sibTransId="{B0D2585C-B291-4BB7-83D3-26D0F05EC1DE}"/>
    <dgm:cxn modelId="{4DA75720-449F-4953-B70A-FECB108CDD7A}" srcId="{40E506D1-07C8-4325-B967-0149E6197250}" destId="{CB64B2DB-8A2E-44BE-BD15-B84028748EEA}" srcOrd="2" destOrd="0" parTransId="{5AAF2E36-0713-42B2-89CD-364367E3F9D3}" sibTransId="{B57AB3C8-297F-48CB-870B-D9958BFD6415}"/>
    <dgm:cxn modelId="{1B8B5EA7-4102-4693-BA1A-768ECD706B6D}" type="presParOf" srcId="{EFA7A31D-743C-40B7-B0BF-FB701DE89E03}" destId="{5C2385B8-E4AE-4DEE-B443-86FE28532969}" srcOrd="0" destOrd="0" presId="urn:microsoft.com/office/officeart/2005/8/layout/hChevron3"/>
    <dgm:cxn modelId="{F24C6824-81EA-409A-B707-8887393C982F}" type="presParOf" srcId="{EFA7A31D-743C-40B7-B0BF-FB701DE89E03}" destId="{C973529E-EC5D-4AE2-A6E8-56E187EAF779}" srcOrd="1" destOrd="0" presId="urn:microsoft.com/office/officeart/2005/8/layout/hChevron3"/>
    <dgm:cxn modelId="{9808396D-0FD1-4110-B09D-E7CEEC28338B}" type="presParOf" srcId="{EFA7A31D-743C-40B7-B0BF-FB701DE89E03}" destId="{F65531C0-01DA-44AB-B8A6-6638AD039B43}" srcOrd="2" destOrd="0" presId="urn:microsoft.com/office/officeart/2005/8/layout/hChevron3"/>
    <dgm:cxn modelId="{46D803AC-6659-4F5F-8BF8-E8C7F631112E}" type="presParOf" srcId="{EFA7A31D-743C-40B7-B0BF-FB701DE89E03}" destId="{7AFA5695-B504-4533-8991-34E7072EEB89}" srcOrd="3" destOrd="0" presId="urn:microsoft.com/office/officeart/2005/8/layout/hChevron3"/>
    <dgm:cxn modelId="{EDA96900-5151-49CF-AF13-CD946CFBE91B}" type="presParOf" srcId="{EFA7A31D-743C-40B7-B0BF-FB701DE89E03}" destId="{ACC6305C-DECC-4A60-8A37-C05712BB6771}" srcOrd="4" destOrd="0" presId="urn:microsoft.com/office/officeart/2005/8/layout/hChevron3"/>
    <dgm:cxn modelId="{65032D86-3281-47F5-A072-6AC8F4893A76}" type="presParOf" srcId="{EFA7A31D-743C-40B7-B0BF-FB701DE89E03}" destId="{20BB4854-DB3B-4909-8C7B-37241B918D68}" srcOrd="5" destOrd="0" presId="urn:microsoft.com/office/officeart/2005/8/layout/hChevron3"/>
    <dgm:cxn modelId="{43CDC303-A595-42AA-B19A-3194DCEEC0BE}" type="presParOf" srcId="{EFA7A31D-743C-40B7-B0BF-FB701DE89E03}" destId="{5A463789-1C95-4A86-9787-B2E7FE2A950C}" srcOrd="6" destOrd="0" presId="urn:microsoft.com/office/officeart/2005/8/layout/hChevron3"/>
    <dgm:cxn modelId="{85A16DC0-3E11-488F-BBC6-A79145B7052A}" type="presParOf" srcId="{EFA7A31D-743C-40B7-B0BF-FB701DE89E03}" destId="{5BE734B5-9E48-4418-8595-B12E8EF091AC}" srcOrd="7" destOrd="0" presId="urn:microsoft.com/office/officeart/2005/8/layout/hChevron3"/>
    <dgm:cxn modelId="{358AEFB0-AB33-4A7B-8D7D-0FCF50FDD7D0}" type="presParOf" srcId="{EFA7A31D-743C-40B7-B0BF-FB701DE89E03}" destId="{0D693723-DEEA-4754-8033-C357D0BDCEDC}" srcOrd="8" destOrd="0" presId="urn:microsoft.com/office/officeart/2005/8/layout/hChevron3"/>
  </dgm:cxnLst>
  <dgm:bg/>
  <dgm:whole/>
  <dgm:extLst>
    <a:ext uri="http://schemas.microsoft.com/office/drawing/2008/diagram">
      <dsp:dataModelExt xmlns:dsp="http://schemas.microsoft.com/office/drawing/2008/diagram" relId="rId6" minVer="http://schemas.openxmlformats.org/drawingml/2006/diagram"/>
    </a:ext>
    <a:ext uri="{C62137D5-CB1D-491B-B009-E17868A290BF}">
      <dgm14:recolorImg xmlns:dgm14="http://schemas.microsoft.com/office/drawing/2010/diagram" val="1"/>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C2385B8-E4AE-4DEE-B443-86FE28532969}">
      <dsp:nvSpPr>
        <dsp:cNvPr id="0" name=""/>
        <dsp:cNvSpPr/>
      </dsp:nvSpPr>
      <dsp:spPr>
        <a:xfrm>
          <a:off x="1426" y="3253754"/>
          <a:ext cx="2781225" cy="1112490"/>
        </a:xfrm>
        <a:prstGeom prst="homePlate">
          <a:avLst/>
        </a:prstGeom>
        <a:solidFill>
          <a:srgbClr val="92D05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7348" tIns="58674" rIns="29337" bIns="58674" numCol="1" spcCol="1270" anchor="ctr" anchorCtr="0">
          <a:noAutofit/>
        </a:bodyPr>
        <a:lstStyle/>
        <a:p>
          <a:pPr lvl="0" algn="ctr" defTabSz="977900">
            <a:lnSpc>
              <a:spcPct val="90000"/>
            </a:lnSpc>
            <a:spcBef>
              <a:spcPct val="0"/>
            </a:spcBef>
            <a:spcAft>
              <a:spcPct val="35000"/>
            </a:spcAft>
          </a:pPr>
          <a:r>
            <a:rPr lang="en-US" sz="2200" b="1" kern="1200" dirty="0" smtClean="0"/>
            <a:t>Cognitively Unimpaired</a:t>
          </a:r>
        </a:p>
      </dsp:txBody>
      <dsp:txXfrm>
        <a:off x="1426" y="3253754"/>
        <a:ext cx="2503103" cy="1112490"/>
      </dsp:txXfrm>
    </dsp:sp>
    <dsp:sp modelId="{F65531C0-01DA-44AB-B8A6-6638AD039B43}">
      <dsp:nvSpPr>
        <dsp:cNvPr id="0" name=""/>
        <dsp:cNvSpPr/>
      </dsp:nvSpPr>
      <dsp:spPr>
        <a:xfrm>
          <a:off x="2226406" y="3253754"/>
          <a:ext cx="2781225" cy="1112490"/>
        </a:xfrm>
        <a:prstGeom prst="chevron">
          <a:avLst/>
        </a:prstGeom>
        <a:solidFill>
          <a:srgbClr val="4FB15B"/>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011" tIns="58674" rIns="29337" bIns="58674" numCol="1" spcCol="1270" anchor="ctr" anchorCtr="0">
          <a:noAutofit/>
        </a:bodyPr>
        <a:lstStyle/>
        <a:p>
          <a:pPr lvl="0" algn="ctr" defTabSz="977900">
            <a:lnSpc>
              <a:spcPct val="90000"/>
            </a:lnSpc>
            <a:spcBef>
              <a:spcPct val="0"/>
            </a:spcBef>
            <a:spcAft>
              <a:spcPct val="35000"/>
            </a:spcAft>
          </a:pPr>
          <a:r>
            <a:rPr lang="en-US" sz="2200" b="1" kern="1200" dirty="0" smtClean="0"/>
            <a:t>Mild Cognitive Impairment</a:t>
          </a:r>
          <a:endParaRPr lang="en-US" sz="2200" b="1" kern="1200" dirty="0"/>
        </a:p>
      </dsp:txBody>
      <dsp:txXfrm>
        <a:off x="2782651" y="3253754"/>
        <a:ext cx="1668735" cy="1112490"/>
      </dsp:txXfrm>
    </dsp:sp>
    <dsp:sp modelId="{ACC6305C-DECC-4A60-8A37-C05712BB6771}">
      <dsp:nvSpPr>
        <dsp:cNvPr id="0" name=""/>
        <dsp:cNvSpPr/>
      </dsp:nvSpPr>
      <dsp:spPr>
        <a:xfrm>
          <a:off x="4451387" y="3253754"/>
          <a:ext cx="2781225" cy="1112490"/>
        </a:xfrm>
        <a:prstGeom prst="chevron">
          <a:avLst/>
        </a:prstGeom>
        <a:solidFill>
          <a:srgbClr val="45BB96"/>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011" tIns="58674" rIns="29337" bIns="58674" numCol="1" spcCol="1270" anchor="ctr" anchorCtr="0">
          <a:noAutofit/>
        </a:bodyPr>
        <a:lstStyle/>
        <a:p>
          <a:pPr lvl="0" algn="ctr" defTabSz="977900">
            <a:lnSpc>
              <a:spcPct val="90000"/>
            </a:lnSpc>
            <a:spcBef>
              <a:spcPct val="0"/>
            </a:spcBef>
            <a:spcAft>
              <a:spcPct val="35000"/>
            </a:spcAft>
          </a:pPr>
          <a:r>
            <a:rPr lang="en-US" sz="2200" b="1" kern="1200" dirty="0" smtClean="0"/>
            <a:t>Mild Dementia</a:t>
          </a:r>
          <a:endParaRPr lang="en-US" sz="2200" b="1" kern="1200" dirty="0"/>
        </a:p>
      </dsp:txBody>
      <dsp:txXfrm>
        <a:off x="5007632" y="3253754"/>
        <a:ext cx="1668735" cy="1112490"/>
      </dsp:txXfrm>
    </dsp:sp>
    <dsp:sp modelId="{5A463789-1C95-4A86-9787-B2E7FE2A950C}">
      <dsp:nvSpPr>
        <dsp:cNvPr id="0" name=""/>
        <dsp:cNvSpPr/>
      </dsp:nvSpPr>
      <dsp:spPr>
        <a:xfrm>
          <a:off x="6676367" y="3253754"/>
          <a:ext cx="2781225" cy="1112490"/>
        </a:xfrm>
        <a:prstGeom prst="chevron">
          <a:avLst/>
        </a:prstGeom>
        <a:solidFill>
          <a:srgbClr val="00B0F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011" tIns="58674" rIns="29337" bIns="58674" numCol="1" spcCol="1270" anchor="ctr" anchorCtr="0">
          <a:noAutofit/>
        </a:bodyPr>
        <a:lstStyle/>
        <a:p>
          <a:pPr lvl="0" algn="ctr" defTabSz="977900">
            <a:lnSpc>
              <a:spcPct val="90000"/>
            </a:lnSpc>
            <a:spcBef>
              <a:spcPct val="0"/>
            </a:spcBef>
            <a:spcAft>
              <a:spcPct val="35000"/>
            </a:spcAft>
          </a:pPr>
          <a:r>
            <a:rPr lang="en-US" sz="2200" b="1" kern="1200" dirty="0" smtClean="0"/>
            <a:t>Moderate Dementia</a:t>
          </a:r>
          <a:endParaRPr lang="en-US" sz="2200" b="1" kern="1200" dirty="0"/>
        </a:p>
      </dsp:txBody>
      <dsp:txXfrm>
        <a:off x="7232612" y="3253754"/>
        <a:ext cx="1668735" cy="1112490"/>
      </dsp:txXfrm>
    </dsp:sp>
    <dsp:sp modelId="{0D693723-DEEA-4754-8033-C357D0BDCEDC}">
      <dsp:nvSpPr>
        <dsp:cNvPr id="0" name=""/>
        <dsp:cNvSpPr/>
      </dsp:nvSpPr>
      <dsp:spPr>
        <a:xfrm>
          <a:off x="8901348" y="3253754"/>
          <a:ext cx="2781225" cy="1112490"/>
        </a:xfrm>
        <a:prstGeom prst="chevron">
          <a:avLst/>
        </a:prstGeom>
        <a:solidFill>
          <a:srgbClr val="0070C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011" tIns="58674" rIns="29337" bIns="58674" numCol="1" spcCol="1270" anchor="ctr" anchorCtr="0">
          <a:noAutofit/>
        </a:bodyPr>
        <a:lstStyle/>
        <a:p>
          <a:pPr lvl="0" algn="ctr" defTabSz="977900">
            <a:lnSpc>
              <a:spcPct val="90000"/>
            </a:lnSpc>
            <a:spcBef>
              <a:spcPct val="0"/>
            </a:spcBef>
            <a:spcAft>
              <a:spcPct val="35000"/>
            </a:spcAft>
          </a:pPr>
          <a:r>
            <a:rPr lang="en-US" sz="2200" b="1" kern="1200" dirty="0" smtClean="0"/>
            <a:t>Severe Dementia</a:t>
          </a:r>
          <a:endParaRPr lang="en-US" sz="2200" b="1" kern="1200" dirty="0"/>
        </a:p>
      </dsp:txBody>
      <dsp:txXfrm>
        <a:off x="9457593" y="3253754"/>
        <a:ext cx="1668735" cy="1112490"/>
      </dsp:txXfrm>
    </dsp:sp>
  </dsp:spTree>
</dsp:drawing>
</file>

<file path=ppt/diagrams/layout1.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9.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D3F7BA5-1128-4E55-9719-7E54A63A0281}" type="datetimeFigureOut">
              <a:rPr lang="en-US" smtClean="0"/>
              <a:t>5/11/2021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B6EF337-F697-4E26-A042-A14C358C85CE}" type="slidenum">
              <a:rPr lang="en-US" smtClean="0"/>
              <a:t>‹#›</a:t>
            </a:fld>
            <a:endParaRPr lang="en-US"/>
          </a:p>
        </p:txBody>
      </p:sp>
    </p:spTree>
    <p:extLst>
      <p:ext uri="{BB962C8B-B14F-4D97-AF65-F5344CB8AC3E}">
        <p14:creationId xmlns:p14="http://schemas.microsoft.com/office/powerpoint/2010/main" val="62113284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3" Type="http://schemas.openxmlformats.org/officeDocument/2006/relationships/hyperlink" Target="https://www.alz.org/alzheimers-dementia/research_progress/clinical-trials/trialmatch" TargetMode="External"/><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B6EF337-F697-4E26-A042-A14C358C85CE}" type="slidenum">
              <a:rPr lang="en-US" smtClean="0"/>
              <a:t>1</a:t>
            </a:fld>
            <a:endParaRPr lang="en-US"/>
          </a:p>
        </p:txBody>
      </p:sp>
    </p:spTree>
    <p:extLst>
      <p:ext uri="{BB962C8B-B14F-4D97-AF65-F5344CB8AC3E}">
        <p14:creationId xmlns:p14="http://schemas.microsoft.com/office/powerpoint/2010/main" val="331219473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54"/>
        <p:cNvGrpSpPr/>
        <p:nvPr/>
      </p:nvGrpSpPr>
      <p:grpSpPr>
        <a:xfrm>
          <a:off x="0" y="0"/>
          <a:ext cx="0" cy="0"/>
          <a:chOff x="0" y="0"/>
          <a:chExt cx="0" cy="0"/>
        </a:xfrm>
      </p:grpSpPr>
      <p:sp>
        <p:nvSpPr>
          <p:cNvPr id="755" name="Google Shape;755;p2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56" name="Google Shape;756;p2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buFont typeface="Arial" panose="020B0604020202020204" pitchFamily="34" charset="0"/>
              <a:buNone/>
            </a:pPr>
            <a:r>
              <a:rPr lang="en-US" sz="1200" b="1" i="0" kern="1200" dirty="0" smtClean="0">
                <a:solidFill>
                  <a:schemeClr val="tx1"/>
                </a:solidFill>
                <a:effectLst/>
                <a:latin typeface="+mn-lt"/>
                <a:ea typeface="+mn-ea"/>
                <a:cs typeface="+mn-cs"/>
              </a:rPr>
              <a:t>Lay Audience</a:t>
            </a:r>
          </a:p>
          <a:p>
            <a:pPr marL="171450" indent="-171450" rtl="0">
              <a:buFont typeface="Arial" panose="020B0604020202020204" pitchFamily="34" charset="0"/>
              <a:buChar char="•"/>
            </a:pPr>
            <a:r>
              <a:rPr lang="en-US" sz="1200" b="0" i="0" u="none" strike="noStrike" kern="1200" dirty="0" smtClean="0">
                <a:solidFill>
                  <a:schemeClr val="tx1"/>
                </a:solidFill>
                <a:effectLst/>
                <a:latin typeface="+mn-lt"/>
                <a:ea typeface="+mn-ea"/>
                <a:cs typeface="+mn-cs"/>
              </a:rPr>
              <a:t>And this is why the Alzheimer’s Association has partnered with researchers at the University of Texas San Antonio - Dr. Gabriel De </a:t>
            </a:r>
            <a:r>
              <a:rPr lang="en-US" sz="1200" b="0" i="0" u="none" strike="noStrike" kern="1200" dirty="0" err="1" smtClean="0">
                <a:solidFill>
                  <a:schemeClr val="tx1"/>
                </a:solidFill>
                <a:effectLst/>
                <a:latin typeface="+mn-lt"/>
                <a:ea typeface="+mn-ea"/>
                <a:cs typeface="+mn-cs"/>
              </a:rPr>
              <a:t>Erasquin</a:t>
            </a:r>
            <a:r>
              <a:rPr lang="en-US" sz="1200" b="0" i="0" u="none" strike="noStrike" kern="1200" dirty="0" smtClean="0">
                <a:solidFill>
                  <a:schemeClr val="tx1"/>
                </a:solidFill>
                <a:effectLst/>
                <a:latin typeface="+mn-lt"/>
                <a:ea typeface="+mn-ea"/>
                <a:cs typeface="+mn-cs"/>
              </a:rPr>
              <a:t> and Dr. </a:t>
            </a:r>
            <a:r>
              <a:rPr lang="en-US" sz="1200" b="0" i="0" u="none" strike="noStrike" kern="1200" dirty="0" err="1" smtClean="0">
                <a:solidFill>
                  <a:schemeClr val="tx1"/>
                </a:solidFill>
                <a:effectLst/>
                <a:latin typeface="+mn-lt"/>
                <a:ea typeface="+mn-ea"/>
                <a:cs typeface="+mn-cs"/>
              </a:rPr>
              <a:t>Sudha</a:t>
            </a:r>
            <a:r>
              <a:rPr lang="en-US" sz="1200" b="0" i="0" u="none" strike="noStrike" kern="1200" dirty="0" smtClean="0">
                <a:solidFill>
                  <a:schemeClr val="tx1"/>
                </a:solidFill>
                <a:effectLst/>
                <a:latin typeface="+mn-lt"/>
                <a:ea typeface="+mn-ea"/>
                <a:cs typeface="+mn-cs"/>
              </a:rPr>
              <a:t> </a:t>
            </a:r>
            <a:r>
              <a:rPr lang="en-US" sz="1200" b="0" i="0" u="none" strike="noStrike" kern="1200" dirty="0" err="1" smtClean="0">
                <a:solidFill>
                  <a:schemeClr val="tx1"/>
                </a:solidFill>
                <a:effectLst/>
                <a:latin typeface="+mn-lt"/>
                <a:ea typeface="+mn-ea"/>
                <a:cs typeface="+mn-cs"/>
              </a:rPr>
              <a:t>Seshadri</a:t>
            </a:r>
            <a:r>
              <a:rPr lang="en-US" sz="1200" b="0" i="0" u="none" strike="noStrike" kern="1200" dirty="0" smtClean="0">
                <a:solidFill>
                  <a:schemeClr val="tx1"/>
                </a:solidFill>
                <a:effectLst/>
                <a:latin typeface="+mn-lt"/>
                <a:ea typeface="+mn-ea"/>
                <a:cs typeface="+mn-cs"/>
              </a:rPr>
              <a:t> - as well as physicians and researchers from over 40 countries - to form and lead an international consortium to better understand the short and long term impact of COVID-19 on the brain.  We have also provided some initial funding to support the coordination of these large scale global efforts.  </a:t>
            </a:r>
            <a:endParaRPr lang="en-US" b="0" dirty="0" smtClean="0">
              <a:effectLst/>
            </a:endParaRPr>
          </a:p>
          <a:p>
            <a:pPr marL="171450" indent="-171450" rtl="0">
              <a:buFont typeface="Arial" panose="020B0604020202020204" pitchFamily="34" charset="0"/>
              <a:buChar char="•"/>
            </a:pPr>
            <a:r>
              <a:rPr lang="en-US" sz="1200" b="0" i="0" u="none" strike="noStrike" kern="1200" dirty="0" smtClean="0">
                <a:solidFill>
                  <a:schemeClr val="tx1"/>
                </a:solidFill>
                <a:effectLst/>
                <a:latin typeface="+mn-lt"/>
                <a:ea typeface="+mn-ea"/>
                <a:cs typeface="+mn-cs"/>
              </a:rPr>
              <a:t>The consortium is also recognized by the World Health Organization and receives technical guidance from the WHO.  Dr. De </a:t>
            </a:r>
            <a:r>
              <a:rPr lang="en-US" sz="1200" b="0" i="0" u="none" strike="noStrike" kern="1200" dirty="0" err="1" smtClean="0">
                <a:solidFill>
                  <a:schemeClr val="tx1"/>
                </a:solidFill>
                <a:effectLst/>
                <a:latin typeface="+mn-lt"/>
                <a:ea typeface="+mn-ea"/>
                <a:cs typeface="+mn-cs"/>
              </a:rPr>
              <a:t>Erasquin</a:t>
            </a:r>
            <a:r>
              <a:rPr lang="en-US" sz="1200" b="0" i="0" u="none" strike="noStrike" kern="1200" dirty="0" smtClean="0">
                <a:solidFill>
                  <a:schemeClr val="tx1"/>
                </a:solidFill>
                <a:effectLst/>
                <a:latin typeface="+mn-lt"/>
                <a:ea typeface="+mn-ea"/>
                <a:cs typeface="+mn-cs"/>
              </a:rPr>
              <a:t> sits on one of the WHO taskforce aimed to coordinate global efforts around COVID19.  </a:t>
            </a:r>
            <a:endParaRPr lang="en-US" b="0" dirty="0" smtClean="0">
              <a:effectLst/>
            </a:endParaRPr>
          </a:p>
          <a:p>
            <a:pPr marL="171450" indent="-171450" rtl="0">
              <a:buFont typeface="Arial" panose="020B0604020202020204" pitchFamily="34" charset="0"/>
              <a:buChar char="•"/>
            </a:pPr>
            <a:r>
              <a:rPr lang="en-US" sz="1200" b="0" i="0" u="none" strike="noStrike" kern="1200" dirty="0" smtClean="0">
                <a:solidFill>
                  <a:schemeClr val="tx1"/>
                </a:solidFill>
                <a:effectLst/>
                <a:latin typeface="+mn-lt"/>
                <a:ea typeface="+mn-ea"/>
                <a:cs typeface="+mn-cs"/>
              </a:rPr>
              <a:t>The goal of the study is to engage and follow individuals who experienced COVID-19 - with a range of symptoms from mild to severe - from different ages, and from different genetic backgrounds - to understand the impact on memory, function and overall behaviors.  Participants will be evaluated on a host of measures at their initial appointment and again at six, nine and 18 months. These measures include cognition, behavior and, when possible, brain volumes measured by magnetic resonance imaging.  </a:t>
            </a:r>
            <a:endParaRPr lang="en-US" b="0" dirty="0" smtClean="0">
              <a:effectLst/>
            </a:endParaRPr>
          </a:p>
          <a:p>
            <a:pPr marL="171450" indent="-171450" rtl="0">
              <a:buFont typeface="Arial" panose="020B0604020202020204" pitchFamily="34" charset="0"/>
              <a:buChar char="•"/>
            </a:pPr>
            <a:r>
              <a:rPr lang="en-US" sz="1200" b="0" i="0" u="none" strike="noStrike" kern="1200" dirty="0" smtClean="0">
                <a:solidFill>
                  <a:schemeClr val="tx1"/>
                </a:solidFill>
                <a:effectLst/>
                <a:latin typeface="+mn-lt"/>
                <a:ea typeface="+mn-ea"/>
                <a:cs typeface="+mn-cs"/>
              </a:rPr>
              <a:t>This is where the international aspect is so important - Who are the most vulnerable to these changes and symptoms? Do we see differences in outcomes - short and long term outcomes? </a:t>
            </a:r>
            <a:endParaRPr lang="en-US" b="0" dirty="0" smtClean="0">
              <a:effectLst/>
            </a:endParaRPr>
          </a:p>
          <a:p>
            <a:pPr marL="171450" indent="-171450" rtl="0">
              <a:buFont typeface="Arial" panose="020B0604020202020204" pitchFamily="34" charset="0"/>
              <a:buChar char="•"/>
            </a:pPr>
            <a:r>
              <a:rPr lang="en-US" sz="1200" b="0" i="0" u="none" strike="noStrike" kern="1200" dirty="0" smtClean="0">
                <a:solidFill>
                  <a:schemeClr val="tx1"/>
                </a:solidFill>
                <a:effectLst/>
                <a:latin typeface="+mn-lt"/>
                <a:ea typeface="+mn-ea"/>
                <a:cs typeface="+mn-cs"/>
              </a:rPr>
              <a:t>All of this would be valuable to understand and share with the field - and ensure that we are developing or have the appropriate systems to ensure health equity around the world. </a:t>
            </a:r>
          </a:p>
          <a:p>
            <a:pPr marL="171450" indent="-171450" rtl="0">
              <a:buFont typeface="Arial" panose="020B0604020202020204" pitchFamily="34" charset="0"/>
              <a:buChar char="•"/>
            </a:pPr>
            <a:r>
              <a:rPr lang="en-US" sz="1200" b="0" i="0" u="none" strike="noStrike" kern="1200" dirty="0" smtClean="0">
                <a:solidFill>
                  <a:schemeClr val="tx1"/>
                </a:solidFill>
                <a:effectLst/>
                <a:latin typeface="+mn-lt"/>
                <a:ea typeface="+mn-ea"/>
                <a:cs typeface="+mn-cs"/>
              </a:rPr>
              <a:t>Perhaps we will observe that individuals that receive certain types of treatment - such as vaccines  - may have better outcomes -- not only COVID-related outcomes but also neurological outcomes. We have seen this before in other studies.   </a:t>
            </a:r>
            <a:r>
              <a:rPr lang="en-US" dirty="0" smtClean="0"/>
              <a:t/>
            </a:r>
            <a:br>
              <a:rPr lang="en-US" dirty="0" smtClean="0"/>
            </a:br>
            <a:endParaRPr lang="en-US" sz="1200" b="0" i="0" kern="1200" dirty="0" smtClean="0">
              <a:solidFill>
                <a:schemeClr val="tx1"/>
              </a:solidFill>
              <a:effectLst/>
              <a:latin typeface="+mn-lt"/>
              <a:ea typeface="+mn-ea"/>
              <a:cs typeface="+mn-cs"/>
            </a:endParaRPr>
          </a:p>
          <a:p>
            <a:pPr marL="171450" lvl="0" indent="-171450" algn="l" rtl="0">
              <a:spcBef>
                <a:spcPts val="0"/>
              </a:spcBef>
              <a:spcAft>
                <a:spcPts val="0"/>
              </a:spcAft>
              <a:buFont typeface="Arial" panose="020B0604020202020204" pitchFamily="34" charset="0"/>
              <a:buChar char="•"/>
            </a:pPr>
            <a:endParaRPr sz="1200" dirty="0">
              <a:solidFill>
                <a:schemeClr val="dk1"/>
              </a:solidFill>
              <a:latin typeface="Calibri"/>
              <a:ea typeface="Calibri"/>
              <a:cs typeface="Calibri"/>
              <a:sym typeface="Calibri"/>
            </a:endParaRPr>
          </a:p>
        </p:txBody>
      </p:sp>
      <p:sp>
        <p:nvSpPr>
          <p:cNvPr id="757" name="Google Shape;757;p2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Pts val="1200"/>
              <a:buFont typeface="Arial"/>
              <a:buNone/>
              <a:tabLst/>
              <a:defRPr/>
            </a:pPr>
            <a:fld id="{00000000-1234-1234-1234-123412341234}" type="slidenum">
              <a:rPr kumimoji="0" lang="en-US" sz="1200" b="0" i="0" u="none" strike="noStrike" kern="0" cap="none" spc="0" normalizeH="0" baseline="0" noProof="0">
                <a:ln>
                  <a:noFill/>
                </a:ln>
                <a:solidFill>
                  <a:srgbClr val="000000"/>
                </a:solidFill>
                <a:effectLst/>
                <a:uLnTx/>
                <a:uFillTx/>
                <a:latin typeface="Arial"/>
                <a:ea typeface="Arial"/>
                <a:cs typeface="Arial"/>
                <a:sym typeface="Arial"/>
              </a:rPr>
              <a:pPr marL="0" marR="0" lvl="0" indent="0" algn="r" defTabSz="914400" rtl="0" eaLnBrk="1" fontAlgn="auto" latinLnBrk="0" hangingPunct="1">
                <a:lnSpc>
                  <a:spcPct val="100000"/>
                </a:lnSpc>
                <a:spcBef>
                  <a:spcPts val="0"/>
                </a:spcBef>
                <a:spcAft>
                  <a:spcPts val="0"/>
                </a:spcAft>
                <a:buClr>
                  <a:srgbClr val="000000"/>
                </a:buClr>
                <a:buSzPts val="1200"/>
                <a:buFont typeface="Arial"/>
                <a:buNone/>
                <a:tabLst/>
                <a:defRPr/>
              </a:pPr>
              <a:t>12</a:t>
            </a:fld>
            <a:endParaRPr kumimoji="0" sz="1200" b="0" i="0" u="none" strike="noStrike" kern="0" cap="none" spc="0" normalizeH="0" baseline="0" noProof="0">
              <a:ln>
                <a:noFill/>
              </a:ln>
              <a:solidFill>
                <a:srgbClr val="000000"/>
              </a:solidFill>
              <a:effectLst/>
              <a:uLnTx/>
              <a:uFillTx/>
              <a:latin typeface="Arial"/>
              <a:ea typeface="Arial"/>
              <a:cs typeface="Arial"/>
              <a:sym typeface="Arial"/>
            </a:endParaRPr>
          </a:p>
        </p:txBody>
      </p:sp>
    </p:spTree>
    <p:extLst>
      <p:ext uri="{BB962C8B-B14F-4D97-AF65-F5344CB8AC3E}">
        <p14:creationId xmlns:p14="http://schemas.microsoft.com/office/powerpoint/2010/main" val="308962673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2"/>
        <p:cNvGrpSpPr/>
        <p:nvPr/>
      </p:nvGrpSpPr>
      <p:grpSpPr>
        <a:xfrm>
          <a:off x="0" y="0"/>
          <a:ext cx="0" cy="0"/>
          <a:chOff x="0" y="0"/>
          <a:chExt cx="0" cy="0"/>
        </a:xfrm>
      </p:grpSpPr>
      <p:sp>
        <p:nvSpPr>
          <p:cNvPr id="683" name="Google Shape;683;p3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684" name="Google Shape;684;p3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55512278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F77BBFC-FE53-489A-AAFD-A9224310EFA6}"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9901628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kern="1200" dirty="0" smtClean="0">
                <a:solidFill>
                  <a:schemeClr val="tx1"/>
                </a:solidFill>
                <a:effectLst/>
                <a:latin typeface="+mn-lt"/>
                <a:ea typeface="+mn-ea"/>
                <a:cs typeface="+mn-cs"/>
              </a:rPr>
              <a:t>I</a:t>
            </a:r>
            <a:r>
              <a:rPr lang="en-US" sz="1200" b="0" i="0" kern="1200" baseline="0" dirty="0" smtClean="0">
                <a:solidFill>
                  <a:schemeClr val="tx1"/>
                </a:solidFill>
                <a:effectLst/>
                <a:latin typeface="+mn-lt"/>
                <a:ea typeface="+mn-ea"/>
                <a:cs typeface="+mn-cs"/>
              </a:rPr>
              <a:t> know so many of you joining us for AAIC – and heard the most progress being made to develop a blood test.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i="0" kern="1200" baseline="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kern="1200" baseline="0" dirty="0" smtClean="0">
                <a:solidFill>
                  <a:schemeClr val="tx1"/>
                </a:solidFill>
                <a:effectLst/>
                <a:latin typeface="+mn-lt"/>
                <a:ea typeface="+mn-ea"/>
                <a:cs typeface="+mn-cs"/>
              </a:rPr>
              <a:t>Two different research teams – using different study populations and different methods of how they measured – found that a specific form of tau called p-217 tau is consistently specific to Alzheimer’s, and is an accurate indicator of both amyloid and tau related brain changes.  This is really exciting – to have one measure in blood to accurately tell us what is happening in the brain!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i="0" kern="1200" baseline="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kern="1200" baseline="0" dirty="0" smtClean="0">
                <a:solidFill>
                  <a:schemeClr val="tx1"/>
                </a:solidFill>
                <a:effectLst/>
                <a:latin typeface="+mn-lt"/>
                <a:ea typeface="+mn-ea"/>
                <a:cs typeface="+mn-cs"/>
              </a:rPr>
              <a:t>While this is not yet available in a doctors office, we are seeing already rapid uptake of this measure into ongoing clinical trials.  This is an essential step to further validate this finding in larger and more diverse populations.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i="0" kern="1200" baseline="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kern="1200" baseline="0" dirty="0" smtClean="0">
                <a:solidFill>
                  <a:schemeClr val="tx1"/>
                </a:solidFill>
                <a:effectLst/>
                <a:latin typeface="+mn-lt"/>
                <a:ea typeface="+mn-ea"/>
                <a:cs typeface="+mn-cs"/>
              </a:rPr>
              <a:t>[For Cindy – here is press release link: https://alz.org/aaic/releases_2020/blood-biomarkers-tau.asp]</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kern="1200" baseline="0" dirty="0" smtClean="0">
                <a:solidFill>
                  <a:schemeClr val="tx1"/>
                </a:solidFill>
                <a:effectLst/>
                <a:latin typeface="+mn-lt"/>
                <a:ea typeface="+mn-ea"/>
                <a:cs typeface="+mn-cs"/>
              </a:rPr>
              <a:t> </a:t>
            </a:r>
            <a:endParaRPr lang="en-US" sz="1200" b="0" i="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pPr marL="0" marR="0" lvl="0" indent="0" algn="r" defTabSz="914288" rtl="0" eaLnBrk="1" fontAlgn="auto" latinLnBrk="0" hangingPunct="1">
              <a:lnSpc>
                <a:spcPct val="100000"/>
              </a:lnSpc>
              <a:spcBef>
                <a:spcPts val="0"/>
              </a:spcBef>
              <a:spcAft>
                <a:spcPts val="0"/>
              </a:spcAft>
              <a:buClrTx/>
              <a:buSzTx/>
              <a:buFontTx/>
              <a:buNone/>
              <a:tabLst/>
              <a:defRPr/>
            </a:pPr>
            <a:fld id="{B247B16A-F864-4AE3-AD44-1D434D6AFB74}" type="slidenum">
              <a:rPr kumimoji="0" lang="en-US" sz="1200" b="0" i="0" u="none" strike="noStrike" kern="1200" cap="none" spc="0" normalizeH="0" baseline="0" noProof="0" smtClean="0">
                <a:ln>
                  <a:noFill/>
                </a:ln>
                <a:solidFill>
                  <a:prstClr val="black"/>
                </a:solidFill>
                <a:effectLst/>
                <a:uLnTx/>
                <a:uFillTx/>
                <a:latin typeface="Calibri"/>
                <a:ea typeface="+mn-ea"/>
                <a:cs typeface="Arial"/>
                <a:sym typeface="Arial"/>
              </a:rPr>
              <a:pPr marL="0" marR="0" lvl="0" indent="0" algn="r" defTabSz="914288" rtl="0" eaLnBrk="1" fontAlgn="auto" latinLnBrk="0" hangingPunct="1">
                <a:lnSpc>
                  <a:spcPct val="100000"/>
                </a:lnSpc>
                <a:spcBef>
                  <a:spcPts val="0"/>
                </a:spcBef>
                <a:spcAft>
                  <a:spcPts val="0"/>
                </a:spcAft>
                <a:buClrTx/>
                <a:buSzTx/>
                <a:buFontTx/>
                <a:buNone/>
                <a:tabLst/>
                <a:defRPr/>
              </a:pPr>
              <a:t>16</a:t>
            </a:fld>
            <a:endParaRPr kumimoji="0" lang="en-US" sz="1200" b="0" i="0" u="none" strike="noStrike" kern="1200" cap="none" spc="0" normalizeH="0" baseline="0" noProof="0">
              <a:ln>
                <a:noFill/>
              </a:ln>
              <a:solidFill>
                <a:prstClr val="black"/>
              </a:solidFill>
              <a:effectLst/>
              <a:uLnTx/>
              <a:uFillTx/>
              <a:latin typeface="Calibri"/>
              <a:ea typeface="+mn-ea"/>
              <a:cs typeface="Arial"/>
              <a:sym typeface="Arial"/>
            </a:endParaRPr>
          </a:p>
        </p:txBody>
      </p:sp>
    </p:spTree>
    <p:extLst>
      <p:ext uri="{BB962C8B-B14F-4D97-AF65-F5344CB8AC3E}">
        <p14:creationId xmlns:p14="http://schemas.microsoft.com/office/powerpoint/2010/main" val="24854401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2"/>
        <p:cNvGrpSpPr/>
        <p:nvPr/>
      </p:nvGrpSpPr>
      <p:grpSpPr>
        <a:xfrm>
          <a:off x="0" y="0"/>
          <a:ext cx="0" cy="0"/>
          <a:chOff x="0" y="0"/>
          <a:chExt cx="0" cy="0"/>
        </a:xfrm>
      </p:grpSpPr>
      <p:sp>
        <p:nvSpPr>
          <p:cNvPr id="683" name="Google Shape;683;p3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684" name="Google Shape;684;p3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17917045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F77BBFC-FE53-489A-AAFD-A9224310EFA6}"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2229076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247B16A-F864-4AE3-AD44-1D434D6AFB74}"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8048368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fontAlgn="base"/>
            <a:r>
              <a:rPr lang="en-US" sz="1200" b="0" i="0" u="none" strike="noStrike" kern="1200" dirty="0">
                <a:solidFill>
                  <a:schemeClr val="tx1"/>
                </a:solidFill>
                <a:effectLst/>
                <a:latin typeface="+mn-lt"/>
                <a:ea typeface="+mn-ea"/>
                <a:cs typeface="+mn-cs"/>
              </a:rPr>
              <a:t>These initial, topline results are encouraging, but there is more work to be done on this experimental drug therapy.</a:t>
            </a:r>
          </a:p>
          <a:p>
            <a:pPr marL="171450" indent="-171450" rtl="0" fontAlgn="base">
              <a:buFont typeface="Arial" panose="020B0604020202020204" pitchFamily="34" charset="0"/>
              <a:buChar char="•"/>
            </a:pPr>
            <a:r>
              <a:rPr lang="en-US" sz="1200" b="0" i="0" u="none" strike="noStrike" kern="1200" dirty="0">
                <a:solidFill>
                  <a:schemeClr val="tx1"/>
                </a:solidFill>
                <a:effectLst/>
                <a:latin typeface="+mn-lt"/>
                <a:ea typeface="+mn-ea"/>
                <a:cs typeface="+mn-cs"/>
              </a:rPr>
              <a:t>This is the first Phase 2 Alzheimer’s trial to show positive results on a primary outcome related to cognition. </a:t>
            </a:r>
          </a:p>
          <a:p>
            <a:pPr marL="171450" indent="-171450" rtl="0" fontAlgn="base">
              <a:buFont typeface="Arial" panose="020B0604020202020204" pitchFamily="34" charset="0"/>
              <a:buChar char="•"/>
            </a:pPr>
            <a:r>
              <a:rPr lang="en-US" sz="1200" b="0" i="0" u="none" strike="noStrike" kern="1200" dirty="0">
                <a:solidFill>
                  <a:schemeClr val="tx1"/>
                </a:solidFill>
                <a:effectLst/>
                <a:latin typeface="+mn-lt"/>
                <a:ea typeface="+mn-ea"/>
                <a:cs typeface="+mn-cs"/>
              </a:rPr>
              <a:t>The initial Phase 2 results showed significant slowing of decline in a composite measure of cognition and daily function in people with early symptomatic Alzheimer's, compared to placebo.</a:t>
            </a:r>
          </a:p>
          <a:p>
            <a:pPr rtl="0" fontAlgn="base"/>
            <a:r>
              <a:rPr lang="en-US" sz="1200" b="0" i="0" u="none" strike="noStrike" kern="1200" dirty="0">
                <a:solidFill>
                  <a:schemeClr val="tx1"/>
                </a:solidFill>
                <a:effectLst/>
                <a:latin typeface="+mn-lt"/>
                <a:ea typeface="+mn-ea"/>
                <a:cs typeface="+mn-cs"/>
              </a:rPr>
              <a:t>This was a moderately-sized Phase 2 trial, and the results are encouraging. We look forward to the results of a second Phase 2 trial, which is currently recruiting 500 participants.</a:t>
            </a:r>
          </a:p>
          <a:p>
            <a:pPr marL="171450" indent="-171450" rtl="0" fontAlgn="base">
              <a:buFont typeface="Arial" panose="020B0604020202020204" pitchFamily="34" charset="0"/>
              <a:buChar char="•"/>
            </a:pPr>
            <a:r>
              <a:rPr lang="en-US" sz="1200" b="0" i="0" u="none" strike="noStrike" kern="1200" dirty="0">
                <a:solidFill>
                  <a:schemeClr val="tx1"/>
                </a:solidFill>
                <a:effectLst/>
                <a:latin typeface="+mn-lt"/>
                <a:ea typeface="+mn-ea"/>
                <a:cs typeface="+mn-cs"/>
              </a:rPr>
              <a:t>TRAILBLAZER-ALZ initially recruited 266 participants age 60-85. About 90 people in each study arm finished the 18-month trial.</a:t>
            </a:r>
          </a:p>
          <a:p>
            <a:pPr marL="171450" indent="-171450" rtl="0" fontAlgn="base">
              <a:buFont typeface="Arial" panose="020B0604020202020204" pitchFamily="34" charset="0"/>
              <a:buChar char="•"/>
            </a:pPr>
            <a:r>
              <a:rPr lang="en-US" sz="1200" b="0" i="0" u="none" strike="noStrike" kern="1200" dirty="0">
                <a:solidFill>
                  <a:schemeClr val="tx1"/>
                </a:solidFill>
                <a:effectLst/>
                <a:latin typeface="+mn-lt"/>
                <a:ea typeface="+mn-ea"/>
                <a:cs typeface="+mn-cs"/>
              </a:rPr>
              <a:t>People interested in participating in Alzheimer’s and dementia research can find trials that are recruiting near them by using Alzheimer's Association </a:t>
            </a:r>
            <a:r>
              <a:rPr lang="en-US" sz="1200" b="0" i="0" u="sng" strike="noStrike" kern="1200" dirty="0" err="1">
                <a:solidFill>
                  <a:schemeClr val="tx1"/>
                </a:solidFill>
                <a:effectLst/>
                <a:latin typeface="+mn-lt"/>
                <a:ea typeface="+mn-ea"/>
                <a:cs typeface="+mn-cs"/>
                <a:hlinkClick r:id="rId3"/>
              </a:rPr>
              <a:t>TrialMatch</a:t>
            </a:r>
            <a:r>
              <a:rPr lang="en-US" sz="1200" b="0" i="0" u="none" strike="noStrike" kern="1200" dirty="0">
                <a:solidFill>
                  <a:schemeClr val="tx1"/>
                </a:solidFill>
                <a:effectLst/>
                <a:latin typeface="+mn-lt"/>
                <a:ea typeface="+mn-ea"/>
                <a:cs typeface="+mn-cs"/>
              </a:rPr>
              <a:t> — a free, easy-to-use, online service.</a:t>
            </a:r>
          </a:p>
          <a:p>
            <a:pPr rtl="0" fontAlgn="base"/>
            <a:r>
              <a:rPr lang="en-US" sz="1200" b="0" i="0" u="none" strike="noStrike" kern="1200" dirty="0">
                <a:solidFill>
                  <a:schemeClr val="tx1"/>
                </a:solidFill>
                <a:effectLst/>
                <a:latin typeface="+mn-lt"/>
                <a:ea typeface="+mn-ea"/>
                <a:cs typeface="+mn-cs"/>
              </a:rPr>
              <a:t>There are many novel and innovative aspects of this trial, which is a demonstration of the evolution and maturity of the field. </a:t>
            </a:r>
          </a:p>
          <a:p>
            <a:pPr marL="171450" indent="-171450" rtl="0" fontAlgn="base">
              <a:buFont typeface="Arial" panose="020B0604020202020204" pitchFamily="34" charset="0"/>
              <a:buChar char="•"/>
            </a:pPr>
            <a:r>
              <a:rPr lang="en-US" sz="1200" b="0" i="0" u="none" strike="noStrike" kern="1200" dirty="0">
                <a:solidFill>
                  <a:schemeClr val="tx1"/>
                </a:solidFill>
                <a:effectLst/>
                <a:latin typeface="+mn-lt"/>
                <a:ea typeface="+mn-ea"/>
                <a:cs typeface="+mn-cs"/>
              </a:rPr>
              <a:t>For example, in order to volunteer for the TRAILBLAZER-ALZ trial, volunteers had to test positive on both amyloid and tau PET scans. </a:t>
            </a:r>
          </a:p>
          <a:p>
            <a:pPr marL="171450" indent="-171450" rtl="0" fontAlgn="base">
              <a:buFont typeface="Arial" panose="020B0604020202020204" pitchFamily="34" charset="0"/>
              <a:buChar char="•"/>
            </a:pPr>
            <a:r>
              <a:rPr lang="en-US" sz="1200" b="0" i="0" u="none" strike="noStrike" kern="1200" dirty="0">
                <a:solidFill>
                  <a:schemeClr val="tx1"/>
                </a:solidFill>
                <a:effectLst/>
                <a:latin typeface="+mn-lt"/>
                <a:ea typeface="+mn-ea"/>
                <a:cs typeface="+mn-cs"/>
              </a:rPr>
              <a:t>In this study, patients stopped receiving </a:t>
            </a:r>
            <a:r>
              <a:rPr lang="en-US" sz="1200" b="0" i="0" u="none" strike="noStrike" kern="1200" dirty="0" err="1">
                <a:solidFill>
                  <a:schemeClr val="tx1"/>
                </a:solidFill>
                <a:effectLst/>
                <a:latin typeface="+mn-lt"/>
                <a:ea typeface="+mn-ea"/>
                <a:cs typeface="+mn-cs"/>
              </a:rPr>
              <a:t>donanemab</a:t>
            </a:r>
            <a:r>
              <a:rPr lang="en-US" sz="1200" b="0" i="0" u="none" strike="noStrike" kern="1200" dirty="0">
                <a:solidFill>
                  <a:schemeClr val="tx1"/>
                </a:solidFill>
                <a:effectLst/>
                <a:latin typeface="+mn-lt"/>
                <a:ea typeface="+mn-ea"/>
                <a:cs typeface="+mn-cs"/>
              </a:rPr>
              <a:t> and switched to placebo once their plaque level was lowered to what is considered a normal level. </a:t>
            </a:r>
          </a:p>
          <a:p>
            <a:endParaRPr lang="en-US" dirty="0"/>
          </a:p>
        </p:txBody>
      </p:sp>
      <p:sp>
        <p:nvSpPr>
          <p:cNvPr id="4" name="Slide Number Placeholder 3"/>
          <p:cNvSpPr>
            <a:spLocks noGrp="1"/>
          </p:cNvSpPr>
          <p:nvPr>
            <p:ph type="sldNum" sz="quarter" idx="10"/>
          </p:nvPr>
        </p:nvSpPr>
        <p:spPr/>
        <p:txBody>
          <a:bodyPr/>
          <a:lstStyle/>
          <a:p>
            <a:pPr marL="0" marR="0" lvl="0" indent="0" algn="r" defTabSz="914288" rtl="0" eaLnBrk="1" fontAlgn="auto" latinLnBrk="0" hangingPunct="1">
              <a:lnSpc>
                <a:spcPct val="100000"/>
              </a:lnSpc>
              <a:spcBef>
                <a:spcPts val="0"/>
              </a:spcBef>
              <a:spcAft>
                <a:spcPts val="0"/>
              </a:spcAft>
              <a:buClrTx/>
              <a:buSzTx/>
              <a:buFontTx/>
              <a:buNone/>
              <a:tabLst/>
              <a:defRPr/>
            </a:pPr>
            <a:fld id="{B247B16A-F864-4AE3-AD44-1D434D6AFB74}" type="slidenum">
              <a:rPr kumimoji="0" lang="en-US" sz="1200" b="0" i="0" u="none" strike="noStrike" kern="1200" cap="none" spc="0" normalizeH="0" baseline="0" noProof="0" smtClean="0">
                <a:ln>
                  <a:noFill/>
                </a:ln>
                <a:solidFill>
                  <a:prstClr val="black"/>
                </a:solidFill>
                <a:effectLst/>
                <a:uLnTx/>
                <a:uFillTx/>
                <a:latin typeface="Calibri"/>
                <a:ea typeface="+mn-ea"/>
                <a:cs typeface="Arial"/>
                <a:sym typeface="Arial"/>
              </a:rPr>
              <a:pPr marL="0" marR="0" lvl="0" indent="0" algn="r" defTabSz="914288" rtl="0" eaLnBrk="1" fontAlgn="auto" latinLnBrk="0" hangingPunct="1">
                <a:lnSpc>
                  <a:spcPct val="100000"/>
                </a:lnSpc>
                <a:spcBef>
                  <a:spcPts val="0"/>
                </a:spcBef>
                <a:spcAft>
                  <a:spcPts val="0"/>
                </a:spcAft>
                <a:buClrTx/>
                <a:buSzTx/>
                <a:buFontTx/>
                <a:buNone/>
                <a:tabLst/>
                <a:defRPr/>
              </a:pPr>
              <a:t>21</a:t>
            </a:fld>
            <a:endParaRPr kumimoji="0" lang="en-US" sz="1200" b="0" i="0" u="none" strike="noStrike" kern="1200" cap="none" spc="0" normalizeH="0" baseline="0" noProof="0">
              <a:ln>
                <a:noFill/>
              </a:ln>
              <a:solidFill>
                <a:prstClr val="black"/>
              </a:solidFill>
              <a:effectLst/>
              <a:uLnTx/>
              <a:uFillTx/>
              <a:latin typeface="Calibri"/>
              <a:ea typeface="+mn-ea"/>
              <a:cs typeface="Arial"/>
              <a:sym typeface="Arial"/>
            </a:endParaRPr>
          </a:p>
        </p:txBody>
      </p:sp>
    </p:spTree>
    <p:extLst>
      <p:ext uri="{BB962C8B-B14F-4D97-AF65-F5344CB8AC3E}">
        <p14:creationId xmlns:p14="http://schemas.microsoft.com/office/powerpoint/2010/main" val="124149828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2"/>
        <p:cNvGrpSpPr/>
        <p:nvPr/>
      </p:nvGrpSpPr>
      <p:grpSpPr>
        <a:xfrm>
          <a:off x="0" y="0"/>
          <a:ext cx="0" cy="0"/>
          <a:chOff x="0" y="0"/>
          <a:chExt cx="0" cy="0"/>
        </a:xfrm>
      </p:grpSpPr>
      <p:sp>
        <p:nvSpPr>
          <p:cNvPr id="543" name="Google Shape;543;g9a4df5a4e2_7_249:notes"/>
          <p:cNvSpPr txBox="1">
            <a:spLocks noGrp="1"/>
          </p:cNvSpPr>
          <p:nvPr>
            <p:ph type="body" idx="1"/>
          </p:nvPr>
        </p:nvSpPr>
        <p:spPr>
          <a:xfrm>
            <a:off x="685800" y="4400550"/>
            <a:ext cx="5486400" cy="360045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544" name="Google Shape;544;g9a4df5a4e2_7_24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4452847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 know I have only scratched the surface. If you want to learn</a:t>
            </a:r>
            <a:r>
              <a:rPr lang="en-US" baseline="0" dirty="0" smtClean="0"/>
              <a:t> more about what is happening in dementia research around the world, consider downloading the Science Hub App. </a:t>
            </a:r>
          </a:p>
          <a:p>
            <a:endParaRPr lang="en-US" baseline="0" dirty="0" smtClean="0"/>
          </a:p>
          <a:p>
            <a:endParaRPr lang="en-US" dirty="0" smtClean="0"/>
          </a:p>
          <a:p>
            <a:r>
              <a:rPr lang="en-US" dirty="0" smtClean="0"/>
              <a:t>And “at any given moment” you can have research news at your fingertips</a:t>
            </a:r>
            <a:r>
              <a:rPr lang="en-US" baseline="0" dirty="0" smtClean="0"/>
              <a:t>. Available where you get your apps.</a:t>
            </a: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53C1834-A4EF-4C14-94A7-09B224AEC786}"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5566235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B6EF337-F697-4E26-A042-A14C358C85CE}" type="slidenum">
              <a:rPr lang="en-US" smtClean="0"/>
              <a:t>4</a:t>
            </a:fld>
            <a:endParaRPr lang="en-US"/>
          </a:p>
        </p:txBody>
      </p:sp>
    </p:spTree>
    <p:extLst>
      <p:ext uri="{BB962C8B-B14F-4D97-AF65-F5344CB8AC3E}">
        <p14:creationId xmlns:p14="http://schemas.microsoft.com/office/powerpoint/2010/main" val="108457394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F77BBFC-FE53-489A-AAFD-A9224310EFA6}"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4010191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4708" indent="-174708">
              <a:buFont typeface="Arial" panose="020B0604020202020204" pitchFamily="34" charset="0"/>
              <a:buChar char="•"/>
            </a:pPr>
            <a:r>
              <a:rPr lang="en-US" dirty="0"/>
              <a:t>Composite</a:t>
            </a:r>
            <a:r>
              <a:rPr lang="en-US" baseline="0" dirty="0"/>
              <a:t> </a:t>
            </a:r>
            <a:r>
              <a:rPr lang="en-US" dirty="0"/>
              <a:t>representation of various exposures that confer</a:t>
            </a:r>
            <a:r>
              <a:rPr lang="en-US" baseline="0" dirty="0"/>
              <a:t> not only risk but also protection for brain health with advancing age</a:t>
            </a:r>
            <a:endParaRPr lang="en-US" dirty="0"/>
          </a:p>
          <a:p>
            <a:pPr marL="174708" indent="-174708">
              <a:buFont typeface="Arial" panose="020B0604020202020204" pitchFamily="34" charset="0"/>
              <a:buChar char="•"/>
            </a:pPr>
            <a:r>
              <a:rPr lang="en-US" i="0" dirty="0"/>
              <a:t>Modifiable risks associated with medical comorbidities represent downstream consequences</a:t>
            </a:r>
            <a:r>
              <a:rPr lang="en-US" i="0" baseline="0" dirty="0"/>
              <a:t> of day-after-day exposure to an </a:t>
            </a:r>
            <a:r>
              <a:rPr lang="en-US" i="0" dirty="0"/>
              <a:t>unhealthy lifestyle that</a:t>
            </a:r>
            <a:r>
              <a:rPr lang="en-US" i="0" baseline="0" dirty="0"/>
              <a:t> ultimately leads to neuronal and vascular damage</a:t>
            </a:r>
            <a:endParaRPr lang="en-US" i="0" dirty="0"/>
          </a:p>
          <a:p>
            <a:pPr marL="174708" indent="-174708">
              <a:buFont typeface="Arial" panose="020B0604020202020204" pitchFamily="34" charset="0"/>
              <a:buChar char="•"/>
            </a:pPr>
            <a:r>
              <a:rPr lang="en-US" i="0" dirty="0"/>
              <a:t>In contrast,</a:t>
            </a:r>
            <a:r>
              <a:rPr lang="en-US" i="0" baseline="0" dirty="0"/>
              <a:t> the results of epidemiological research suggests that risks for cognitive decline and dementia are lower for those who regularly exercise, consume a healthy diet, and engage in intellectual &amp; social stimulation</a:t>
            </a:r>
          </a:p>
          <a:p>
            <a:pPr marL="174708" indent="-174708">
              <a:buFont typeface="Arial" panose="020B0604020202020204" pitchFamily="34" charset="0"/>
              <a:buChar char="•"/>
            </a:pPr>
            <a:r>
              <a:rPr lang="en-US" i="0" baseline="0" dirty="0"/>
              <a:t>The balance of these factors for any one individual predicts brain health trajectory</a:t>
            </a:r>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2C193DC-2453-42E9-8B8C-3E2B45AADD42}" type="slidenum">
              <a:rPr kumimoji="0" lang="en-US"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9516744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i="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pPr marL="0" marR="0" lvl="0" indent="0" algn="r" defTabSz="914288" rtl="0" eaLnBrk="1" fontAlgn="auto" latinLnBrk="0" hangingPunct="1">
              <a:lnSpc>
                <a:spcPct val="100000"/>
              </a:lnSpc>
              <a:spcBef>
                <a:spcPts val="0"/>
              </a:spcBef>
              <a:spcAft>
                <a:spcPts val="0"/>
              </a:spcAft>
              <a:buClrTx/>
              <a:buSzTx/>
              <a:buFontTx/>
              <a:buNone/>
              <a:tabLst/>
              <a:defRPr/>
            </a:pPr>
            <a:fld id="{B247B16A-F864-4AE3-AD44-1D434D6AFB74}"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288"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7619690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i="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pPr marL="0" marR="0" lvl="0" indent="0" algn="r" defTabSz="914288" rtl="0" eaLnBrk="1" fontAlgn="auto" latinLnBrk="0" hangingPunct="1">
              <a:lnSpc>
                <a:spcPct val="100000"/>
              </a:lnSpc>
              <a:spcBef>
                <a:spcPts val="0"/>
              </a:spcBef>
              <a:spcAft>
                <a:spcPts val="0"/>
              </a:spcAft>
              <a:buClrTx/>
              <a:buSzTx/>
              <a:buFontTx/>
              <a:buNone/>
              <a:tabLst/>
              <a:defRPr/>
            </a:pPr>
            <a:fld id="{B247B16A-F864-4AE3-AD44-1D434D6AFB74}"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288"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88363741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rtl="0">
              <a:buFont typeface="Arial" panose="020B0604020202020204" pitchFamily="34" charset="0"/>
              <a:buChar char="•"/>
            </a:pPr>
            <a:r>
              <a:rPr lang="en-US" sz="1200" b="0" i="0" u="none" strike="noStrike" kern="1200" dirty="0" smtClean="0">
                <a:solidFill>
                  <a:schemeClr val="tx1"/>
                </a:solidFill>
                <a:effectLst/>
                <a:latin typeface="+mn-lt"/>
                <a:ea typeface="+mn-ea"/>
                <a:cs typeface="+mn-cs"/>
              </a:rPr>
              <a:t>I don’t know if you had the chance to participate, but during the very successful 2020 AAIC, Dr. Lisa Barnes articulated a broad vision for health equity research during a plenary session presentation… </a:t>
            </a:r>
          </a:p>
          <a:p>
            <a:pPr marL="171450" indent="-171450" rtl="0">
              <a:buFont typeface="Arial" panose="020B0604020202020204" pitchFamily="34" charset="0"/>
              <a:buChar char="•"/>
            </a:pPr>
            <a:r>
              <a:rPr lang="en-US" sz="1200" b="0" i="0" u="none" strike="noStrike" kern="1200" dirty="0" smtClean="0">
                <a:solidFill>
                  <a:schemeClr val="tx1"/>
                </a:solidFill>
                <a:effectLst/>
                <a:latin typeface="+mn-lt"/>
                <a:ea typeface="+mn-ea"/>
                <a:cs typeface="+mn-cs"/>
              </a:rPr>
              <a:t>…and she articulated a need to move beyond comparisons, to a focus on the many factors that might be relevant for understanding risk in diverse populations.</a:t>
            </a:r>
            <a:endParaRPr lang="en-US" b="0" dirty="0" smtClean="0">
              <a:effectLst/>
            </a:endParaRPr>
          </a:p>
          <a:p>
            <a:pPr marL="171450" indent="-171450" rtl="0">
              <a:buFont typeface="Arial" panose="020B0604020202020204" pitchFamily="34" charset="0"/>
              <a:buChar char="•"/>
            </a:pPr>
            <a:r>
              <a:rPr lang="en-US" sz="1200" b="0" i="0" u="none" strike="noStrike" kern="1200" dirty="0" smtClean="0">
                <a:solidFill>
                  <a:schemeClr val="tx1"/>
                </a:solidFill>
                <a:effectLst/>
                <a:latin typeface="+mn-lt"/>
                <a:ea typeface="+mn-ea"/>
                <a:cs typeface="+mn-cs"/>
              </a:rPr>
              <a:t>This is especially relevant today, as we grapple with a pandemic that has disproportionately affected Black, Native and Hispanic Americans. With this pandemic, our pursuit of health equity has been increased with yet another phenomena to consider… (PAUSE) While research has moved quickly to make effective vaccines available…there is still much to understand how risk is patterned by race/ethnicity…by the availability of RESOURCES like information and quality health care…and…(very important to our work_…how COVID risk and infection relates to Alzheimer’s and other dementia.</a:t>
            </a:r>
            <a:endParaRPr lang="en-US" b="0" dirty="0" smtClean="0">
              <a:effectLst/>
            </a:endParaRPr>
          </a:p>
          <a:p>
            <a:r>
              <a:rPr lang="en-US" dirty="0" smtClean="0"/>
              <a:t/>
            </a:r>
            <a:br>
              <a:rPr lang="en-US" dirty="0" smtClean="0"/>
            </a:br>
            <a:endParaRPr lang="en-US" sz="1200" b="0" i="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pPr marL="0" marR="0" lvl="0" indent="0" algn="r" defTabSz="914288" rtl="0" eaLnBrk="1" fontAlgn="auto" latinLnBrk="0" hangingPunct="1">
              <a:lnSpc>
                <a:spcPct val="100000"/>
              </a:lnSpc>
              <a:spcBef>
                <a:spcPts val="0"/>
              </a:spcBef>
              <a:spcAft>
                <a:spcPts val="0"/>
              </a:spcAft>
              <a:buClrTx/>
              <a:buSzTx/>
              <a:buFontTx/>
              <a:buNone/>
              <a:tabLst/>
              <a:defRPr/>
            </a:pPr>
            <a:fld id="{B247B16A-F864-4AE3-AD44-1D434D6AFB74}"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288"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13159421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0"/>
        <p:cNvGrpSpPr/>
        <p:nvPr/>
      </p:nvGrpSpPr>
      <p:grpSpPr>
        <a:xfrm>
          <a:off x="0" y="0"/>
          <a:ext cx="0" cy="0"/>
          <a:chOff x="0" y="0"/>
          <a:chExt cx="0" cy="0"/>
        </a:xfrm>
      </p:grpSpPr>
      <p:sp>
        <p:nvSpPr>
          <p:cNvPr id="221" name="Google Shape;221;p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171450" indent="-171450" rtl="0" fontAlgn="base">
              <a:buFont typeface="Arial" panose="020B0604020202020204" pitchFamily="34" charset="0"/>
              <a:buChar char="•"/>
            </a:pPr>
            <a:r>
              <a:rPr lang="en-US" sz="1200" b="0" i="0" u="none" strike="noStrike" kern="1200" dirty="0" smtClean="0">
                <a:solidFill>
                  <a:schemeClr val="tx1"/>
                </a:solidFill>
                <a:effectLst/>
                <a:latin typeface="+mn-lt"/>
                <a:ea typeface="+mn-ea"/>
                <a:cs typeface="+mn-cs"/>
              </a:rPr>
              <a:t>As you can see, we are learning more and more everyday about the impact of Covid-19 on our communities and what may be driving risk.</a:t>
            </a:r>
          </a:p>
          <a:p>
            <a:pPr marL="171450" indent="-171450" rtl="0" fontAlgn="base">
              <a:buFont typeface="Arial" panose="020B0604020202020204" pitchFamily="34" charset="0"/>
              <a:buChar char="•"/>
            </a:pPr>
            <a:r>
              <a:rPr lang="en-US" sz="1200" b="0" i="0" u="none" strike="noStrike" kern="1200" dirty="0" smtClean="0">
                <a:solidFill>
                  <a:schemeClr val="tx1"/>
                </a:solidFill>
                <a:effectLst/>
                <a:latin typeface="+mn-lt"/>
                <a:ea typeface="+mn-ea"/>
                <a:cs typeface="+mn-cs"/>
              </a:rPr>
              <a:t>We know that most people with dementia are 65 or older, which puts them at increased risk of COVID-19 infection. Many also may be living in congregate settings. And the symptoms of dementia may decrease their ability to regularly follow public health guidelines like, remembering to mask-up or wash their hands, things which know may reduce their risk for infection.</a:t>
            </a:r>
          </a:p>
          <a:p>
            <a:pPr marL="171450" indent="-171450" rtl="0" fontAlgn="base">
              <a:buFont typeface="Arial" panose="020B0604020202020204" pitchFamily="34" charset="0"/>
              <a:buChar char="•"/>
            </a:pPr>
            <a:r>
              <a:rPr lang="en-US" sz="1200" b="0" i="0" u="none" strike="noStrike" kern="1200" dirty="0" smtClean="0">
                <a:solidFill>
                  <a:schemeClr val="tx1"/>
                </a:solidFill>
                <a:effectLst/>
                <a:latin typeface="+mn-lt"/>
                <a:ea typeface="+mn-ea"/>
                <a:cs typeface="+mn-cs"/>
              </a:rPr>
              <a:t>As I mentioned, many people with dementia are likely to have underlying health problems. This can increase their risk for COVID-19 complications   </a:t>
            </a:r>
          </a:p>
          <a:p>
            <a:pPr marL="628650" lvl="1" indent="-171450" rtl="0" fontAlgn="base">
              <a:buFont typeface="Arial" panose="020B0604020202020204" pitchFamily="34" charset="0"/>
              <a:buChar char="•"/>
            </a:pPr>
            <a:r>
              <a:rPr lang="en-US" sz="1200" b="0" i="0" u="none" strike="noStrike" kern="1200" dirty="0" smtClean="0">
                <a:solidFill>
                  <a:schemeClr val="tx1"/>
                </a:solidFill>
                <a:effectLst/>
                <a:latin typeface="+mn-lt"/>
                <a:ea typeface="+mn-ea"/>
                <a:cs typeface="+mn-cs"/>
              </a:rPr>
              <a:t>In the Case Western study, people with dementia who contracted COVID-19 had significantly more hospitalizations and deaths than those who had COVID-19 but not dementia.</a:t>
            </a:r>
          </a:p>
          <a:p>
            <a:pPr marL="628650" lvl="1" indent="-171450" rtl="0" fontAlgn="base">
              <a:buFont typeface="Arial" panose="020B0604020202020204" pitchFamily="34" charset="0"/>
              <a:buChar char="•"/>
            </a:pPr>
            <a:r>
              <a:rPr lang="en-US" sz="1200" b="0" i="0" u="none" strike="noStrike" kern="1200" dirty="0" smtClean="0">
                <a:solidFill>
                  <a:schemeClr val="tx1"/>
                </a:solidFill>
                <a:effectLst/>
                <a:latin typeface="+mn-lt"/>
                <a:ea typeface="+mn-ea"/>
                <a:cs typeface="+mn-cs"/>
              </a:rPr>
              <a:t>Meaning their course of Covid-19 was more complicated in terms of treatment and care.</a:t>
            </a:r>
          </a:p>
          <a:p>
            <a:pPr marL="628650" lvl="1" indent="-171450" rtl="0" fontAlgn="base">
              <a:buFont typeface="Arial" panose="020B0604020202020204" pitchFamily="34" charset="0"/>
              <a:buChar char="•"/>
            </a:pPr>
            <a:r>
              <a:rPr lang="en-US" sz="1200" b="0" i="0" u="none" strike="noStrike" kern="1200" dirty="0" smtClean="0">
                <a:solidFill>
                  <a:schemeClr val="tx1"/>
                </a:solidFill>
                <a:effectLst/>
                <a:latin typeface="+mn-lt"/>
                <a:ea typeface="+mn-ea"/>
                <a:cs typeface="+mn-cs"/>
              </a:rPr>
              <a:t>The percentage of hospitalizations was even higher (73.08%) among African Americans in the study, compared to 53.85% of Whites with both conditions.</a:t>
            </a:r>
          </a:p>
          <a:p>
            <a:pPr marL="171450" indent="-171450" rtl="0" fontAlgn="base">
              <a:buFont typeface="Arial" panose="020B0604020202020204" pitchFamily="34" charset="0"/>
              <a:buChar char="•"/>
            </a:pPr>
            <a:r>
              <a:rPr lang="en-US" sz="1200" b="0" i="0" u="none" strike="noStrike" kern="1200" dirty="0" smtClean="0">
                <a:solidFill>
                  <a:schemeClr val="tx1"/>
                </a:solidFill>
                <a:effectLst/>
                <a:latin typeface="+mn-lt"/>
                <a:ea typeface="+mn-ea"/>
                <a:cs typeface="+mn-cs"/>
              </a:rPr>
              <a:t>And you saw in March published in our Facts and Figures report, 42,000 more deaths were attributed to Alzheimer’s and dementia during COVID-19 in 2020 which is a 16% increase from what we would have predicted.</a:t>
            </a:r>
          </a:p>
          <a:p>
            <a:pPr marL="171450" indent="-171450" rtl="0" fontAlgn="base">
              <a:buFont typeface="Arial" panose="020B0604020202020204" pitchFamily="34" charset="0"/>
              <a:buChar char="•"/>
            </a:pPr>
            <a:r>
              <a:rPr lang="en-US" sz="1200" b="0" i="0" u="none" strike="noStrike" kern="1200" dirty="0" smtClean="0">
                <a:solidFill>
                  <a:schemeClr val="tx1"/>
                </a:solidFill>
                <a:effectLst/>
                <a:latin typeface="+mn-lt"/>
                <a:ea typeface="+mn-ea"/>
                <a:cs typeface="+mn-cs"/>
              </a:rPr>
              <a:t>It is not entirely clear what is driving this increase in deaths attributed to Alzheimer’s...Inaccurate reporting, comorbidities, LTC communal living, reduced access to healthcare, social isolation —– may all be potential reasons. We have so much to still learn about what goes into this figure.</a:t>
            </a:r>
          </a:p>
          <a:p>
            <a:pPr marL="171450" indent="-171450" rtl="0" fontAlgn="base">
              <a:buFont typeface="Arial" panose="020B0604020202020204" pitchFamily="34" charset="0"/>
              <a:buChar char="•"/>
            </a:pPr>
            <a:r>
              <a:rPr lang="en-US" sz="1200" b="0" i="0" u="none" strike="noStrike" kern="1200" dirty="0" smtClean="0">
                <a:solidFill>
                  <a:schemeClr val="tx1"/>
                </a:solidFill>
                <a:effectLst/>
                <a:latin typeface="+mn-lt"/>
                <a:ea typeface="+mn-ea"/>
                <a:cs typeface="+mn-cs"/>
              </a:rPr>
              <a:t>More research is needed to understand exactly what is happening in the brains of individuals with dementia that may be making them more susceptible to COVID-19 and also what the long term impact of </a:t>
            </a:r>
            <a:r>
              <a:rPr lang="en-US" sz="1200" b="0" i="0" u="none" strike="noStrike" kern="1200" dirty="0" err="1" smtClean="0">
                <a:solidFill>
                  <a:schemeClr val="tx1"/>
                </a:solidFill>
                <a:effectLst/>
                <a:latin typeface="+mn-lt"/>
                <a:ea typeface="+mn-ea"/>
                <a:cs typeface="+mn-cs"/>
              </a:rPr>
              <a:t>Covid</a:t>
            </a:r>
            <a:r>
              <a:rPr lang="en-US" sz="1200" b="0" i="0" u="none" strike="noStrike" kern="1200" dirty="0" smtClean="0">
                <a:solidFill>
                  <a:schemeClr val="tx1"/>
                </a:solidFill>
                <a:effectLst/>
                <a:latin typeface="+mn-lt"/>
                <a:ea typeface="+mn-ea"/>
                <a:cs typeface="+mn-cs"/>
              </a:rPr>
              <a:t> infection might be on our brains.</a:t>
            </a:r>
          </a:p>
          <a:p>
            <a:pPr marL="171450" indent="-171450" rtl="0" fontAlgn="base">
              <a:buFont typeface="Arial" panose="020B0604020202020204" pitchFamily="34" charset="0"/>
              <a:buChar char="•"/>
            </a:pPr>
            <a:r>
              <a:rPr lang="en-US" sz="1200" b="1" i="0" u="none" strike="noStrike" kern="1200" dirty="0" smtClean="0">
                <a:solidFill>
                  <a:schemeClr val="tx1"/>
                </a:solidFill>
                <a:effectLst/>
                <a:latin typeface="+mn-lt"/>
                <a:ea typeface="+mn-ea"/>
                <a:cs typeface="+mn-cs"/>
              </a:rPr>
              <a:t>Outcomes from all of this research will continue to drive strategies to gain health equity for Covid-19 but also Alzheimer’s and other dementia.</a:t>
            </a:r>
          </a:p>
          <a:p>
            <a:pPr marL="171450" lvl="0" indent="-171450" algn="l" rtl="0">
              <a:spcBef>
                <a:spcPts val="0"/>
              </a:spcBef>
              <a:spcAft>
                <a:spcPts val="0"/>
              </a:spcAft>
              <a:buFont typeface="Arial" panose="020B0604020202020204" pitchFamily="34" charset="0"/>
              <a:buChar char="•"/>
            </a:pPr>
            <a:endParaRPr dirty="0"/>
          </a:p>
        </p:txBody>
      </p:sp>
      <p:sp>
        <p:nvSpPr>
          <p:cNvPr id="222" name="Google Shape;222;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98804793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0"/>
        <p:cNvGrpSpPr/>
        <p:nvPr/>
      </p:nvGrpSpPr>
      <p:grpSpPr>
        <a:xfrm>
          <a:off x="0" y="0"/>
          <a:ext cx="0" cy="0"/>
          <a:chOff x="0" y="0"/>
          <a:chExt cx="0" cy="0"/>
        </a:xfrm>
      </p:grpSpPr>
      <p:sp>
        <p:nvSpPr>
          <p:cNvPr id="221" name="Google Shape;221;p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171450" indent="-171450" rtl="0" fontAlgn="base">
              <a:buFont typeface="Arial" panose="020B0604020202020204" pitchFamily="34" charset="0"/>
              <a:buChar char="•"/>
            </a:pPr>
            <a:r>
              <a:rPr lang="en-US" sz="1200" b="0" i="0" u="none" strike="noStrike" kern="1200" dirty="0" smtClean="0">
                <a:solidFill>
                  <a:schemeClr val="tx1"/>
                </a:solidFill>
                <a:effectLst/>
                <a:latin typeface="+mn-lt"/>
                <a:ea typeface="+mn-ea"/>
                <a:cs typeface="+mn-cs"/>
              </a:rPr>
              <a:t>I would like to give you more details on a new research study that was published in our Journal </a:t>
            </a:r>
            <a:r>
              <a:rPr lang="en-US" sz="1200" b="0" i="1" u="none" strike="noStrike" kern="1200" dirty="0" smtClean="0">
                <a:solidFill>
                  <a:schemeClr val="tx1"/>
                </a:solidFill>
                <a:effectLst/>
                <a:latin typeface="+mn-lt"/>
                <a:ea typeface="+mn-ea"/>
                <a:cs typeface="+mn-cs"/>
              </a:rPr>
              <a:t>Alzheimer’s &amp; Dementia </a:t>
            </a:r>
            <a:r>
              <a:rPr lang="en-US" sz="1200" b="0" i="0" u="none" strike="noStrike" kern="1200" dirty="0" smtClean="0">
                <a:solidFill>
                  <a:schemeClr val="tx1"/>
                </a:solidFill>
                <a:effectLst/>
                <a:latin typeface="+mn-lt"/>
                <a:ea typeface="+mn-ea"/>
                <a:cs typeface="+mn-cs"/>
              </a:rPr>
              <a:t>on Feb. 9.</a:t>
            </a:r>
            <a:endParaRPr lang="en-US" sz="1200" b="1" i="0" u="none" strike="noStrike" kern="1200" dirty="0" smtClean="0">
              <a:solidFill>
                <a:schemeClr val="tx1"/>
              </a:solidFill>
              <a:effectLst/>
              <a:latin typeface="+mn-lt"/>
              <a:ea typeface="+mn-ea"/>
              <a:cs typeface="+mn-cs"/>
            </a:endParaRPr>
          </a:p>
          <a:p>
            <a:pPr marL="171450" indent="-171450" rtl="0" fontAlgn="base">
              <a:buFont typeface="Arial" panose="020B0604020202020204" pitchFamily="34" charset="0"/>
              <a:buChar char="•"/>
            </a:pPr>
            <a:r>
              <a:rPr lang="en-US" sz="1200" b="0" i="0" u="none" strike="noStrike" kern="1200" dirty="0" smtClean="0">
                <a:solidFill>
                  <a:schemeClr val="tx1"/>
                </a:solidFill>
                <a:effectLst/>
                <a:latin typeface="+mn-lt"/>
                <a:ea typeface="+mn-ea"/>
                <a:cs typeface="+mn-cs"/>
              </a:rPr>
              <a:t>Let’s first talk about the size and scope</a:t>
            </a:r>
          </a:p>
          <a:p>
            <a:pPr marL="628650" lvl="1" indent="-171450" rtl="0" fontAlgn="base">
              <a:buFont typeface="Arial" panose="020B0604020202020204" pitchFamily="34" charset="0"/>
              <a:buChar char="•"/>
            </a:pPr>
            <a:r>
              <a:rPr lang="en-US" sz="1200" b="0" i="0" u="none" strike="noStrike" kern="1200" dirty="0" smtClean="0">
                <a:solidFill>
                  <a:schemeClr val="tx1"/>
                </a:solidFill>
                <a:effectLst/>
                <a:latin typeface="+mn-lt"/>
                <a:ea typeface="+mn-ea"/>
                <a:cs typeface="+mn-cs"/>
              </a:rPr>
              <a:t>Researchers at Case Western University examined electronic health records from 360 hospitals and 317,000 providers nationally, representing 20% of the U.S. population.</a:t>
            </a:r>
          </a:p>
          <a:p>
            <a:pPr marL="628650" lvl="1" indent="-171450" rtl="0" fontAlgn="base">
              <a:buFont typeface="Arial" panose="020B0604020202020204" pitchFamily="34" charset="0"/>
              <a:buChar char="•"/>
            </a:pPr>
            <a:r>
              <a:rPr lang="en-US" sz="1200" b="0" i="0" u="none" strike="noStrike" kern="1200" dirty="0" smtClean="0">
                <a:solidFill>
                  <a:schemeClr val="tx1"/>
                </a:solidFill>
                <a:effectLst/>
                <a:latin typeface="+mn-lt"/>
                <a:ea typeface="+mn-ea"/>
                <a:cs typeface="+mn-cs"/>
              </a:rPr>
              <a:t>Of the nearly 62 million adults in the study population, more than 1 million had dementia, over 15 thousand had COVID-19 and 810 had both.</a:t>
            </a:r>
          </a:p>
          <a:p>
            <a:pPr marL="171450" indent="-171450" rtl="0" fontAlgn="base">
              <a:buFont typeface="Arial" panose="020B0604020202020204" pitchFamily="34" charset="0"/>
              <a:buChar char="•"/>
            </a:pPr>
            <a:r>
              <a:rPr lang="en-US" sz="1200" b="0" i="0" u="none" strike="noStrike" kern="1200" dirty="0" smtClean="0">
                <a:solidFill>
                  <a:schemeClr val="tx1"/>
                </a:solidFill>
                <a:effectLst/>
                <a:latin typeface="+mn-lt"/>
                <a:ea typeface="+mn-ea"/>
                <a:cs typeface="+mn-cs"/>
              </a:rPr>
              <a:t>So what did they learn from this large scale study?</a:t>
            </a:r>
          </a:p>
          <a:p>
            <a:pPr marL="628650" lvl="1" indent="-171450" rtl="0" fontAlgn="base">
              <a:buFont typeface="Arial" panose="020B0604020202020204" pitchFamily="34" charset="0"/>
              <a:buChar char="•"/>
            </a:pPr>
            <a:r>
              <a:rPr lang="en-US" sz="1200" b="0" i="0" u="none" strike="noStrike" kern="1200" dirty="0" smtClean="0">
                <a:solidFill>
                  <a:schemeClr val="tx1"/>
                </a:solidFill>
                <a:effectLst/>
                <a:latin typeface="+mn-lt"/>
                <a:ea typeface="+mn-ea"/>
                <a:cs typeface="+mn-cs"/>
              </a:rPr>
              <a:t>They found that the risk of contracting COVID-19 was twice as high for people with dementia in the study than for those without it.</a:t>
            </a:r>
          </a:p>
          <a:p>
            <a:pPr marL="628650" lvl="1" indent="-171450" rtl="0" fontAlgn="base">
              <a:buFont typeface="Arial" panose="020B0604020202020204" pitchFamily="34" charset="0"/>
              <a:buChar char="•"/>
            </a:pPr>
            <a:r>
              <a:rPr lang="en-US" sz="1200" b="0" i="0" u="none" strike="noStrike" kern="1200" dirty="0" smtClean="0">
                <a:solidFill>
                  <a:schemeClr val="tx1"/>
                </a:solidFill>
                <a:effectLst/>
                <a:latin typeface="+mn-lt"/>
                <a:ea typeface="+mn-ea"/>
                <a:cs typeface="+mn-cs"/>
              </a:rPr>
              <a:t>Individuals in the study that had vascular dementia had the highest risk of getting COVID-19 — more than three times higher risk than people without dementia. </a:t>
            </a:r>
          </a:p>
          <a:p>
            <a:pPr marL="628650" lvl="1" indent="-171450" rtl="0" fontAlgn="base">
              <a:buFont typeface="Arial" panose="020B0604020202020204" pitchFamily="34" charset="0"/>
              <a:buChar char="•"/>
            </a:pPr>
            <a:r>
              <a:rPr lang="en-US" sz="1200" b="0" i="0" u="none" strike="noStrike" kern="1200" dirty="0" smtClean="0">
                <a:solidFill>
                  <a:schemeClr val="tx1"/>
                </a:solidFill>
                <a:effectLst/>
                <a:latin typeface="+mn-lt"/>
                <a:ea typeface="+mn-ea"/>
                <a:cs typeface="+mn-cs"/>
              </a:rPr>
              <a:t>Among those with dementia, African Americans had close to three times the risk of getting COVID-19 as Whites.</a:t>
            </a:r>
          </a:p>
          <a:p>
            <a:pPr marL="171450" indent="-171450" rtl="0" fontAlgn="base">
              <a:buFont typeface="Arial" panose="020B0604020202020204" pitchFamily="34" charset="0"/>
              <a:buChar char="•"/>
            </a:pPr>
            <a:r>
              <a:rPr lang="en-US" sz="1200" b="0" i="0" u="none" strike="noStrike" kern="1200" dirty="0" smtClean="0">
                <a:solidFill>
                  <a:schemeClr val="tx1"/>
                </a:solidFill>
                <a:effectLst/>
                <a:latin typeface="+mn-lt"/>
                <a:ea typeface="+mn-ea"/>
                <a:cs typeface="+mn-cs"/>
              </a:rPr>
              <a:t>These findings, though preliminary, suggest a frightening reality of the vulnerabilities associated with living with dementia.</a:t>
            </a:r>
          </a:p>
          <a:p>
            <a:pPr marL="628650" lvl="1" indent="-171450" rtl="0" fontAlgn="base">
              <a:buFont typeface="Arial" panose="020B0604020202020204" pitchFamily="34" charset="0"/>
              <a:buChar char="•"/>
            </a:pPr>
            <a:r>
              <a:rPr lang="en-US" sz="1200" b="0" i="0" u="none" strike="noStrike" kern="1200" dirty="0" smtClean="0">
                <a:solidFill>
                  <a:schemeClr val="tx1"/>
                </a:solidFill>
                <a:effectLst/>
                <a:latin typeface="+mn-lt"/>
                <a:ea typeface="+mn-ea"/>
                <a:cs typeface="+mn-cs"/>
              </a:rPr>
              <a:t>It has been speculated since the beginning of the pandemic that – because of the vulnerabilities associated with dementia – individuals with dementia are at an increased risk of contracting COVID-19.</a:t>
            </a:r>
          </a:p>
          <a:p>
            <a:pPr marL="628650" lvl="1" indent="-171450" rtl="0" fontAlgn="base">
              <a:buFont typeface="Arial" panose="020B0604020202020204" pitchFamily="34" charset="0"/>
              <a:buChar char="•"/>
            </a:pPr>
            <a:r>
              <a:rPr lang="en-US" sz="1200" b="0" i="0" u="none" strike="noStrike" kern="1200" dirty="0" smtClean="0">
                <a:solidFill>
                  <a:schemeClr val="tx1"/>
                </a:solidFill>
                <a:effectLst/>
                <a:latin typeface="+mn-lt"/>
                <a:ea typeface="+mn-ea"/>
                <a:cs typeface="+mn-cs"/>
              </a:rPr>
              <a:t>But this is the first time we are seeing strong, credible data showing a clear connection.</a:t>
            </a:r>
          </a:p>
          <a:p>
            <a:pPr marL="171450" indent="-171450" rtl="0" fontAlgn="base">
              <a:buFont typeface="Arial" panose="020B0604020202020204" pitchFamily="34" charset="0"/>
              <a:buChar char="•"/>
            </a:pPr>
            <a:r>
              <a:rPr lang="en-US" sz="1200" b="0" i="0" u="none" strike="noStrike" kern="1200" dirty="0" smtClean="0">
                <a:solidFill>
                  <a:schemeClr val="tx1"/>
                </a:solidFill>
                <a:effectLst/>
                <a:latin typeface="+mn-lt"/>
                <a:ea typeface="+mn-ea"/>
                <a:cs typeface="+mn-cs"/>
              </a:rPr>
              <a:t>The study findings illustrate well-known health disparities that must be addressed and I want to draw some parallels for you.</a:t>
            </a:r>
          </a:p>
          <a:p>
            <a:pPr marL="628650" lvl="1" indent="-171450" rtl="0" fontAlgn="base">
              <a:buFont typeface="Arial" panose="020B0604020202020204" pitchFamily="34" charset="0"/>
              <a:buChar char="•"/>
            </a:pPr>
            <a:r>
              <a:rPr lang="en-US" sz="1200" b="0" i="0" u="none" strike="noStrike" kern="1200" dirty="0" smtClean="0">
                <a:solidFill>
                  <a:schemeClr val="tx1"/>
                </a:solidFill>
                <a:effectLst/>
                <a:latin typeface="+mn-lt"/>
                <a:ea typeface="+mn-ea"/>
                <a:cs typeface="+mn-cs"/>
              </a:rPr>
              <a:t>We know Blacks are disproportionately impacted by Alzheimer’s. As reported in the Alzheimer’s Association Facts and Figures Report, Blacks are nearly two times more likely to develop Alzheimer’s than Whites. </a:t>
            </a:r>
          </a:p>
          <a:p>
            <a:pPr marL="628650" lvl="1" indent="-171450" rtl="0" fontAlgn="base">
              <a:buFont typeface="Arial" panose="020B0604020202020204" pitchFamily="34" charset="0"/>
              <a:buChar char="•"/>
            </a:pPr>
            <a:r>
              <a:rPr lang="en-US" sz="1200" b="0" i="0" u="none" strike="noStrike" kern="1200" dirty="0" smtClean="0">
                <a:solidFill>
                  <a:schemeClr val="tx1"/>
                </a:solidFill>
                <a:effectLst/>
                <a:latin typeface="+mn-lt"/>
                <a:ea typeface="+mn-ea"/>
                <a:cs typeface="+mn-cs"/>
              </a:rPr>
              <a:t>We have also learned through the course of the Covid-19 pandemic that racial and ethnic disparities exist, but that we still have much more to understand about what is driving these differences in risk, infections, hospitalizations, and deaths.</a:t>
            </a:r>
          </a:p>
          <a:p>
            <a:pPr marL="628650" lvl="1" indent="-171450" rtl="0" fontAlgn="base">
              <a:buFont typeface="Arial" panose="020B0604020202020204" pitchFamily="34" charset="0"/>
              <a:buChar char="•"/>
            </a:pPr>
            <a:r>
              <a:rPr lang="en-US" sz="1200" b="0" i="0" u="none" strike="noStrike" kern="1200" dirty="0" smtClean="0">
                <a:solidFill>
                  <a:schemeClr val="tx1"/>
                </a:solidFill>
                <a:effectLst/>
                <a:latin typeface="+mn-lt"/>
                <a:ea typeface="+mn-ea"/>
                <a:cs typeface="+mn-cs"/>
              </a:rPr>
              <a:t>But this is the first time we are also seeing the intersection in a large scale study that shows that health disparities impact risk across both dementia and covid-19 and the disparity may be compounded for individuals who have both conditions.</a:t>
            </a:r>
          </a:p>
          <a:p>
            <a:pPr marL="171450" indent="-171450" rtl="0" fontAlgn="base">
              <a:buFont typeface="Arial" panose="020B0604020202020204" pitchFamily="34" charset="0"/>
              <a:buChar char="•"/>
            </a:pPr>
            <a:r>
              <a:rPr lang="en-US" sz="1200" b="0" i="0" u="none" strike="noStrike" kern="1200" dirty="0" smtClean="0">
                <a:solidFill>
                  <a:schemeClr val="tx1"/>
                </a:solidFill>
                <a:effectLst/>
                <a:latin typeface="+mn-lt"/>
                <a:ea typeface="+mn-ea"/>
                <a:cs typeface="+mn-cs"/>
              </a:rPr>
              <a:t>There are a few theories on why we see these results, but it is still a complex issue that will take time to tease out.</a:t>
            </a:r>
          </a:p>
          <a:p>
            <a:pPr marL="628650" lvl="1" indent="-171450" rtl="0" fontAlgn="base">
              <a:buFont typeface="Arial" panose="020B0604020202020204" pitchFamily="34" charset="0"/>
              <a:buChar char="•"/>
            </a:pPr>
            <a:r>
              <a:rPr lang="en-US" sz="1200" b="0" i="0" u="none" strike="noStrike" kern="1200" dirty="0" smtClean="0">
                <a:solidFill>
                  <a:schemeClr val="tx1"/>
                </a:solidFill>
                <a:effectLst/>
                <a:latin typeface="+mn-lt"/>
                <a:ea typeface="+mn-ea"/>
                <a:cs typeface="+mn-cs"/>
              </a:rPr>
              <a:t>One theory: The factors causing or contributing to dementia, including hypertension and diabetes, may be what make all individuals with dementia more vulnerable to contracting COVID-19.</a:t>
            </a:r>
          </a:p>
          <a:p>
            <a:pPr marL="628650" lvl="1" indent="-171450" rtl="0" fontAlgn="base">
              <a:buFont typeface="Arial" panose="020B0604020202020204" pitchFamily="34" charset="0"/>
              <a:buChar char="•"/>
            </a:pPr>
            <a:r>
              <a:rPr lang="en-US" sz="1200" b="0" i="0" u="none" strike="noStrike" kern="1200" dirty="0" smtClean="0">
                <a:solidFill>
                  <a:schemeClr val="tx1"/>
                </a:solidFill>
                <a:effectLst/>
                <a:latin typeface="+mn-lt"/>
                <a:ea typeface="+mn-ea"/>
                <a:cs typeface="+mn-cs"/>
              </a:rPr>
              <a:t>However, we also know that there is a well-established high risk for cardiovascular health issues in African Americans, which may be reflected in the findings of this study and may make them more vulnerable to dementia but also Covid-19.</a:t>
            </a:r>
          </a:p>
          <a:p>
            <a:pPr marL="628650" lvl="1" indent="-171450" rtl="0" fontAlgn="base">
              <a:buFont typeface="Arial" panose="020B0604020202020204" pitchFamily="34" charset="0"/>
              <a:buChar char="•"/>
            </a:pPr>
            <a:r>
              <a:rPr lang="en-US" sz="1200" b="0" i="0" u="none" strike="noStrike" kern="1200" dirty="0" smtClean="0">
                <a:solidFill>
                  <a:schemeClr val="tx1"/>
                </a:solidFill>
                <a:effectLst/>
                <a:latin typeface="+mn-lt"/>
                <a:ea typeface="+mn-ea"/>
                <a:cs typeface="+mn-cs"/>
              </a:rPr>
              <a:t>There are also many other factors that may explain these disparities, including some of the factors that contribute to risk  across a </a:t>
            </a:r>
            <a:r>
              <a:rPr lang="en-US" sz="1200" b="0" i="0" u="none" strike="noStrike" kern="1200" dirty="0" err="1" smtClean="0">
                <a:solidFill>
                  <a:schemeClr val="tx1"/>
                </a:solidFill>
                <a:effectLst/>
                <a:latin typeface="+mn-lt"/>
                <a:ea typeface="+mn-ea"/>
                <a:cs typeface="+mn-cs"/>
              </a:rPr>
              <a:t>lifecourse</a:t>
            </a:r>
            <a:r>
              <a:rPr lang="en-US" sz="1200" b="0" i="0" u="none" strike="noStrike" kern="1200" dirty="0" smtClean="0">
                <a:solidFill>
                  <a:schemeClr val="tx1"/>
                </a:solidFill>
                <a:effectLst/>
                <a:latin typeface="+mn-lt"/>
                <a:ea typeface="+mn-ea"/>
                <a:cs typeface="+mn-cs"/>
              </a:rPr>
              <a:t>…including SDOH and access to quality healthcare.</a:t>
            </a:r>
          </a:p>
          <a:p>
            <a:pPr marL="171450" indent="-171450" rtl="0" fontAlgn="base">
              <a:buFont typeface="Arial" panose="020B0604020202020204" pitchFamily="34" charset="0"/>
              <a:buChar char="•"/>
            </a:pPr>
            <a:r>
              <a:rPr lang="en-US" sz="1200" b="0" i="0" u="none" strike="noStrike" kern="1200" dirty="0" smtClean="0">
                <a:solidFill>
                  <a:schemeClr val="tx1"/>
                </a:solidFill>
                <a:effectLst/>
                <a:latin typeface="+mn-lt"/>
                <a:ea typeface="+mn-ea"/>
                <a:cs typeface="+mn-cs"/>
              </a:rPr>
              <a:t>An additional key takeaway here is (while the largest of its kind) this study only examined data from health records of those who visited a doctor or otherwise interacted with the health care system, and does not include those who may not have access to care.</a:t>
            </a:r>
          </a:p>
          <a:p>
            <a:pPr marL="171450" indent="-171450" rtl="0" fontAlgn="base">
              <a:buFont typeface="Arial" panose="020B0604020202020204" pitchFamily="34" charset="0"/>
              <a:buChar char="•"/>
            </a:pPr>
            <a:r>
              <a:rPr lang="en-US" sz="1200" b="0" i="0" u="none" strike="noStrike" kern="1200" dirty="0" smtClean="0">
                <a:solidFill>
                  <a:schemeClr val="tx1"/>
                </a:solidFill>
                <a:effectLst/>
                <a:latin typeface="+mn-lt"/>
                <a:ea typeface="+mn-ea"/>
                <a:cs typeface="+mn-cs"/>
              </a:rPr>
              <a:t>Knowing dementia is a grossly underdiagnosed disease, it's possible these data are even an underestimate of the risk factors between dementia and COVID-19.</a:t>
            </a:r>
          </a:p>
        </p:txBody>
      </p:sp>
      <p:sp>
        <p:nvSpPr>
          <p:cNvPr id="222" name="Google Shape;222;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44707062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rtl="0">
              <a:buFont typeface="Arial" panose="020B0604020202020204" pitchFamily="34" charset="0"/>
              <a:buChar char="•"/>
            </a:pPr>
            <a:r>
              <a:rPr lang="en-US" sz="1200" b="0" i="0" u="none" strike="noStrike" kern="1200" dirty="0" smtClean="0">
                <a:solidFill>
                  <a:schemeClr val="tx1"/>
                </a:solidFill>
                <a:effectLst/>
                <a:latin typeface="+mn-lt"/>
                <a:ea typeface="+mn-ea"/>
                <a:cs typeface="+mn-cs"/>
              </a:rPr>
              <a:t>We are continuing to learn and understand the links of COVID-19 and the brain. </a:t>
            </a:r>
          </a:p>
          <a:p>
            <a:pPr marL="171450" indent="-171450" rtl="0">
              <a:buFont typeface="Arial" panose="020B0604020202020204" pitchFamily="34" charset="0"/>
              <a:buChar char="•"/>
            </a:pPr>
            <a:r>
              <a:rPr lang="en-US" sz="1200" b="0" i="0" u="none" strike="noStrike" kern="1200" dirty="0" smtClean="0">
                <a:solidFill>
                  <a:schemeClr val="tx1"/>
                </a:solidFill>
                <a:effectLst/>
                <a:latin typeface="+mn-lt"/>
                <a:ea typeface="+mn-ea"/>
                <a:cs typeface="+mn-cs"/>
              </a:rPr>
              <a:t>And while there is a clear connection, there is a lot that is still unknown.   </a:t>
            </a:r>
            <a:endParaRPr lang="en-US" b="0" dirty="0" smtClean="0">
              <a:effectLst/>
            </a:endParaRPr>
          </a:p>
          <a:p>
            <a:pPr marL="171450" indent="-171450" rtl="0">
              <a:buFont typeface="Arial" panose="020B0604020202020204" pitchFamily="34" charset="0"/>
              <a:buChar char="•"/>
            </a:pPr>
            <a:r>
              <a:rPr lang="en-US" sz="1200" b="0" i="0" u="none" strike="noStrike" kern="1200" dirty="0" smtClean="0">
                <a:solidFill>
                  <a:schemeClr val="tx1"/>
                </a:solidFill>
                <a:effectLst/>
                <a:latin typeface="+mn-lt"/>
                <a:ea typeface="+mn-ea"/>
                <a:cs typeface="+mn-cs"/>
              </a:rPr>
              <a:t>Many people have reported loss of smell and taste.  This is a sign that there are changes in the brain.  </a:t>
            </a:r>
            <a:endParaRPr lang="en-US" b="0" dirty="0" smtClean="0">
              <a:effectLst/>
            </a:endParaRPr>
          </a:p>
          <a:p>
            <a:pPr marL="171450" indent="-171450" rtl="0">
              <a:buFont typeface="Arial" panose="020B0604020202020204" pitchFamily="34" charset="0"/>
              <a:buChar char="•"/>
            </a:pPr>
            <a:r>
              <a:rPr lang="en-US" sz="1200" b="0" i="0" u="none" strike="noStrike" kern="1200" dirty="0" smtClean="0">
                <a:solidFill>
                  <a:schemeClr val="tx1"/>
                </a:solidFill>
                <a:effectLst/>
                <a:latin typeface="+mn-lt"/>
                <a:ea typeface="+mn-ea"/>
                <a:cs typeface="+mn-cs"/>
              </a:rPr>
              <a:t>Reports have highlighted that although still rare, individuals who have experienced COVID-19 have had increased numbers of seizures and stroke.  The biology of this is still not well understood but suggests our brain’s vascular system - so blood vessels and blood flow - may be involved.  </a:t>
            </a:r>
            <a:endParaRPr lang="en-US" b="0" dirty="0" smtClean="0">
              <a:effectLst/>
            </a:endParaRPr>
          </a:p>
          <a:p>
            <a:pPr marL="171450" indent="-171450" rtl="0">
              <a:buFont typeface="Arial" panose="020B0604020202020204" pitchFamily="34" charset="0"/>
              <a:buChar char="•"/>
            </a:pPr>
            <a:r>
              <a:rPr lang="en-US" sz="1200" b="0" i="0" u="none" strike="noStrike" kern="1200" dirty="0" smtClean="0">
                <a:solidFill>
                  <a:schemeClr val="tx1"/>
                </a:solidFill>
                <a:effectLst/>
                <a:latin typeface="+mn-lt"/>
                <a:ea typeface="+mn-ea"/>
                <a:cs typeface="+mn-cs"/>
              </a:rPr>
              <a:t>In addition, we have all seen the reports - referred to as “COVID long hauler symptoms” or “brain fog”  - describing the changes in memory or function or behavior that a person may experience. </a:t>
            </a:r>
            <a:endParaRPr lang="en-US" b="0" dirty="0" smtClean="0">
              <a:effectLst/>
            </a:endParaRPr>
          </a:p>
          <a:p>
            <a:pPr marL="171450" indent="-171450" rtl="0">
              <a:buFont typeface="Arial" panose="020B0604020202020204" pitchFamily="34" charset="0"/>
              <a:buChar char="•"/>
            </a:pPr>
            <a:r>
              <a:rPr lang="en-US" sz="1200" b="0" i="0" u="none" strike="noStrike" kern="1200" dirty="0" smtClean="0">
                <a:solidFill>
                  <a:schemeClr val="tx1"/>
                </a:solidFill>
                <a:effectLst/>
                <a:latin typeface="+mn-lt"/>
                <a:ea typeface="+mn-ea"/>
                <a:cs typeface="+mn-cs"/>
              </a:rPr>
              <a:t>The research is emerging - although still unclear if the effects of COVID are direct or indirect on the brain’s function.  </a:t>
            </a:r>
            <a:endParaRPr lang="en-US" b="0" dirty="0" smtClean="0">
              <a:effectLst/>
            </a:endParaRPr>
          </a:p>
          <a:p>
            <a:pPr marL="171450" indent="-171450" rtl="0">
              <a:buFont typeface="Arial" panose="020B0604020202020204" pitchFamily="34" charset="0"/>
              <a:buChar char="•"/>
            </a:pPr>
            <a:r>
              <a:rPr lang="en-US" sz="1200" b="0" i="0" u="none" strike="noStrike" kern="1200" dirty="0" smtClean="0">
                <a:solidFill>
                  <a:schemeClr val="tx1"/>
                </a:solidFill>
                <a:effectLst/>
                <a:latin typeface="+mn-lt"/>
                <a:ea typeface="+mn-ea"/>
                <a:cs typeface="+mn-cs"/>
              </a:rPr>
              <a:t>Meaning does the virus get into the brain and take action or its effect outside of the brain?  </a:t>
            </a:r>
            <a:endParaRPr lang="en-US" b="0" dirty="0" smtClean="0">
              <a:effectLst/>
            </a:endParaRPr>
          </a:p>
          <a:p>
            <a:pPr marL="171450" indent="-171450" rtl="0">
              <a:buFont typeface="Arial" panose="020B0604020202020204" pitchFamily="34" charset="0"/>
              <a:buChar char="•"/>
            </a:pPr>
            <a:r>
              <a:rPr lang="en-US" sz="1200" b="0" i="0" u="none" strike="noStrike" kern="1200" dirty="0" smtClean="0">
                <a:solidFill>
                  <a:schemeClr val="tx1"/>
                </a:solidFill>
                <a:effectLst/>
                <a:latin typeface="+mn-lt"/>
                <a:ea typeface="+mn-ea"/>
                <a:cs typeface="+mn-cs"/>
              </a:rPr>
              <a:t>In some individuals, COVID-19 triggers a massive release of inflammation signals leading to breakdown of the blood brain barrier.</a:t>
            </a:r>
            <a:endParaRPr lang="en-US" b="0" dirty="0" smtClean="0">
              <a:effectLst/>
            </a:endParaRPr>
          </a:p>
          <a:p>
            <a:pPr marL="171450" indent="-171450" rtl="0">
              <a:buFont typeface="Arial" panose="020B0604020202020204" pitchFamily="34" charset="0"/>
              <a:buChar char="•"/>
            </a:pPr>
            <a:r>
              <a:rPr lang="en-US" sz="1200" b="0" i="0" u="none" strike="noStrike" kern="1200" dirty="0" smtClean="0">
                <a:solidFill>
                  <a:schemeClr val="tx1"/>
                </a:solidFill>
                <a:effectLst/>
                <a:latin typeface="+mn-lt"/>
                <a:ea typeface="+mn-ea"/>
                <a:cs typeface="+mn-cs"/>
              </a:rPr>
              <a:t>The blood brain barrier is not a physical barrier but a really cool biochemical one - it controls what can go in and out of the brain and helps to protect our brains - the control center of everything we do and are! </a:t>
            </a:r>
            <a:endParaRPr lang="en-US" b="0" dirty="0" smtClean="0">
              <a:effectLst/>
            </a:endParaRPr>
          </a:p>
          <a:p>
            <a:pPr marL="171450" indent="-171450" rtl="0">
              <a:buFont typeface="Arial" panose="020B0604020202020204" pitchFamily="34" charset="0"/>
              <a:buChar char="•"/>
            </a:pPr>
            <a:r>
              <a:rPr lang="en-US" sz="1200" b="0" i="0" u="none" strike="noStrike" kern="1200" dirty="0" smtClean="0">
                <a:solidFill>
                  <a:schemeClr val="tx1"/>
                </a:solidFill>
                <a:effectLst/>
                <a:latin typeface="+mn-lt"/>
                <a:ea typeface="+mn-ea"/>
                <a:cs typeface="+mn-cs"/>
              </a:rPr>
              <a:t> The impact of inflammation, and BBB breakdown may promote even more inflammation and contribute to brain cell death.</a:t>
            </a:r>
            <a:endParaRPr lang="en-US" b="0" dirty="0" smtClean="0">
              <a:effectLst/>
            </a:endParaRPr>
          </a:p>
          <a:p>
            <a:pPr marL="171450" indent="-171450" rtl="0">
              <a:buFont typeface="Arial" panose="020B0604020202020204" pitchFamily="34" charset="0"/>
              <a:buChar char="•"/>
            </a:pPr>
            <a:r>
              <a:rPr lang="en-US" sz="1200" b="0" i="0" u="none" strike="noStrike" kern="1200" dirty="0" smtClean="0">
                <a:solidFill>
                  <a:schemeClr val="tx1"/>
                </a:solidFill>
                <a:effectLst/>
                <a:latin typeface="+mn-lt"/>
                <a:ea typeface="+mn-ea"/>
                <a:cs typeface="+mn-cs"/>
              </a:rPr>
              <a:t>These </a:t>
            </a:r>
            <a:r>
              <a:rPr lang="en-US" sz="1200" b="0" i="0" u="none" strike="noStrike" kern="1200" dirty="0" err="1" smtClean="0">
                <a:solidFill>
                  <a:schemeClr val="tx1"/>
                </a:solidFill>
                <a:effectLst/>
                <a:latin typeface="+mn-lt"/>
                <a:ea typeface="+mn-ea"/>
                <a:cs typeface="+mn-cs"/>
              </a:rPr>
              <a:t>biologies</a:t>
            </a:r>
            <a:r>
              <a:rPr lang="en-US" sz="1200" b="0" i="0" u="none" strike="noStrike" kern="1200" dirty="0" smtClean="0">
                <a:solidFill>
                  <a:schemeClr val="tx1"/>
                </a:solidFill>
                <a:effectLst/>
                <a:latin typeface="+mn-lt"/>
                <a:ea typeface="+mn-ea"/>
                <a:cs typeface="+mn-cs"/>
              </a:rPr>
              <a:t> - inflammation and breakdown of BBB - are also known to play important roles in the underlying biology of Alzheimer’s.  </a:t>
            </a:r>
            <a:endParaRPr lang="en-US" b="0" dirty="0" smtClean="0">
              <a:effectLst/>
            </a:endParaRPr>
          </a:p>
          <a:p>
            <a:pPr marL="171450" indent="-171450" rtl="0">
              <a:buFont typeface="Arial" panose="020B0604020202020204" pitchFamily="34" charset="0"/>
              <a:buChar char="•"/>
            </a:pPr>
            <a:r>
              <a:rPr lang="en-US" sz="1200" b="0" i="0" u="none" strike="noStrike" kern="1200" dirty="0" smtClean="0">
                <a:solidFill>
                  <a:schemeClr val="tx1"/>
                </a:solidFill>
                <a:effectLst/>
                <a:latin typeface="+mn-lt"/>
                <a:ea typeface="+mn-ea"/>
                <a:cs typeface="+mn-cs"/>
              </a:rPr>
              <a:t>At this point we do not know if there is a connection, we do not know who is vulnerable to these changes or why, if this is reversible or if the body is able to repair itself or whether this may make the brain more vulnerable to other brain changes, such as those in Alzheimer’s.</a:t>
            </a:r>
            <a:endParaRPr lang="en-US" b="0" dirty="0" smtClean="0">
              <a:effectLst/>
            </a:endParaRP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F77BBFC-FE53-489A-AAFD-A9224310EFA6}"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533431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117.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10.png"/><Relationship Id="rId1" Type="http://schemas.openxmlformats.org/officeDocument/2006/relationships/slideMaster" Target="../slideMasters/slideMaster30.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121.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10.png"/><Relationship Id="rId1" Type="http://schemas.openxmlformats.org/officeDocument/2006/relationships/slideMaster" Target="../slideMasters/slideMaster32.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35.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35.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35.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36.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36.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36.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36.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36.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37.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37.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37.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37.xml"/></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37.xml"/></Relationships>
</file>

<file path=ppt/slideLayouts/_rels/slideLayout148.xml.rels><?xml version="1.0" encoding="UTF-8" standalone="yes"?>
<Relationships xmlns="http://schemas.openxmlformats.org/package/2006/relationships"><Relationship Id="rId1" Type="http://schemas.openxmlformats.org/officeDocument/2006/relationships/slideMaster" Target="../slideMasters/slideMaster38.xml"/></Relationships>
</file>

<file path=ppt/slideLayouts/_rels/slideLayout149.xml.rels><?xml version="1.0" encoding="UTF-8" standalone="yes"?>
<Relationships xmlns="http://schemas.openxmlformats.org/package/2006/relationships"><Relationship Id="rId1" Type="http://schemas.openxmlformats.org/officeDocument/2006/relationships/slideMaster" Target="../slideMasters/slideMaster38.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50.xml.rels><?xml version="1.0" encoding="UTF-8" standalone="yes"?>
<Relationships xmlns="http://schemas.openxmlformats.org/package/2006/relationships"><Relationship Id="rId1" Type="http://schemas.openxmlformats.org/officeDocument/2006/relationships/slideMaster" Target="../slideMasters/slideMaster38.xml"/></Relationships>
</file>

<file path=ppt/slideLayouts/_rels/slideLayout151.xml.rels><?xml version="1.0" encoding="UTF-8" standalone="yes"?>
<Relationships xmlns="http://schemas.openxmlformats.org/package/2006/relationships"><Relationship Id="rId1" Type="http://schemas.openxmlformats.org/officeDocument/2006/relationships/slideMaster" Target="../slideMasters/slideMaster38.xml"/></Relationships>
</file>

<file path=ppt/slideLayouts/_rels/slideLayout152.xml.rels><?xml version="1.0" encoding="UTF-8" standalone="yes"?>
<Relationships xmlns="http://schemas.openxmlformats.org/package/2006/relationships"><Relationship Id="rId1" Type="http://schemas.openxmlformats.org/officeDocument/2006/relationships/slideMaster" Target="../slideMasters/slideMaster38.xml"/></Relationships>
</file>

<file path=ppt/slideLayouts/_rels/slideLayout153.xml.rels><?xml version="1.0" encoding="UTF-8" standalone="yes"?>
<Relationships xmlns="http://schemas.openxmlformats.org/package/2006/relationships"><Relationship Id="rId1" Type="http://schemas.openxmlformats.org/officeDocument/2006/relationships/slideMaster" Target="../slideMasters/slideMaster38.xml"/></Relationships>
</file>

<file path=ppt/slideLayouts/_rels/slideLayout154.xml.rels><?xml version="1.0" encoding="UTF-8" standalone="yes"?>
<Relationships xmlns="http://schemas.openxmlformats.org/package/2006/relationships"><Relationship Id="rId1" Type="http://schemas.openxmlformats.org/officeDocument/2006/relationships/slideMaster" Target="../slideMasters/slideMaster38.xml"/></Relationships>
</file>

<file path=ppt/slideLayouts/_rels/slideLayout155.xml.rels><?xml version="1.0" encoding="UTF-8" standalone="yes"?>
<Relationships xmlns="http://schemas.openxmlformats.org/package/2006/relationships"><Relationship Id="rId1" Type="http://schemas.openxmlformats.org/officeDocument/2006/relationships/slideMaster" Target="../slideMasters/slideMaster38.xml"/></Relationships>
</file>

<file path=ppt/slideLayouts/_rels/slideLayout156.xml.rels><?xml version="1.0" encoding="UTF-8" standalone="yes"?>
<Relationships xmlns="http://schemas.openxmlformats.org/package/2006/relationships"><Relationship Id="rId1" Type="http://schemas.openxmlformats.org/officeDocument/2006/relationships/slideMaster" Target="../slideMasters/slideMaster38.xml"/></Relationships>
</file>

<file path=ppt/slideLayouts/_rels/slideLayout157.xml.rels><?xml version="1.0" encoding="UTF-8" standalone="yes"?>
<Relationships xmlns="http://schemas.openxmlformats.org/package/2006/relationships"><Relationship Id="rId1" Type="http://schemas.openxmlformats.org/officeDocument/2006/relationships/slideMaster" Target="../slideMasters/slideMaster38.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7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9.xml"/><Relationship Id="rId5" Type="http://schemas.openxmlformats.org/officeDocument/2006/relationships/image" Target="../media/image7.png"/><Relationship Id="rId4" Type="http://schemas.openxmlformats.org/officeDocument/2006/relationships/image" Target="../media/image6.png"/></Relationships>
</file>

<file path=ppt/slideLayouts/_rels/slideLayout7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9.xml"/><Relationship Id="rId5" Type="http://schemas.openxmlformats.org/officeDocument/2006/relationships/image" Target="../media/image7.png"/><Relationship Id="rId4" Type="http://schemas.openxmlformats.org/officeDocument/2006/relationships/image" Target="../media/image6.png"/></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8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22.xml"/><Relationship Id="rId5" Type="http://schemas.openxmlformats.org/officeDocument/2006/relationships/image" Target="../media/image7.png"/><Relationship Id="rId4" Type="http://schemas.openxmlformats.org/officeDocument/2006/relationships/image" Target="../media/image6.png"/></Relationships>
</file>

<file path=ppt/slideLayouts/_rels/slideLayout8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22.xml"/><Relationship Id="rId5" Type="http://schemas.openxmlformats.org/officeDocument/2006/relationships/image" Target="../media/image7.png"/><Relationship Id="rId4" Type="http://schemas.openxmlformats.org/officeDocument/2006/relationships/image" Target="../media/image6.pn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31823652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 preserve="1">
  <p:cSld name="White Background 1">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7"/>
            <a:ext cx="10972800" cy="832104"/>
          </a:xfrm>
          <a:prstGeom prst="rect">
            <a:avLst/>
          </a:prstGeom>
        </p:spPr>
        <p:txBody>
          <a:bodyPr/>
          <a:lstStyle>
            <a:lvl1pPr algn="l">
              <a:defRPr sz="4800" b="1">
                <a:solidFill>
                  <a:schemeClr val="tx1"/>
                </a:solidFill>
              </a:defRPr>
            </a:lvl1pPr>
          </a:lstStyle>
          <a:p>
            <a:r>
              <a:rPr lang="en-US" dirty="0" smtClean="0"/>
              <a:t>Click to edit Master title style</a:t>
            </a:r>
            <a:endParaRPr lang="en-US" dirty="0"/>
          </a:p>
        </p:txBody>
      </p:sp>
      <p:sp>
        <p:nvSpPr>
          <p:cNvPr id="3" name="Content Placeholder 2"/>
          <p:cNvSpPr>
            <a:spLocks noGrp="1"/>
          </p:cNvSpPr>
          <p:nvPr>
            <p:ph idx="1"/>
          </p:nvPr>
        </p:nvSpPr>
        <p:spPr>
          <a:xfrm>
            <a:off x="609600" y="1111029"/>
            <a:ext cx="10972800" cy="4973096"/>
          </a:xfrm>
          <a:prstGeom prst="rect">
            <a:avLst/>
          </a:prstGeom>
        </p:spPr>
        <p:txBody>
          <a:bodyPr/>
          <a:lstStyle>
            <a:lvl1pPr>
              <a:defRPr sz="3733">
                <a:solidFill>
                  <a:schemeClr val="tx1"/>
                </a:solidFill>
              </a:defRPr>
            </a:lvl1pPr>
            <a:lvl2pPr>
              <a:defRPr sz="3200">
                <a:solidFill>
                  <a:schemeClr val="tx1"/>
                </a:solidFill>
              </a:defRPr>
            </a:lvl2pPr>
            <a:lvl3pPr>
              <a:defRPr sz="2667">
                <a:solidFill>
                  <a:schemeClr val="tx1"/>
                </a:solidFill>
              </a:defRPr>
            </a:lvl3pPr>
            <a:lvl4pPr>
              <a:defRPr sz="2400">
                <a:solidFill>
                  <a:schemeClr val="tx1"/>
                </a:solidFill>
              </a:defRPr>
            </a:lvl4pPr>
            <a:lvl5pPr>
              <a:defRPr sz="2400">
                <a:solidFill>
                  <a:schemeClr val="tx1"/>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Slide Number Placeholder 5"/>
          <p:cNvSpPr>
            <a:spLocks noGrp="1"/>
          </p:cNvSpPr>
          <p:nvPr>
            <p:ph type="sldNum" sz="quarter" idx="12"/>
          </p:nvPr>
        </p:nvSpPr>
        <p:spPr/>
        <p:txBody>
          <a:bodyPr/>
          <a:lstStyle/>
          <a:p>
            <a:fld id="{36839232-8DE6-4906-83C6-25E5FB93B92D}" type="slidenum">
              <a:rPr lang="en-US" smtClean="0"/>
              <a:t>‹#›</a:t>
            </a:fld>
            <a:endParaRPr lang="en-US"/>
          </a:p>
        </p:txBody>
      </p:sp>
    </p:spTree>
    <p:extLst>
      <p:ext uri="{BB962C8B-B14F-4D97-AF65-F5344CB8AC3E}">
        <p14:creationId xmlns:p14="http://schemas.microsoft.com/office/powerpoint/2010/main" val="2511682556"/>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36839232-8DE6-4906-83C6-25E5FB93B92D}"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8803228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1.xml><?xml version="1.0" encoding="utf-8"?>
<p:sldLayout xmlns:a="http://schemas.openxmlformats.org/drawingml/2006/main" xmlns:r="http://schemas.openxmlformats.org/officeDocument/2006/relationships" xmlns:p="http://schemas.openxmlformats.org/presentationml/2006/main" preserve="1" userDrawn="1">
  <p:cSld name="U.S. POINTER">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36839232-8DE6-4906-83C6-25E5FB93B92D}" type="slidenum">
              <a:rPr lang="en-US" smtClean="0">
                <a:solidFill>
                  <a:prstClr val="white"/>
                </a:solidFill>
              </a:rPr>
              <a:pPr/>
              <a:t>‹#›</a:t>
            </a:fld>
            <a:endParaRPr lang="en-US">
              <a:solidFill>
                <a:prstClr val="white"/>
              </a:solidFill>
            </a:endParaRPr>
          </a:p>
        </p:txBody>
      </p:sp>
      <p:sp>
        <p:nvSpPr>
          <p:cNvPr id="3" name="Rectangle 2">
            <a:extLst>
              <a:ext uri="{FF2B5EF4-FFF2-40B4-BE49-F238E27FC236}">
                <a16:creationId xmlns:a16="http://schemas.microsoft.com/office/drawing/2014/main" id="{821B43F7-AEC2-4318-9106-8839F7E3EB30}"/>
              </a:ext>
            </a:extLst>
          </p:cNvPr>
          <p:cNvSpPr/>
          <p:nvPr userDrawn="1"/>
        </p:nvSpPr>
        <p:spPr>
          <a:xfrm>
            <a:off x="0" y="0"/>
            <a:ext cx="12192000" cy="125984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prstClr val="white"/>
              </a:solidFill>
            </a:endParaRPr>
          </a:p>
        </p:txBody>
      </p:sp>
    </p:spTree>
    <p:extLst>
      <p:ext uri="{BB962C8B-B14F-4D97-AF65-F5344CB8AC3E}">
        <p14:creationId xmlns:p14="http://schemas.microsoft.com/office/powerpoint/2010/main" val="6175919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2.xml><?xml version="1.0" encoding="utf-8"?>
<p:sldLayout xmlns:a="http://schemas.openxmlformats.org/drawingml/2006/main" xmlns:r="http://schemas.openxmlformats.org/officeDocument/2006/relationships" xmlns:p="http://schemas.openxmlformats.org/presentationml/2006/main" type="twoObj" preserve="1">
  <p:cSld name="White Background 2">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7"/>
            <a:ext cx="10972800" cy="832104"/>
          </a:xfrm>
          <a:prstGeom prst="rect">
            <a:avLst/>
          </a:prstGeom>
        </p:spPr>
        <p:txBody>
          <a:bodyPr/>
          <a:lstStyle>
            <a:lvl1pPr algn="l">
              <a:defRPr sz="4800" b="1">
                <a:solidFill>
                  <a:schemeClr val="tx1"/>
                </a:solidFill>
              </a:defRPr>
            </a:lvl1pPr>
          </a:lstStyle>
          <a:p>
            <a:r>
              <a:rPr lang="en-US" dirty="0"/>
              <a:t>Click to edit Master title style</a:t>
            </a:r>
          </a:p>
        </p:txBody>
      </p:sp>
      <p:sp>
        <p:nvSpPr>
          <p:cNvPr id="3" name="Content Placeholder 2"/>
          <p:cNvSpPr>
            <a:spLocks noGrp="1"/>
          </p:cNvSpPr>
          <p:nvPr>
            <p:ph sz="half" idx="1"/>
          </p:nvPr>
        </p:nvSpPr>
        <p:spPr>
          <a:xfrm>
            <a:off x="609600" y="1114301"/>
            <a:ext cx="5384800" cy="4983163"/>
          </a:xfrm>
          <a:prstGeom prst="rect">
            <a:avLst/>
          </a:prstGeom>
        </p:spPr>
        <p:txBody>
          <a:bodyPr/>
          <a:lstStyle>
            <a:lvl1pPr>
              <a:defRPr sz="3733">
                <a:solidFill>
                  <a:schemeClr val="tx1"/>
                </a:solidFill>
              </a:defRPr>
            </a:lvl1pPr>
            <a:lvl2pPr>
              <a:defRPr sz="3200">
                <a:solidFill>
                  <a:schemeClr val="tx1"/>
                </a:solidFill>
              </a:defRPr>
            </a:lvl2pPr>
            <a:lvl3pPr>
              <a:defRPr sz="2667">
                <a:solidFill>
                  <a:schemeClr val="tx1"/>
                </a:solidFill>
              </a:defRPr>
            </a:lvl3pPr>
            <a:lvl4pPr>
              <a:defRPr sz="2400">
                <a:solidFill>
                  <a:schemeClr val="tx1"/>
                </a:solidFill>
              </a:defRPr>
            </a:lvl4pPr>
            <a:lvl5pPr>
              <a:defRPr sz="2400">
                <a:solidFill>
                  <a:schemeClr val="tx1"/>
                </a:solidFill>
              </a:defRPr>
            </a:lvl5pPr>
            <a:lvl6pPr>
              <a:defRPr sz="2400"/>
            </a:lvl6pPr>
            <a:lvl7pPr>
              <a:defRPr sz="2400"/>
            </a:lvl7pPr>
            <a:lvl8pPr>
              <a:defRPr sz="2400"/>
            </a:lvl8pPr>
            <a:lvl9pPr>
              <a:defRPr sz="2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6197600" y="1114301"/>
            <a:ext cx="5384800" cy="4983163"/>
          </a:xfrm>
          <a:prstGeom prst="rect">
            <a:avLst/>
          </a:prstGeom>
        </p:spPr>
        <p:txBody>
          <a:bodyPr/>
          <a:lstStyle>
            <a:lvl1pPr>
              <a:defRPr sz="3733">
                <a:solidFill>
                  <a:schemeClr val="tx1"/>
                </a:solidFill>
              </a:defRPr>
            </a:lvl1pPr>
            <a:lvl2pPr>
              <a:defRPr sz="3200">
                <a:solidFill>
                  <a:schemeClr val="tx1"/>
                </a:solidFill>
              </a:defRPr>
            </a:lvl2pPr>
            <a:lvl3pPr>
              <a:defRPr sz="2667">
                <a:solidFill>
                  <a:schemeClr val="tx1"/>
                </a:solidFill>
              </a:defRPr>
            </a:lvl3pPr>
            <a:lvl4pPr>
              <a:defRPr sz="2400">
                <a:solidFill>
                  <a:schemeClr val="tx1"/>
                </a:solidFill>
              </a:defRPr>
            </a:lvl4pPr>
            <a:lvl5pPr>
              <a:defRPr sz="2400">
                <a:solidFill>
                  <a:schemeClr val="tx1"/>
                </a:solidFill>
              </a:defRPr>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p:cNvSpPr>
            <a:spLocks noGrp="1"/>
          </p:cNvSpPr>
          <p:nvPr>
            <p:ph type="sldNum" sz="quarter" idx="12"/>
          </p:nvPr>
        </p:nvSpPr>
        <p:spPr>
          <a:xfrm>
            <a:off x="8737600" y="6356351"/>
            <a:ext cx="2844800" cy="365125"/>
          </a:xfrm>
          <a:prstGeom prst="rect">
            <a:avLst/>
          </a:prstGeom>
        </p:spPr>
        <p:txBody>
          <a:bodyPr/>
          <a:lstStyle/>
          <a:p>
            <a:fld id="{4A58DC9F-EF16-41A8-8B48-28636B45A995}"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16635896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3.xml><?xml version="1.0" encoding="utf-8"?>
<p:sldLayout xmlns:a="http://schemas.openxmlformats.org/drawingml/2006/main" xmlns:r="http://schemas.openxmlformats.org/officeDocument/2006/relationships" xmlns:p="http://schemas.openxmlformats.org/presentationml/2006/main" type="twoObj" preserve="1">
  <p:cSld name="White Background 3">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6961632" cy="1630361"/>
          </a:xfrm>
          <a:prstGeom prst="rect">
            <a:avLst/>
          </a:prstGeom>
        </p:spPr>
        <p:txBody>
          <a:bodyPr/>
          <a:lstStyle>
            <a:lvl1pPr algn="l">
              <a:defRPr sz="4800" b="1"/>
            </a:lvl1pPr>
          </a:lstStyle>
          <a:p>
            <a:r>
              <a:rPr lang="en-US" dirty="0"/>
              <a:t>Click to edit Master title style</a:t>
            </a:r>
          </a:p>
        </p:txBody>
      </p:sp>
      <p:sp>
        <p:nvSpPr>
          <p:cNvPr id="3" name="Content Placeholder 2"/>
          <p:cNvSpPr>
            <a:spLocks noGrp="1"/>
          </p:cNvSpPr>
          <p:nvPr>
            <p:ph sz="half" idx="1"/>
          </p:nvPr>
        </p:nvSpPr>
        <p:spPr>
          <a:xfrm>
            <a:off x="609600" y="1905000"/>
            <a:ext cx="6961632" cy="4183096"/>
          </a:xfrm>
          <a:prstGeom prst="rect">
            <a:avLst/>
          </a:prstGeom>
        </p:spPr>
        <p:txBody>
          <a:bodyPr/>
          <a:lstStyle>
            <a:lvl1pPr>
              <a:defRPr sz="3733"/>
            </a:lvl1pPr>
            <a:lvl2pPr>
              <a:defRPr sz="3200"/>
            </a:lvl2pPr>
            <a:lvl3pPr>
              <a:defRPr sz="2667"/>
            </a:lvl3pPr>
            <a:lvl4pPr>
              <a:defRPr sz="2400"/>
            </a:lvl4pPr>
            <a:lvl5pPr>
              <a:defRPr sz="2400"/>
            </a:lvl5pPr>
            <a:lvl6pPr>
              <a:defRPr sz="2400"/>
            </a:lvl6pPr>
            <a:lvl7pPr>
              <a:defRPr sz="2400"/>
            </a:lvl7pPr>
            <a:lvl8pPr>
              <a:defRPr sz="2400"/>
            </a:lvl8pPr>
            <a:lvl9pPr>
              <a:defRPr sz="2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hasCustomPrompt="1"/>
          </p:nvPr>
        </p:nvSpPr>
        <p:spPr>
          <a:xfrm>
            <a:off x="7627727" y="0"/>
            <a:ext cx="4559808" cy="6117336"/>
          </a:xfrm>
          <a:prstGeom prst="rect">
            <a:avLst/>
          </a:prstGeom>
          <a:solidFill>
            <a:schemeClr val="bg2"/>
          </a:solidFill>
        </p:spPr>
        <p:txBody>
          <a:bodyPr anchor="ctr"/>
          <a:lstStyle>
            <a:lvl1pPr marL="0" indent="0">
              <a:buNone/>
              <a:defRPr sz="3200" baseline="0"/>
            </a:lvl1pPr>
            <a:lvl2pPr>
              <a:defRPr sz="3200"/>
            </a:lvl2pPr>
            <a:lvl3pPr>
              <a:defRPr sz="2667"/>
            </a:lvl3pPr>
            <a:lvl4pPr>
              <a:defRPr sz="2400"/>
            </a:lvl4pPr>
            <a:lvl5pPr>
              <a:defRPr sz="2400"/>
            </a:lvl5pPr>
            <a:lvl6pPr>
              <a:defRPr sz="2400"/>
            </a:lvl6pPr>
            <a:lvl7pPr>
              <a:defRPr sz="2400"/>
            </a:lvl7pPr>
            <a:lvl8pPr>
              <a:defRPr sz="2400"/>
            </a:lvl8pPr>
            <a:lvl9pPr>
              <a:defRPr sz="2400"/>
            </a:lvl9pPr>
          </a:lstStyle>
          <a:p>
            <a:pPr lvl="0"/>
            <a:r>
              <a:rPr lang="en-US" dirty="0"/>
              <a:t>Insert text/graph/photo</a:t>
            </a:r>
          </a:p>
        </p:txBody>
      </p:sp>
      <p:sp>
        <p:nvSpPr>
          <p:cNvPr id="7" name="Slide Number Placeholder 6"/>
          <p:cNvSpPr>
            <a:spLocks noGrp="1"/>
          </p:cNvSpPr>
          <p:nvPr>
            <p:ph type="sldNum" sz="quarter" idx="12"/>
          </p:nvPr>
        </p:nvSpPr>
        <p:spPr/>
        <p:txBody>
          <a:bodyPr/>
          <a:lstStyle/>
          <a:p>
            <a:fld id="{36839232-8DE6-4906-83C6-25E5FB93B92D}"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34250566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4.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42"/>
            <a:ext cx="10363200" cy="1470025"/>
          </a:xfrm>
          <a:prstGeom prst="rect">
            <a:avLst/>
          </a:prstGeom>
        </p:spPr>
        <p:txBody>
          <a:bodyPr/>
          <a:lstStyle>
            <a:lvl1pPr>
              <a:defRPr sz="4800" b="1">
                <a:solidFill>
                  <a:schemeClr val="bg1"/>
                </a:solidFill>
              </a:defRPr>
            </a:lvl1pPr>
          </a:lstStyle>
          <a:p>
            <a:r>
              <a:rPr lang="en-US"/>
              <a:t>Click to edit Master title style</a:t>
            </a:r>
          </a:p>
        </p:txBody>
      </p:sp>
    </p:spTree>
    <p:extLst>
      <p:ext uri="{BB962C8B-B14F-4D97-AF65-F5344CB8AC3E}">
        <p14:creationId xmlns:p14="http://schemas.microsoft.com/office/powerpoint/2010/main" val="2819961868"/>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matchingName="White Background 2" type="twoObj">
  <p:cSld name="White Background 2">
    <p:spTree>
      <p:nvGrpSpPr>
        <p:cNvPr id="1" name="Shape 15"/>
        <p:cNvGrpSpPr/>
        <p:nvPr/>
      </p:nvGrpSpPr>
      <p:grpSpPr>
        <a:xfrm>
          <a:off x="0" y="0"/>
          <a:ext cx="0" cy="0"/>
          <a:chOff x="0" y="0"/>
          <a:chExt cx="0" cy="0"/>
        </a:xfrm>
      </p:grpSpPr>
      <p:sp>
        <p:nvSpPr>
          <p:cNvPr id="16" name="Google Shape;16;p19"/>
          <p:cNvSpPr txBox="1">
            <a:spLocks noGrp="1"/>
          </p:cNvSpPr>
          <p:nvPr>
            <p:ph type="title"/>
          </p:nvPr>
        </p:nvSpPr>
        <p:spPr>
          <a:xfrm>
            <a:off x="609600" y="274637"/>
            <a:ext cx="10972800" cy="832104"/>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Clr>
                <a:schemeClr val="dk1"/>
              </a:buClr>
              <a:buSzPts val="4800"/>
              <a:buFont typeface="Arial"/>
              <a:buNone/>
              <a:defRPr sz="4800" b="1" i="0" u="none" strike="noStrike" cap="none">
                <a:solidFill>
                  <a:schemeClr val="dk1"/>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7" name="Google Shape;17;p19"/>
          <p:cNvSpPr txBox="1">
            <a:spLocks noGrp="1"/>
          </p:cNvSpPr>
          <p:nvPr>
            <p:ph type="body" idx="1"/>
          </p:nvPr>
        </p:nvSpPr>
        <p:spPr>
          <a:xfrm>
            <a:off x="609600" y="1114301"/>
            <a:ext cx="5384800" cy="4983163"/>
          </a:xfrm>
          <a:prstGeom prst="rect">
            <a:avLst/>
          </a:prstGeom>
          <a:noFill/>
          <a:ln>
            <a:noFill/>
          </a:ln>
        </p:spPr>
        <p:txBody>
          <a:bodyPr spcFirstLastPara="1" wrap="square" lIns="91425" tIns="45700" rIns="91425" bIns="45700" anchor="t" anchorCtr="0">
            <a:noAutofit/>
          </a:bodyPr>
          <a:lstStyle>
            <a:lvl1pPr marL="457167" marR="0" lvl="0" indent="-465611" algn="l" rtl="0">
              <a:spcBef>
                <a:spcPts val="747"/>
              </a:spcBef>
              <a:spcAft>
                <a:spcPts val="0"/>
              </a:spcAft>
              <a:buClr>
                <a:schemeClr val="dk1"/>
              </a:buClr>
              <a:buSzPts val="3733"/>
              <a:buFont typeface="Arial"/>
              <a:buChar char="•"/>
              <a:defRPr sz="3733" b="0" i="0" u="none" strike="noStrike" cap="none">
                <a:solidFill>
                  <a:schemeClr val="dk1"/>
                </a:solidFill>
                <a:latin typeface="Arial"/>
                <a:ea typeface="Arial"/>
                <a:cs typeface="Arial"/>
                <a:sym typeface="Arial"/>
              </a:defRPr>
            </a:lvl1pPr>
            <a:lvl2pPr marL="914332" marR="0" lvl="1" indent="-431768" algn="l" rtl="0">
              <a:spcBef>
                <a:spcPts val="640"/>
              </a:spcBef>
              <a:spcAft>
                <a:spcPts val="0"/>
              </a:spcAft>
              <a:buClr>
                <a:schemeClr val="dk1"/>
              </a:buClr>
              <a:buSzPts val="3200"/>
              <a:buFont typeface="Arial"/>
              <a:buChar char="–"/>
              <a:defRPr sz="3200" b="0" i="0" u="none" strike="noStrike" cap="none">
                <a:solidFill>
                  <a:schemeClr val="dk1"/>
                </a:solidFill>
                <a:latin typeface="Arial"/>
                <a:ea typeface="Arial"/>
                <a:cs typeface="Arial"/>
                <a:sym typeface="Arial"/>
              </a:defRPr>
            </a:lvl2pPr>
            <a:lvl3pPr marL="1371498" marR="0" lvl="2" indent="-397925" algn="l" rtl="0">
              <a:spcBef>
                <a:spcPts val="533"/>
              </a:spcBef>
              <a:spcAft>
                <a:spcPts val="0"/>
              </a:spcAft>
              <a:buClr>
                <a:schemeClr val="dk1"/>
              </a:buClr>
              <a:buSzPts val="2667"/>
              <a:buFont typeface="Arial"/>
              <a:buChar char="•"/>
              <a:defRPr sz="2667" b="0" i="0" u="none" strike="noStrike" cap="none">
                <a:solidFill>
                  <a:schemeClr val="dk1"/>
                </a:solidFill>
                <a:latin typeface="Arial"/>
                <a:ea typeface="Arial"/>
                <a:cs typeface="Arial"/>
                <a:sym typeface="Arial"/>
              </a:defRPr>
            </a:lvl3pPr>
            <a:lvl4pPr marL="1828664" marR="0" lvl="3" indent="-380972" algn="l" rtl="0">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4pPr>
            <a:lvl5pPr marL="2285830" marR="0" lvl="4" indent="-380972" algn="l" rtl="0">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5pPr>
            <a:lvl6pPr marL="2742994" marR="0" lvl="5" indent="-380972" algn="l" rtl="0">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6pPr>
            <a:lvl7pPr marL="3200160" marR="0" lvl="6" indent="-380972" algn="l" rtl="0">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7pPr>
            <a:lvl8pPr marL="3657327" marR="0" lvl="7" indent="-380972" algn="l" rtl="0">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8pPr>
            <a:lvl9pPr marL="4114492" marR="0" lvl="8" indent="-380972" algn="l" rtl="0">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9pPr>
          </a:lstStyle>
          <a:p>
            <a:endParaRPr/>
          </a:p>
        </p:txBody>
      </p:sp>
      <p:sp>
        <p:nvSpPr>
          <p:cNvPr id="18" name="Google Shape;18;p19"/>
          <p:cNvSpPr txBox="1">
            <a:spLocks noGrp="1"/>
          </p:cNvSpPr>
          <p:nvPr>
            <p:ph type="body" idx="2"/>
          </p:nvPr>
        </p:nvSpPr>
        <p:spPr>
          <a:xfrm>
            <a:off x="6197600" y="1114301"/>
            <a:ext cx="5384800" cy="4983163"/>
          </a:xfrm>
          <a:prstGeom prst="rect">
            <a:avLst/>
          </a:prstGeom>
          <a:noFill/>
          <a:ln>
            <a:noFill/>
          </a:ln>
        </p:spPr>
        <p:txBody>
          <a:bodyPr spcFirstLastPara="1" wrap="square" lIns="91425" tIns="45700" rIns="91425" bIns="45700" anchor="t" anchorCtr="0">
            <a:noAutofit/>
          </a:bodyPr>
          <a:lstStyle>
            <a:lvl1pPr marL="457167" marR="0" lvl="0" indent="-465611" algn="l" rtl="0">
              <a:spcBef>
                <a:spcPts val="747"/>
              </a:spcBef>
              <a:spcAft>
                <a:spcPts val="0"/>
              </a:spcAft>
              <a:buClr>
                <a:schemeClr val="dk1"/>
              </a:buClr>
              <a:buSzPts val="3733"/>
              <a:buFont typeface="Arial"/>
              <a:buChar char="•"/>
              <a:defRPr sz="3733" b="0" i="0" u="none" strike="noStrike" cap="none">
                <a:solidFill>
                  <a:schemeClr val="dk1"/>
                </a:solidFill>
                <a:latin typeface="Arial"/>
                <a:ea typeface="Arial"/>
                <a:cs typeface="Arial"/>
                <a:sym typeface="Arial"/>
              </a:defRPr>
            </a:lvl1pPr>
            <a:lvl2pPr marL="914332" marR="0" lvl="1" indent="-431768" algn="l" rtl="0">
              <a:spcBef>
                <a:spcPts val="640"/>
              </a:spcBef>
              <a:spcAft>
                <a:spcPts val="0"/>
              </a:spcAft>
              <a:buClr>
                <a:schemeClr val="dk1"/>
              </a:buClr>
              <a:buSzPts val="3200"/>
              <a:buFont typeface="Arial"/>
              <a:buChar char="–"/>
              <a:defRPr sz="3200" b="0" i="0" u="none" strike="noStrike" cap="none">
                <a:solidFill>
                  <a:schemeClr val="dk1"/>
                </a:solidFill>
                <a:latin typeface="Arial"/>
                <a:ea typeface="Arial"/>
                <a:cs typeface="Arial"/>
                <a:sym typeface="Arial"/>
              </a:defRPr>
            </a:lvl2pPr>
            <a:lvl3pPr marL="1371498" marR="0" lvl="2" indent="-397925" algn="l" rtl="0">
              <a:spcBef>
                <a:spcPts val="533"/>
              </a:spcBef>
              <a:spcAft>
                <a:spcPts val="0"/>
              </a:spcAft>
              <a:buClr>
                <a:schemeClr val="dk1"/>
              </a:buClr>
              <a:buSzPts val="2667"/>
              <a:buFont typeface="Arial"/>
              <a:buChar char="•"/>
              <a:defRPr sz="2667" b="0" i="0" u="none" strike="noStrike" cap="none">
                <a:solidFill>
                  <a:schemeClr val="dk1"/>
                </a:solidFill>
                <a:latin typeface="Arial"/>
                <a:ea typeface="Arial"/>
                <a:cs typeface="Arial"/>
                <a:sym typeface="Arial"/>
              </a:defRPr>
            </a:lvl3pPr>
            <a:lvl4pPr marL="1828664" marR="0" lvl="3" indent="-380972" algn="l" rtl="0">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4pPr>
            <a:lvl5pPr marL="2285830" marR="0" lvl="4" indent="-380972" algn="l" rtl="0">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5pPr>
            <a:lvl6pPr marL="2742994" marR="0" lvl="5" indent="-380972" algn="l" rtl="0">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6pPr>
            <a:lvl7pPr marL="3200160" marR="0" lvl="6" indent="-380972" algn="l" rtl="0">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7pPr>
            <a:lvl8pPr marL="3657327" marR="0" lvl="7" indent="-380972" algn="l" rtl="0">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8pPr>
            <a:lvl9pPr marL="4114492" marR="0" lvl="8" indent="-380972" algn="l" rtl="0">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9pPr>
          </a:lstStyle>
          <a:p>
            <a:endParaRPr/>
          </a:p>
        </p:txBody>
      </p:sp>
      <p:sp>
        <p:nvSpPr>
          <p:cNvPr id="19" name="Google Shape;19;p19"/>
          <p:cNvSpPr txBox="1">
            <a:spLocks noGrp="1"/>
          </p:cNvSpPr>
          <p:nvPr>
            <p:ph type="sldNum" idx="12"/>
          </p:nvPr>
        </p:nvSpPr>
        <p:spPr>
          <a:xfrm>
            <a:off x="8737600" y="6356352"/>
            <a:ext cx="28448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641199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p:transition spd="slow">
        <p:fade/>
      </p:transition>
    </mc:Fallback>
  </mc:AlternateContent>
</p:sldLayout>
</file>

<file path=ppt/slideLayouts/slideLayout106.xml><?xml version="1.0" encoding="utf-8"?>
<p:sldLayout xmlns:a="http://schemas.openxmlformats.org/drawingml/2006/main" xmlns:r="http://schemas.openxmlformats.org/officeDocument/2006/relationships" xmlns:p="http://schemas.openxmlformats.org/presentationml/2006/main" matchingName="White Background 3">
  <p:cSld name="White Background 3">
    <p:spTree>
      <p:nvGrpSpPr>
        <p:cNvPr id="1" name="Shape 24"/>
        <p:cNvGrpSpPr/>
        <p:nvPr/>
      </p:nvGrpSpPr>
      <p:grpSpPr>
        <a:xfrm>
          <a:off x="0" y="0"/>
          <a:ext cx="0" cy="0"/>
          <a:chOff x="0" y="0"/>
          <a:chExt cx="0" cy="0"/>
        </a:xfrm>
      </p:grpSpPr>
      <p:sp>
        <p:nvSpPr>
          <p:cNvPr id="25" name="Google Shape;25;p36"/>
          <p:cNvSpPr txBox="1">
            <a:spLocks noGrp="1"/>
          </p:cNvSpPr>
          <p:nvPr>
            <p:ph type="title"/>
          </p:nvPr>
        </p:nvSpPr>
        <p:spPr>
          <a:xfrm>
            <a:off x="609600" y="274642"/>
            <a:ext cx="6961632" cy="1630361"/>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Clr>
                <a:schemeClr val="dk1"/>
              </a:buClr>
              <a:buSzPts val="4800"/>
              <a:buFont typeface="Arial"/>
              <a:buNone/>
              <a:defRPr sz="4800" b="1" i="0" u="none" strike="noStrike" cap="none">
                <a:solidFill>
                  <a:schemeClr val="dk1"/>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26" name="Google Shape;26;p36"/>
          <p:cNvSpPr txBox="1">
            <a:spLocks noGrp="1"/>
          </p:cNvSpPr>
          <p:nvPr>
            <p:ph type="body" idx="1"/>
          </p:nvPr>
        </p:nvSpPr>
        <p:spPr>
          <a:xfrm>
            <a:off x="609600" y="1905000"/>
            <a:ext cx="6961632" cy="4183096"/>
          </a:xfrm>
          <a:prstGeom prst="rect">
            <a:avLst/>
          </a:prstGeom>
          <a:noFill/>
          <a:ln>
            <a:noFill/>
          </a:ln>
        </p:spPr>
        <p:txBody>
          <a:bodyPr spcFirstLastPara="1" wrap="square" lIns="91425" tIns="45700" rIns="91425" bIns="45700" anchor="t" anchorCtr="0">
            <a:noAutofit/>
          </a:bodyPr>
          <a:lstStyle>
            <a:lvl1pPr marL="457167" marR="0" lvl="0" indent="-465611" algn="l" rtl="0">
              <a:spcBef>
                <a:spcPts val="747"/>
              </a:spcBef>
              <a:spcAft>
                <a:spcPts val="0"/>
              </a:spcAft>
              <a:buClr>
                <a:schemeClr val="dk1"/>
              </a:buClr>
              <a:buSzPts val="3733"/>
              <a:buFont typeface="Arial"/>
              <a:buChar char="•"/>
              <a:defRPr sz="3733" b="0" i="0" u="none" strike="noStrike" cap="none">
                <a:solidFill>
                  <a:schemeClr val="dk1"/>
                </a:solidFill>
                <a:latin typeface="Arial"/>
                <a:ea typeface="Arial"/>
                <a:cs typeface="Arial"/>
                <a:sym typeface="Arial"/>
              </a:defRPr>
            </a:lvl1pPr>
            <a:lvl2pPr marL="914332" marR="0" lvl="1" indent="-431768" algn="l" rtl="0">
              <a:spcBef>
                <a:spcPts val="640"/>
              </a:spcBef>
              <a:spcAft>
                <a:spcPts val="0"/>
              </a:spcAft>
              <a:buClr>
                <a:schemeClr val="dk1"/>
              </a:buClr>
              <a:buSzPts val="3200"/>
              <a:buFont typeface="Arial"/>
              <a:buChar char="–"/>
              <a:defRPr sz="3200" b="0" i="0" u="none" strike="noStrike" cap="none">
                <a:solidFill>
                  <a:schemeClr val="dk1"/>
                </a:solidFill>
                <a:latin typeface="Arial"/>
                <a:ea typeface="Arial"/>
                <a:cs typeface="Arial"/>
                <a:sym typeface="Arial"/>
              </a:defRPr>
            </a:lvl2pPr>
            <a:lvl3pPr marL="1371498" marR="0" lvl="2" indent="-397925" algn="l" rtl="0">
              <a:spcBef>
                <a:spcPts val="533"/>
              </a:spcBef>
              <a:spcAft>
                <a:spcPts val="0"/>
              </a:spcAft>
              <a:buClr>
                <a:schemeClr val="dk1"/>
              </a:buClr>
              <a:buSzPts val="2667"/>
              <a:buFont typeface="Arial"/>
              <a:buChar char="•"/>
              <a:defRPr sz="2667" b="0" i="0" u="none" strike="noStrike" cap="none">
                <a:solidFill>
                  <a:schemeClr val="dk1"/>
                </a:solidFill>
                <a:latin typeface="Arial"/>
                <a:ea typeface="Arial"/>
                <a:cs typeface="Arial"/>
                <a:sym typeface="Arial"/>
              </a:defRPr>
            </a:lvl3pPr>
            <a:lvl4pPr marL="1828664" marR="0" lvl="3" indent="-380972" algn="l" rtl="0">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4pPr>
            <a:lvl5pPr marL="2285830" marR="0" lvl="4" indent="-380972" algn="l" rtl="0">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5pPr>
            <a:lvl6pPr marL="2742994" marR="0" lvl="5" indent="-380972" algn="l" rtl="0">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6pPr>
            <a:lvl7pPr marL="3200160" marR="0" lvl="6" indent="-380972" algn="l" rtl="0">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7pPr>
            <a:lvl8pPr marL="3657327" marR="0" lvl="7" indent="-380972" algn="l" rtl="0">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8pPr>
            <a:lvl9pPr marL="4114492" marR="0" lvl="8" indent="-380972" algn="l" rtl="0">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9pPr>
          </a:lstStyle>
          <a:p>
            <a:endParaRPr/>
          </a:p>
        </p:txBody>
      </p:sp>
      <p:sp>
        <p:nvSpPr>
          <p:cNvPr id="27" name="Google Shape;27;p36"/>
          <p:cNvSpPr txBox="1">
            <a:spLocks noGrp="1"/>
          </p:cNvSpPr>
          <p:nvPr>
            <p:ph type="body" idx="2"/>
          </p:nvPr>
        </p:nvSpPr>
        <p:spPr>
          <a:xfrm>
            <a:off x="7627727" y="0"/>
            <a:ext cx="4559808" cy="6117336"/>
          </a:xfrm>
          <a:prstGeom prst="rect">
            <a:avLst/>
          </a:prstGeom>
          <a:solidFill>
            <a:schemeClr val="lt2"/>
          </a:solidFill>
          <a:ln>
            <a:noFill/>
          </a:ln>
        </p:spPr>
        <p:txBody>
          <a:bodyPr spcFirstLastPara="1" wrap="square" lIns="91425" tIns="45700" rIns="91425" bIns="45700" anchor="ctr" anchorCtr="0">
            <a:noAutofit/>
          </a:bodyPr>
          <a:lstStyle>
            <a:lvl1pPr marL="457167" marR="0" lvl="0" indent="-228584" algn="l" rtl="0">
              <a:spcBef>
                <a:spcPts val="640"/>
              </a:spcBef>
              <a:spcAft>
                <a:spcPts val="0"/>
              </a:spcAft>
              <a:buClr>
                <a:schemeClr val="dk1"/>
              </a:buClr>
              <a:buSzPts val="3200"/>
              <a:buFont typeface="Arial"/>
              <a:buNone/>
              <a:defRPr sz="3200" b="0" i="0" u="none" strike="noStrike" cap="none">
                <a:solidFill>
                  <a:schemeClr val="dk1"/>
                </a:solidFill>
                <a:latin typeface="Arial"/>
                <a:ea typeface="Arial"/>
                <a:cs typeface="Arial"/>
                <a:sym typeface="Arial"/>
              </a:defRPr>
            </a:lvl1pPr>
            <a:lvl2pPr marL="914332" marR="0" lvl="1" indent="-431768" algn="l" rtl="0">
              <a:spcBef>
                <a:spcPts val="640"/>
              </a:spcBef>
              <a:spcAft>
                <a:spcPts val="0"/>
              </a:spcAft>
              <a:buClr>
                <a:schemeClr val="dk1"/>
              </a:buClr>
              <a:buSzPts val="3200"/>
              <a:buFont typeface="Arial"/>
              <a:buChar char="–"/>
              <a:defRPr sz="3200" b="0" i="0" u="none" strike="noStrike" cap="none">
                <a:solidFill>
                  <a:schemeClr val="dk1"/>
                </a:solidFill>
                <a:latin typeface="Arial"/>
                <a:ea typeface="Arial"/>
                <a:cs typeface="Arial"/>
                <a:sym typeface="Arial"/>
              </a:defRPr>
            </a:lvl2pPr>
            <a:lvl3pPr marL="1371498" marR="0" lvl="2" indent="-397925" algn="l" rtl="0">
              <a:spcBef>
                <a:spcPts val="533"/>
              </a:spcBef>
              <a:spcAft>
                <a:spcPts val="0"/>
              </a:spcAft>
              <a:buClr>
                <a:schemeClr val="dk1"/>
              </a:buClr>
              <a:buSzPts val="2667"/>
              <a:buFont typeface="Arial"/>
              <a:buChar char="•"/>
              <a:defRPr sz="2667" b="0" i="0" u="none" strike="noStrike" cap="none">
                <a:solidFill>
                  <a:schemeClr val="dk1"/>
                </a:solidFill>
                <a:latin typeface="Arial"/>
                <a:ea typeface="Arial"/>
                <a:cs typeface="Arial"/>
                <a:sym typeface="Arial"/>
              </a:defRPr>
            </a:lvl3pPr>
            <a:lvl4pPr marL="1828664" marR="0" lvl="3" indent="-380972" algn="l" rtl="0">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4pPr>
            <a:lvl5pPr marL="2285830" marR="0" lvl="4" indent="-380972" algn="l" rtl="0">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5pPr>
            <a:lvl6pPr marL="2742994" marR="0" lvl="5" indent="-380972" algn="l" rtl="0">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6pPr>
            <a:lvl7pPr marL="3200160" marR="0" lvl="6" indent="-380972" algn="l" rtl="0">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7pPr>
            <a:lvl8pPr marL="3657327" marR="0" lvl="7" indent="-380972" algn="l" rtl="0">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8pPr>
            <a:lvl9pPr marL="4114492" marR="0" lvl="8" indent="-380972" algn="l" rtl="0">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9pPr>
          </a:lstStyle>
          <a:p>
            <a:endParaRPr/>
          </a:p>
        </p:txBody>
      </p:sp>
      <p:sp>
        <p:nvSpPr>
          <p:cNvPr id="28" name="Google Shape;28;p36"/>
          <p:cNvSpPr txBox="1">
            <a:spLocks noGrp="1"/>
          </p:cNvSpPr>
          <p:nvPr>
            <p:ph type="sldNum" idx="12"/>
          </p:nvPr>
        </p:nvSpPr>
        <p:spPr>
          <a:xfrm>
            <a:off x="10668000" y="6355080"/>
            <a:ext cx="8128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32664317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p:transition spd="slow">
        <p:fade/>
      </p:transition>
    </mc:Fallback>
  </mc:AlternateContent>
</p:sldLayout>
</file>

<file path=ppt/slideLayouts/slideLayout107.xml><?xml version="1.0" encoding="utf-8"?>
<p:sldLayout xmlns:a="http://schemas.openxmlformats.org/drawingml/2006/main" xmlns:r="http://schemas.openxmlformats.org/officeDocument/2006/relationships" xmlns:p="http://schemas.openxmlformats.org/presentationml/2006/main" matchingName="Title Slide" type="title">
  <p:cSld name="Title Slide">
    <p:spTree>
      <p:nvGrpSpPr>
        <p:cNvPr id="1" name="Shape 29"/>
        <p:cNvGrpSpPr/>
        <p:nvPr/>
      </p:nvGrpSpPr>
      <p:grpSpPr>
        <a:xfrm>
          <a:off x="0" y="0"/>
          <a:ext cx="0" cy="0"/>
          <a:chOff x="0" y="0"/>
          <a:chExt cx="0" cy="0"/>
        </a:xfrm>
      </p:grpSpPr>
      <p:sp>
        <p:nvSpPr>
          <p:cNvPr id="30" name="Google Shape;30;p37"/>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Autofit/>
          </a:bodyPr>
          <a:lstStyle>
            <a:lvl1pPr marR="0" lvl="0" algn="ctr" rtl="0">
              <a:spcBef>
                <a:spcPts val="0"/>
              </a:spcBef>
              <a:spcAft>
                <a:spcPts val="0"/>
              </a:spcAft>
              <a:buClr>
                <a:schemeClr val="dk1"/>
              </a:buClr>
              <a:buSzPts val="6000"/>
              <a:buFont typeface="Arial"/>
              <a:buNone/>
              <a:defRPr sz="6000" b="0" i="0" u="none" strike="noStrike" cap="none">
                <a:solidFill>
                  <a:schemeClr val="dk1"/>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31" name="Google Shape;31;p37"/>
          <p:cNvSpPr txBox="1">
            <a:spLocks noGrp="1"/>
          </p:cNvSpPr>
          <p:nvPr>
            <p:ph type="subTitle" idx="1"/>
          </p:nvPr>
        </p:nvSpPr>
        <p:spPr>
          <a:xfrm>
            <a:off x="1524000" y="3602037"/>
            <a:ext cx="9144000" cy="1655763"/>
          </a:xfrm>
          <a:prstGeom prst="rect">
            <a:avLst/>
          </a:prstGeom>
          <a:noFill/>
          <a:ln>
            <a:noFill/>
          </a:ln>
        </p:spPr>
        <p:txBody>
          <a:bodyPr spcFirstLastPara="1" wrap="square" lIns="91425" tIns="45700" rIns="91425" bIns="45700" anchor="t" anchorCtr="0">
            <a:noAutofit/>
          </a:bodyPr>
          <a:lstStyle>
            <a:lvl1pPr marR="0" lvl="0" algn="ctr" rtl="0">
              <a:spcBef>
                <a:spcPts val="48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1pPr>
            <a:lvl2pPr marR="0" lvl="1" algn="ctr" rtl="0">
              <a:spcBef>
                <a:spcPts val="4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2pPr>
            <a:lvl3pPr marR="0" lvl="2" algn="ctr" rtl="0">
              <a:spcBef>
                <a:spcPts val="36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3pPr>
            <a:lvl4pPr marR="0" lvl="3" algn="ctr" rtl="0">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4pPr>
            <a:lvl5pPr marR="0" lvl="4" algn="ctr" rtl="0">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5pPr>
            <a:lvl6pPr marR="0" lvl="5" algn="ctr" rtl="0">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6pPr>
            <a:lvl7pPr marR="0" lvl="6" algn="ctr" rtl="0">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7pPr>
            <a:lvl8pPr marR="0" lvl="7" algn="ctr" rtl="0">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8pPr>
            <a:lvl9pPr marR="0" lvl="8" algn="ctr" rtl="0">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9pPr>
          </a:lstStyle>
          <a:p>
            <a:endParaRPr/>
          </a:p>
        </p:txBody>
      </p:sp>
      <p:sp>
        <p:nvSpPr>
          <p:cNvPr id="32" name="Google Shape;32;p37"/>
          <p:cNvSpPr txBox="1">
            <a:spLocks noGrp="1"/>
          </p:cNvSpPr>
          <p:nvPr>
            <p:ph type="dt" idx="10"/>
          </p:nvPr>
        </p:nvSpPr>
        <p:spPr>
          <a:xfrm>
            <a:off x="838200" y="6356352"/>
            <a:ext cx="2743200" cy="36512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33" name="Google Shape;33;p37"/>
          <p:cNvSpPr txBox="1">
            <a:spLocks noGrp="1"/>
          </p:cNvSpPr>
          <p:nvPr>
            <p:ph type="ftr" idx="11"/>
          </p:nvPr>
        </p:nvSpPr>
        <p:spPr>
          <a:xfrm>
            <a:off x="4038600" y="6356352"/>
            <a:ext cx="4114800" cy="36512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34" name="Google Shape;34;p37"/>
          <p:cNvSpPr txBox="1">
            <a:spLocks noGrp="1"/>
          </p:cNvSpPr>
          <p:nvPr>
            <p:ph type="sldNum" idx="12"/>
          </p:nvPr>
        </p:nvSpPr>
        <p:spPr>
          <a:xfrm>
            <a:off x="8610600" y="6356352"/>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27450363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p:transition spd="slow">
        <p:fade/>
      </p:transition>
    </mc:Fallback>
  </mc:AlternateContent>
</p:sldLayout>
</file>

<file path=ppt/slideLayouts/slideLayout108.xml><?xml version="1.0" encoding="utf-8"?>
<p:sldLayout xmlns:a="http://schemas.openxmlformats.org/drawingml/2006/main" xmlns:r="http://schemas.openxmlformats.org/officeDocument/2006/relationships" xmlns:p="http://schemas.openxmlformats.org/presentationml/2006/main" matchingName="light gray">
  <p:cSld name="light gray">
    <p:bg>
      <p:bgPr>
        <a:solidFill>
          <a:srgbClr val="F2F2F2"/>
        </a:solidFill>
        <a:effectLst/>
      </p:bgPr>
    </p:bg>
    <p:spTree>
      <p:nvGrpSpPr>
        <p:cNvPr id="1" name="Shape 38"/>
        <p:cNvGrpSpPr/>
        <p:nvPr/>
      </p:nvGrpSpPr>
      <p:grpSpPr>
        <a:xfrm>
          <a:off x="0" y="0"/>
          <a:ext cx="0" cy="0"/>
          <a:chOff x="0" y="0"/>
          <a:chExt cx="0" cy="0"/>
        </a:xfrm>
      </p:grpSpPr>
      <p:sp>
        <p:nvSpPr>
          <p:cNvPr id="39" name="Google Shape;39;p39"/>
          <p:cNvSpPr/>
          <p:nvPr/>
        </p:nvSpPr>
        <p:spPr>
          <a:xfrm>
            <a:off x="0" y="0"/>
            <a:ext cx="12192000" cy="6120384"/>
          </a:xfrm>
          <a:prstGeom prst="rect">
            <a:avLst/>
          </a:prstGeom>
          <a:solidFill>
            <a:srgbClr val="E5E5E6"/>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400">
              <a:solidFill>
                <a:schemeClr val="lt1"/>
              </a:solidFill>
              <a:latin typeface="Arial"/>
              <a:ea typeface="Arial"/>
              <a:cs typeface="Arial"/>
              <a:sym typeface="Arial"/>
            </a:endParaRPr>
          </a:p>
        </p:txBody>
      </p:sp>
    </p:spTree>
    <p:extLst>
      <p:ext uri="{BB962C8B-B14F-4D97-AF65-F5344CB8AC3E}">
        <p14:creationId xmlns:p14="http://schemas.microsoft.com/office/powerpoint/2010/main" val="37039733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p:transition spd="slow">
        <p:fade/>
      </p:transition>
    </mc:Fallback>
  </mc:AlternateContent>
</p:sldLayout>
</file>

<file path=ppt/slideLayouts/slideLayout109.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fld id="{36839232-8DE6-4906-83C6-25E5FB93B92D}" type="slidenum">
              <a:rPr lang="en-US" smtClean="0"/>
              <a:pPr/>
              <a:t>‹#›</a:t>
            </a:fld>
            <a:endParaRPr lang="en-US"/>
          </a:p>
        </p:txBody>
      </p:sp>
    </p:spTree>
    <p:extLst>
      <p:ext uri="{BB962C8B-B14F-4D97-AF65-F5344CB8AC3E}">
        <p14:creationId xmlns:p14="http://schemas.microsoft.com/office/powerpoint/2010/main" val="42101076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twoObj" preserve="1">
  <p:cSld name="White Background 2">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7"/>
            <a:ext cx="10972800" cy="832104"/>
          </a:xfrm>
          <a:prstGeom prst="rect">
            <a:avLst/>
          </a:prstGeom>
        </p:spPr>
        <p:txBody>
          <a:bodyPr/>
          <a:lstStyle>
            <a:lvl1pPr algn="l">
              <a:defRPr sz="4800" b="1">
                <a:solidFill>
                  <a:schemeClr val="tx1"/>
                </a:solidFill>
              </a:defRPr>
            </a:lvl1pPr>
          </a:lstStyle>
          <a:p>
            <a:r>
              <a:rPr lang="en-US" dirty="0" smtClean="0"/>
              <a:t>Click to edit Master title style</a:t>
            </a:r>
            <a:endParaRPr lang="en-US" dirty="0"/>
          </a:p>
        </p:txBody>
      </p:sp>
      <p:sp>
        <p:nvSpPr>
          <p:cNvPr id="3" name="Content Placeholder 2"/>
          <p:cNvSpPr>
            <a:spLocks noGrp="1"/>
          </p:cNvSpPr>
          <p:nvPr>
            <p:ph sz="half" idx="1"/>
          </p:nvPr>
        </p:nvSpPr>
        <p:spPr>
          <a:xfrm>
            <a:off x="609600" y="1114301"/>
            <a:ext cx="5384800" cy="4983163"/>
          </a:xfrm>
          <a:prstGeom prst="rect">
            <a:avLst/>
          </a:prstGeom>
        </p:spPr>
        <p:txBody>
          <a:bodyPr/>
          <a:lstStyle>
            <a:lvl1pPr>
              <a:defRPr sz="3733">
                <a:solidFill>
                  <a:schemeClr val="tx1"/>
                </a:solidFill>
              </a:defRPr>
            </a:lvl1pPr>
            <a:lvl2pPr>
              <a:defRPr sz="3200">
                <a:solidFill>
                  <a:schemeClr val="tx1"/>
                </a:solidFill>
              </a:defRPr>
            </a:lvl2pPr>
            <a:lvl3pPr>
              <a:defRPr sz="2667">
                <a:solidFill>
                  <a:schemeClr val="tx1"/>
                </a:solidFill>
              </a:defRPr>
            </a:lvl3pPr>
            <a:lvl4pPr>
              <a:defRPr sz="2400">
                <a:solidFill>
                  <a:schemeClr val="tx1"/>
                </a:solidFill>
              </a:defRPr>
            </a:lvl4pPr>
            <a:lvl5pPr>
              <a:defRPr sz="2400">
                <a:solidFill>
                  <a:schemeClr val="tx1"/>
                </a:solidFill>
              </a:defRPr>
            </a:lvl5pPr>
            <a:lvl6pPr>
              <a:defRPr sz="2400"/>
            </a:lvl6pPr>
            <a:lvl7pPr>
              <a:defRPr sz="2400"/>
            </a:lvl7pPr>
            <a:lvl8pPr>
              <a:defRPr sz="2400"/>
            </a:lvl8pPr>
            <a:lvl9pPr>
              <a:defRPr sz="24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6197600" y="1114301"/>
            <a:ext cx="5384800" cy="4983163"/>
          </a:xfrm>
          <a:prstGeom prst="rect">
            <a:avLst/>
          </a:prstGeom>
        </p:spPr>
        <p:txBody>
          <a:bodyPr/>
          <a:lstStyle>
            <a:lvl1pPr>
              <a:defRPr sz="3733">
                <a:solidFill>
                  <a:schemeClr val="tx1"/>
                </a:solidFill>
              </a:defRPr>
            </a:lvl1pPr>
            <a:lvl2pPr>
              <a:defRPr sz="3200">
                <a:solidFill>
                  <a:schemeClr val="tx1"/>
                </a:solidFill>
              </a:defRPr>
            </a:lvl2pPr>
            <a:lvl3pPr>
              <a:defRPr sz="2667">
                <a:solidFill>
                  <a:schemeClr val="tx1"/>
                </a:solidFill>
              </a:defRPr>
            </a:lvl3pPr>
            <a:lvl4pPr>
              <a:defRPr sz="2400">
                <a:solidFill>
                  <a:schemeClr val="tx1"/>
                </a:solidFill>
              </a:defRPr>
            </a:lvl4pPr>
            <a:lvl5pPr>
              <a:defRPr sz="2400">
                <a:solidFill>
                  <a:schemeClr val="tx1"/>
                </a:solidFill>
              </a:defRPr>
            </a:lvl5pPr>
            <a:lvl6pPr>
              <a:defRPr sz="2400"/>
            </a:lvl6pPr>
            <a:lvl7pPr>
              <a:defRPr sz="2400"/>
            </a:lvl7pPr>
            <a:lvl8pPr>
              <a:defRPr sz="2400"/>
            </a:lvl8pPr>
            <a:lvl9pPr>
              <a:defRPr sz="2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Slide Number Placeholder 6"/>
          <p:cNvSpPr>
            <a:spLocks noGrp="1"/>
          </p:cNvSpPr>
          <p:nvPr>
            <p:ph type="sldNum" sz="quarter" idx="12"/>
          </p:nvPr>
        </p:nvSpPr>
        <p:spPr>
          <a:xfrm>
            <a:off x="8737600" y="6356352"/>
            <a:ext cx="2844800" cy="365125"/>
          </a:xfrm>
          <a:prstGeom prst="rect">
            <a:avLst/>
          </a:prstGeom>
        </p:spPr>
        <p:txBody>
          <a:bodyPr/>
          <a:lstStyle/>
          <a:p>
            <a:fld id="{4A58DC9F-EF16-41A8-8B48-28636B45A995}" type="slidenum">
              <a:rPr lang="en-US" smtClean="0"/>
              <a:t>‹#›</a:t>
            </a:fld>
            <a:endParaRPr lang="en-US"/>
          </a:p>
        </p:txBody>
      </p:sp>
    </p:spTree>
    <p:extLst>
      <p:ext uri="{BB962C8B-B14F-4D97-AF65-F5344CB8AC3E}">
        <p14:creationId xmlns:p14="http://schemas.microsoft.com/office/powerpoint/2010/main" val="1207535558"/>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obj" preserve="1">
  <p:cSld name="White Background 1">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7"/>
            <a:ext cx="10972800" cy="832104"/>
          </a:xfrm>
          <a:prstGeom prst="rect">
            <a:avLst/>
          </a:prstGeom>
        </p:spPr>
        <p:txBody>
          <a:bodyPr/>
          <a:lstStyle>
            <a:lvl1pPr algn="l">
              <a:defRPr sz="4800" b="1">
                <a:solidFill>
                  <a:schemeClr val="tx1"/>
                </a:solidFill>
              </a:defRPr>
            </a:lvl1pPr>
          </a:lstStyle>
          <a:p>
            <a:r>
              <a:rPr lang="en-US" dirty="0" smtClean="0"/>
              <a:t>Click to edit Master title style</a:t>
            </a:r>
            <a:endParaRPr lang="en-US" dirty="0"/>
          </a:p>
        </p:txBody>
      </p:sp>
      <p:sp>
        <p:nvSpPr>
          <p:cNvPr id="3" name="Content Placeholder 2"/>
          <p:cNvSpPr>
            <a:spLocks noGrp="1"/>
          </p:cNvSpPr>
          <p:nvPr>
            <p:ph idx="1"/>
          </p:nvPr>
        </p:nvSpPr>
        <p:spPr>
          <a:xfrm>
            <a:off x="609600" y="1111029"/>
            <a:ext cx="10972800" cy="4973096"/>
          </a:xfrm>
          <a:prstGeom prst="rect">
            <a:avLst/>
          </a:prstGeom>
        </p:spPr>
        <p:txBody>
          <a:bodyPr/>
          <a:lstStyle>
            <a:lvl1pPr>
              <a:defRPr sz="3733">
                <a:solidFill>
                  <a:schemeClr val="tx1"/>
                </a:solidFill>
              </a:defRPr>
            </a:lvl1pPr>
            <a:lvl2pPr>
              <a:defRPr sz="3200">
                <a:solidFill>
                  <a:schemeClr val="tx1"/>
                </a:solidFill>
              </a:defRPr>
            </a:lvl2pPr>
            <a:lvl3pPr>
              <a:defRPr sz="2667">
                <a:solidFill>
                  <a:schemeClr val="tx1"/>
                </a:solidFill>
              </a:defRPr>
            </a:lvl3pPr>
            <a:lvl4pPr>
              <a:defRPr sz="2400">
                <a:solidFill>
                  <a:schemeClr val="tx1"/>
                </a:solidFill>
              </a:defRPr>
            </a:lvl4pPr>
            <a:lvl5pPr>
              <a:defRPr sz="2400">
                <a:solidFill>
                  <a:schemeClr val="tx1"/>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Slide Number Placeholder 5"/>
          <p:cNvSpPr>
            <a:spLocks noGrp="1"/>
          </p:cNvSpPr>
          <p:nvPr>
            <p:ph type="sldNum" sz="quarter" idx="12"/>
          </p:nvPr>
        </p:nvSpPr>
        <p:spPr/>
        <p:txBody>
          <a:bodyPr/>
          <a:lstStyle/>
          <a:p>
            <a:fld id="{36839232-8DE6-4906-83C6-25E5FB93B92D}" type="slidenum">
              <a:rPr lang="en-US" smtClean="0"/>
              <a:t>‹#›</a:t>
            </a:fld>
            <a:endParaRPr lang="en-US"/>
          </a:p>
        </p:txBody>
      </p:sp>
    </p:spTree>
    <p:extLst>
      <p:ext uri="{BB962C8B-B14F-4D97-AF65-F5344CB8AC3E}">
        <p14:creationId xmlns:p14="http://schemas.microsoft.com/office/powerpoint/2010/main" val="1573096718"/>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type="twoObj" preserve="1">
  <p:cSld name="White Background 2">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7"/>
            <a:ext cx="10972800" cy="832104"/>
          </a:xfrm>
          <a:prstGeom prst="rect">
            <a:avLst/>
          </a:prstGeom>
        </p:spPr>
        <p:txBody>
          <a:bodyPr/>
          <a:lstStyle>
            <a:lvl1pPr algn="l">
              <a:defRPr sz="4800" b="1">
                <a:solidFill>
                  <a:schemeClr val="tx1"/>
                </a:solidFill>
              </a:defRPr>
            </a:lvl1pPr>
          </a:lstStyle>
          <a:p>
            <a:r>
              <a:rPr lang="en-US" dirty="0" smtClean="0"/>
              <a:t>Click to edit Master title style</a:t>
            </a:r>
            <a:endParaRPr lang="en-US" dirty="0"/>
          </a:p>
        </p:txBody>
      </p:sp>
      <p:sp>
        <p:nvSpPr>
          <p:cNvPr id="3" name="Content Placeholder 2"/>
          <p:cNvSpPr>
            <a:spLocks noGrp="1"/>
          </p:cNvSpPr>
          <p:nvPr>
            <p:ph sz="half" idx="1"/>
          </p:nvPr>
        </p:nvSpPr>
        <p:spPr>
          <a:xfrm>
            <a:off x="609600" y="1114301"/>
            <a:ext cx="5384800" cy="4983163"/>
          </a:xfrm>
          <a:prstGeom prst="rect">
            <a:avLst/>
          </a:prstGeom>
        </p:spPr>
        <p:txBody>
          <a:bodyPr/>
          <a:lstStyle>
            <a:lvl1pPr>
              <a:defRPr sz="3733">
                <a:solidFill>
                  <a:schemeClr val="tx1"/>
                </a:solidFill>
              </a:defRPr>
            </a:lvl1pPr>
            <a:lvl2pPr>
              <a:defRPr sz="3200">
                <a:solidFill>
                  <a:schemeClr val="tx1"/>
                </a:solidFill>
              </a:defRPr>
            </a:lvl2pPr>
            <a:lvl3pPr>
              <a:defRPr sz="2667">
                <a:solidFill>
                  <a:schemeClr val="tx1"/>
                </a:solidFill>
              </a:defRPr>
            </a:lvl3pPr>
            <a:lvl4pPr>
              <a:defRPr sz="2400">
                <a:solidFill>
                  <a:schemeClr val="tx1"/>
                </a:solidFill>
              </a:defRPr>
            </a:lvl4pPr>
            <a:lvl5pPr>
              <a:defRPr sz="2400">
                <a:solidFill>
                  <a:schemeClr val="tx1"/>
                </a:solidFill>
              </a:defRPr>
            </a:lvl5pPr>
            <a:lvl6pPr>
              <a:defRPr sz="2400"/>
            </a:lvl6pPr>
            <a:lvl7pPr>
              <a:defRPr sz="2400"/>
            </a:lvl7pPr>
            <a:lvl8pPr>
              <a:defRPr sz="2400"/>
            </a:lvl8pPr>
            <a:lvl9pPr>
              <a:defRPr sz="24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6197600" y="1114301"/>
            <a:ext cx="5384800" cy="4983163"/>
          </a:xfrm>
          <a:prstGeom prst="rect">
            <a:avLst/>
          </a:prstGeom>
        </p:spPr>
        <p:txBody>
          <a:bodyPr/>
          <a:lstStyle>
            <a:lvl1pPr>
              <a:defRPr sz="3733">
                <a:solidFill>
                  <a:schemeClr val="tx1"/>
                </a:solidFill>
              </a:defRPr>
            </a:lvl1pPr>
            <a:lvl2pPr>
              <a:defRPr sz="3200">
                <a:solidFill>
                  <a:schemeClr val="tx1"/>
                </a:solidFill>
              </a:defRPr>
            </a:lvl2pPr>
            <a:lvl3pPr>
              <a:defRPr sz="2667">
                <a:solidFill>
                  <a:schemeClr val="tx1"/>
                </a:solidFill>
              </a:defRPr>
            </a:lvl3pPr>
            <a:lvl4pPr>
              <a:defRPr sz="2400">
                <a:solidFill>
                  <a:schemeClr val="tx1"/>
                </a:solidFill>
              </a:defRPr>
            </a:lvl4pPr>
            <a:lvl5pPr>
              <a:defRPr sz="2400">
                <a:solidFill>
                  <a:schemeClr val="tx1"/>
                </a:solidFill>
              </a:defRPr>
            </a:lvl5pPr>
            <a:lvl6pPr>
              <a:defRPr sz="2400"/>
            </a:lvl6pPr>
            <a:lvl7pPr>
              <a:defRPr sz="2400"/>
            </a:lvl7pPr>
            <a:lvl8pPr>
              <a:defRPr sz="2400"/>
            </a:lvl8pPr>
            <a:lvl9pPr>
              <a:defRPr sz="2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Slide Number Placeholder 6"/>
          <p:cNvSpPr>
            <a:spLocks noGrp="1"/>
          </p:cNvSpPr>
          <p:nvPr>
            <p:ph type="sldNum" sz="quarter" idx="12"/>
          </p:nvPr>
        </p:nvSpPr>
        <p:spPr>
          <a:xfrm>
            <a:off x="8737600" y="6356352"/>
            <a:ext cx="2844800" cy="365125"/>
          </a:xfrm>
          <a:prstGeom prst="rect">
            <a:avLst/>
          </a:prstGeom>
        </p:spPr>
        <p:txBody>
          <a:bodyPr/>
          <a:lstStyle/>
          <a:p>
            <a:fld id="{4A58DC9F-EF16-41A8-8B48-28636B45A995}" type="slidenum">
              <a:rPr lang="en-US" smtClean="0"/>
              <a:t>‹#›</a:t>
            </a:fld>
            <a:endParaRPr lang="en-US"/>
          </a:p>
        </p:txBody>
      </p:sp>
    </p:spTree>
    <p:extLst>
      <p:ext uri="{BB962C8B-B14F-4D97-AF65-F5344CB8AC3E}">
        <p14:creationId xmlns:p14="http://schemas.microsoft.com/office/powerpoint/2010/main" val="1966890004"/>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type="twoObj" preserve="1">
  <p:cSld name="White Background 3">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42"/>
            <a:ext cx="6961632" cy="1630361"/>
          </a:xfrm>
          <a:prstGeom prst="rect">
            <a:avLst/>
          </a:prstGeom>
        </p:spPr>
        <p:txBody>
          <a:bodyPr/>
          <a:lstStyle>
            <a:lvl1pPr algn="l">
              <a:defRPr sz="4800" b="1"/>
            </a:lvl1pPr>
          </a:lstStyle>
          <a:p>
            <a:r>
              <a:rPr lang="en-US" dirty="0" smtClean="0"/>
              <a:t>Click to edit Master title style</a:t>
            </a:r>
            <a:endParaRPr lang="en-US" dirty="0"/>
          </a:p>
        </p:txBody>
      </p:sp>
      <p:sp>
        <p:nvSpPr>
          <p:cNvPr id="3" name="Content Placeholder 2"/>
          <p:cNvSpPr>
            <a:spLocks noGrp="1"/>
          </p:cNvSpPr>
          <p:nvPr>
            <p:ph sz="half" idx="1"/>
          </p:nvPr>
        </p:nvSpPr>
        <p:spPr>
          <a:xfrm>
            <a:off x="609600" y="1905000"/>
            <a:ext cx="6961632" cy="4183096"/>
          </a:xfrm>
          <a:prstGeom prst="rect">
            <a:avLst/>
          </a:prstGeom>
        </p:spPr>
        <p:txBody>
          <a:bodyPr/>
          <a:lstStyle>
            <a:lvl1pPr>
              <a:defRPr sz="3733"/>
            </a:lvl1pPr>
            <a:lvl2pPr>
              <a:defRPr sz="3200"/>
            </a:lvl2pPr>
            <a:lvl3pPr>
              <a:defRPr sz="2667"/>
            </a:lvl3pPr>
            <a:lvl4pPr>
              <a:defRPr sz="2400"/>
            </a:lvl4pPr>
            <a:lvl5pPr>
              <a:defRPr sz="2400"/>
            </a:lvl5pPr>
            <a:lvl6pPr>
              <a:defRPr sz="2400"/>
            </a:lvl6pPr>
            <a:lvl7pPr>
              <a:defRPr sz="2400"/>
            </a:lvl7pPr>
            <a:lvl8pPr>
              <a:defRPr sz="2400"/>
            </a:lvl8pPr>
            <a:lvl9pPr>
              <a:defRPr sz="24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hasCustomPrompt="1"/>
          </p:nvPr>
        </p:nvSpPr>
        <p:spPr>
          <a:xfrm>
            <a:off x="7627727" y="0"/>
            <a:ext cx="4559808" cy="6117336"/>
          </a:xfrm>
          <a:prstGeom prst="rect">
            <a:avLst/>
          </a:prstGeom>
          <a:solidFill>
            <a:schemeClr val="bg2"/>
          </a:solidFill>
        </p:spPr>
        <p:txBody>
          <a:bodyPr anchor="ctr"/>
          <a:lstStyle>
            <a:lvl1pPr marL="0" indent="0">
              <a:buNone/>
              <a:defRPr sz="3200" baseline="0"/>
            </a:lvl1pPr>
            <a:lvl2pPr>
              <a:defRPr sz="3200"/>
            </a:lvl2pPr>
            <a:lvl3pPr>
              <a:defRPr sz="2667"/>
            </a:lvl3pPr>
            <a:lvl4pPr>
              <a:defRPr sz="2400"/>
            </a:lvl4pPr>
            <a:lvl5pPr>
              <a:defRPr sz="2400"/>
            </a:lvl5pPr>
            <a:lvl6pPr>
              <a:defRPr sz="2400"/>
            </a:lvl6pPr>
            <a:lvl7pPr>
              <a:defRPr sz="2400"/>
            </a:lvl7pPr>
            <a:lvl8pPr>
              <a:defRPr sz="2400"/>
            </a:lvl8pPr>
            <a:lvl9pPr>
              <a:defRPr sz="2400"/>
            </a:lvl9pPr>
          </a:lstStyle>
          <a:p>
            <a:pPr lvl="0"/>
            <a:r>
              <a:rPr lang="en-US" dirty="0" smtClean="0"/>
              <a:t>Insert text/graph/photo</a:t>
            </a:r>
            <a:endParaRPr lang="en-US" dirty="0"/>
          </a:p>
        </p:txBody>
      </p:sp>
      <p:sp>
        <p:nvSpPr>
          <p:cNvPr id="7" name="Slide Number Placeholder 6"/>
          <p:cNvSpPr>
            <a:spLocks noGrp="1"/>
          </p:cNvSpPr>
          <p:nvPr>
            <p:ph type="sldNum" sz="quarter" idx="12"/>
          </p:nvPr>
        </p:nvSpPr>
        <p:spPr/>
        <p:txBody>
          <a:bodyPr/>
          <a:lstStyle/>
          <a:p>
            <a:fld id="{36839232-8DE6-4906-83C6-25E5FB93B92D}" type="slidenum">
              <a:rPr lang="en-US" smtClean="0"/>
              <a:t>‹#›</a:t>
            </a:fld>
            <a:endParaRPr lang="en-US"/>
          </a:p>
        </p:txBody>
      </p:sp>
    </p:spTree>
    <p:extLst>
      <p:ext uri="{BB962C8B-B14F-4D97-AF65-F5344CB8AC3E}">
        <p14:creationId xmlns:p14="http://schemas.microsoft.com/office/powerpoint/2010/main" val="684233514"/>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fld id="{36839232-8DE6-4906-83C6-25E5FB93B92D}" type="slidenum">
              <a:rPr lang="en-US" smtClean="0"/>
              <a:pPr/>
              <a:t>‹#›</a:t>
            </a:fld>
            <a:endParaRPr lang="en-US"/>
          </a:p>
        </p:txBody>
      </p:sp>
    </p:spTree>
    <p:extLst>
      <p:ext uri="{BB962C8B-B14F-4D97-AF65-F5344CB8AC3E}">
        <p14:creationId xmlns:p14="http://schemas.microsoft.com/office/powerpoint/2010/main" val="1283187970"/>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userDrawn="1">
  <p:cSld name="gradient 4">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36839232-8DE6-4906-83C6-25E5FB93B92D}" type="slidenum">
              <a:rPr lang="en-US" smtClean="0"/>
              <a:t>‹#›</a:t>
            </a:fld>
            <a:endParaRPr lang="en-US"/>
          </a:p>
        </p:txBody>
      </p:sp>
      <p:sp>
        <p:nvSpPr>
          <p:cNvPr id="2" name="!!gradient 1">
            <a:extLst>
              <a:ext uri="{FF2B5EF4-FFF2-40B4-BE49-F238E27FC236}">
                <a16:creationId xmlns:a16="http://schemas.microsoft.com/office/drawing/2014/main" id="{339CC023-1F67-4553-9327-6EDC531E8ECB}"/>
              </a:ext>
            </a:extLst>
          </p:cNvPr>
          <p:cNvSpPr/>
          <p:nvPr userDrawn="1"/>
        </p:nvSpPr>
        <p:spPr>
          <a:xfrm>
            <a:off x="0" y="0"/>
            <a:ext cx="12192000" cy="6120384"/>
          </a:xfrm>
          <a:prstGeom prst="rect">
            <a:avLst/>
          </a:prstGeom>
          <a:gradFill>
            <a:gsLst>
              <a:gs pos="0">
                <a:schemeClr val="accent1"/>
              </a:gs>
              <a:gs pos="100000">
                <a:schemeClr val="accent1">
                  <a:lumMod val="20000"/>
                  <a:lumOff val="80000"/>
                </a:schemeClr>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Tree>
    <p:extLst>
      <p:ext uri="{BB962C8B-B14F-4D97-AF65-F5344CB8AC3E}">
        <p14:creationId xmlns:p14="http://schemas.microsoft.com/office/powerpoint/2010/main" val="131699841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115.xml><?xml version="1.0" encoding="utf-8"?>
<p:sldLayout xmlns:a="http://schemas.openxmlformats.org/drawingml/2006/main" xmlns:r="http://schemas.openxmlformats.org/officeDocument/2006/relationships" xmlns:p="http://schemas.openxmlformats.org/presentationml/2006/main" preserve="1" userDrawn="1">
  <p:cSld name="white-background-titl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09600" y="274637"/>
            <a:ext cx="10972800" cy="832104"/>
          </a:xfrm>
          <a:prstGeom prst="rect">
            <a:avLst/>
          </a:prstGeom>
        </p:spPr>
        <p:txBody>
          <a:bodyPr lIns="0" tIns="0" rIns="0" bIns="0" anchor="ctr" anchorCtr="0"/>
          <a:lstStyle>
            <a:lvl1pPr algn="l">
              <a:defRPr sz="3200" b="1">
                <a:solidFill>
                  <a:schemeClr val="tx1"/>
                </a:solidFill>
              </a:defRPr>
            </a:lvl1pPr>
          </a:lstStyle>
          <a:p>
            <a:r>
              <a:rPr lang="en-US" dirty="0"/>
              <a:t>CLICK TO EDIT MASTER TITLE STYLE</a:t>
            </a:r>
          </a:p>
        </p:txBody>
      </p:sp>
      <p:sp>
        <p:nvSpPr>
          <p:cNvPr id="7" name="Slide Number Placeholder 5">
            <a:extLst>
              <a:ext uri="{FF2B5EF4-FFF2-40B4-BE49-F238E27FC236}">
                <a16:creationId xmlns:a16="http://schemas.microsoft.com/office/drawing/2014/main" id="{EFAB377F-308E-461D-9606-F6E583694D57}"/>
              </a:ext>
            </a:extLst>
          </p:cNvPr>
          <p:cNvSpPr>
            <a:spLocks noGrp="1"/>
          </p:cNvSpPr>
          <p:nvPr>
            <p:ph type="sldNum" sz="quarter" idx="4"/>
          </p:nvPr>
        </p:nvSpPr>
        <p:spPr>
          <a:xfrm>
            <a:off x="10972800" y="6376901"/>
            <a:ext cx="812800" cy="223520"/>
          </a:xfrm>
          <a:prstGeom prst="rect">
            <a:avLst/>
          </a:prstGeom>
        </p:spPr>
        <p:txBody>
          <a:bodyPr vert="horz" lIns="0" tIns="0" rIns="0" bIns="0" rtlCol="0" anchor="ctr"/>
          <a:lstStyle>
            <a:lvl1pPr algn="r">
              <a:defRPr sz="1200">
                <a:solidFill>
                  <a:schemeClr val="bg1"/>
                </a:solidFill>
              </a:defRPr>
            </a:lvl1pPr>
          </a:lstStyle>
          <a:p>
            <a:fld id="{36839232-8DE6-4906-83C6-25E5FB93B92D}" type="slidenum">
              <a:rPr lang="en-US" smtClean="0"/>
              <a:pPr/>
              <a:t>‹#›</a:t>
            </a:fld>
            <a:endParaRPr lang="en-US" dirty="0"/>
          </a:p>
        </p:txBody>
      </p:sp>
    </p:spTree>
    <p:extLst>
      <p:ext uri="{BB962C8B-B14F-4D97-AF65-F5344CB8AC3E}">
        <p14:creationId xmlns:p14="http://schemas.microsoft.com/office/powerpoint/2010/main" val="6022934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6.xml><?xml version="1.0" encoding="utf-8"?>
<p:sldLayout xmlns:a="http://schemas.openxmlformats.org/drawingml/2006/main" xmlns:r="http://schemas.openxmlformats.org/officeDocument/2006/relationships" xmlns:p="http://schemas.openxmlformats.org/presentationml/2006/main" preserve="1" userDrawn="1">
  <p:cSld name="white-background-title-tex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09600" y="274637"/>
            <a:ext cx="10972800" cy="832104"/>
          </a:xfrm>
          <a:prstGeom prst="rect">
            <a:avLst/>
          </a:prstGeom>
        </p:spPr>
        <p:txBody>
          <a:bodyPr lIns="0" tIns="0" rIns="0" bIns="0" anchor="ctr" anchorCtr="0"/>
          <a:lstStyle>
            <a:lvl1pPr algn="l">
              <a:defRPr sz="3200" b="1">
                <a:solidFill>
                  <a:schemeClr val="tx1"/>
                </a:solidFill>
              </a:defRPr>
            </a:lvl1pPr>
          </a:lstStyle>
          <a:p>
            <a:r>
              <a:rPr lang="en-US" dirty="0"/>
              <a:t>CLICK TO EDIT MASTER TITLE STYLE</a:t>
            </a:r>
          </a:p>
        </p:txBody>
      </p:sp>
      <p:sp>
        <p:nvSpPr>
          <p:cNvPr id="7" name="Slide Number Placeholder 5">
            <a:extLst>
              <a:ext uri="{FF2B5EF4-FFF2-40B4-BE49-F238E27FC236}">
                <a16:creationId xmlns:a16="http://schemas.microsoft.com/office/drawing/2014/main" id="{EFAB377F-308E-461D-9606-F6E583694D57}"/>
              </a:ext>
            </a:extLst>
          </p:cNvPr>
          <p:cNvSpPr>
            <a:spLocks noGrp="1"/>
          </p:cNvSpPr>
          <p:nvPr>
            <p:ph type="sldNum" sz="quarter" idx="4"/>
          </p:nvPr>
        </p:nvSpPr>
        <p:spPr>
          <a:xfrm>
            <a:off x="10972800" y="6376901"/>
            <a:ext cx="812800" cy="223520"/>
          </a:xfrm>
          <a:prstGeom prst="rect">
            <a:avLst/>
          </a:prstGeom>
        </p:spPr>
        <p:txBody>
          <a:bodyPr vert="horz" lIns="0" tIns="0" rIns="0" bIns="0" rtlCol="0" anchor="ctr"/>
          <a:lstStyle>
            <a:lvl1pPr algn="r">
              <a:defRPr sz="1200">
                <a:solidFill>
                  <a:schemeClr val="bg1"/>
                </a:solidFill>
              </a:defRPr>
            </a:lvl1pPr>
          </a:lstStyle>
          <a:p>
            <a:fld id="{36839232-8DE6-4906-83C6-25E5FB93B92D}" type="slidenum">
              <a:rPr lang="en-US" smtClean="0"/>
              <a:pPr/>
              <a:t>‹#›</a:t>
            </a:fld>
            <a:endParaRPr lang="en-US" dirty="0"/>
          </a:p>
        </p:txBody>
      </p:sp>
      <p:sp>
        <p:nvSpPr>
          <p:cNvPr id="4" name="Text Placeholder 3">
            <a:extLst>
              <a:ext uri="{FF2B5EF4-FFF2-40B4-BE49-F238E27FC236}">
                <a16:creationId xmlns:a16="http://schemas.microsoft.com/office/drawing/2014/main" id="{CA296A7F-07FA-4106-9840-CCC6F0CA6CCE}"/>
              </a:ext>
            </a:extLst>
          </p:cNvPr>
          <p:cNvSpPr>
            <a:spLocks noGrp="1"/>
          </p:cNvSpPr>
          <p:nvPr>
            <p:ph type="body" sz="quarter" idx="10"/>
          </p:nvPr>
        </p:nvSpPr>
        <p:spPr>
          <a:xfrm>
            <a:off x="609600" y="1600200"/>
            <a:ext cx="10972800" cy="4036101"/>
          </a:xfrm>
          <a:prstGeom prst="rect">
            <a:avLst/>
          </a:prstGeom>
        </p:spPr>
        <p:txBody>
          <a:bodyPr lIns="0" tIns="0" rIns="0" bIns="0"/>
          <a:lstStyle>
            <a:lvl1pPr marL="243829" indent="-243829">
              <a:lnSpc>
                <a:spcPct val="110000"/>
              </a:lnSpc>
              <a:spcBef>
                <a:spcPts val="0"/>
              </a:spcBef>
              <a:spcAft>
                <a:spcPts val="1600"/>
              </a:spcAft>
              <a:buFont typeface="Arial" panose="020B0604020202020204" pitchFamily="34" charset="0"/>
              <a:buChar char="•"/>
              <a:defRPr lang="en-US" sz="2400" dirty="0"/>
            </a:lvl1pPr>
            <a:lvl2pPr marL="243829" indent="-243829">
              <a:lnSpc>
                <a:spcPct val="110000"/>
              </a:lnSpc>
              <a:spcBef>
                <a:spcPts val="0"/>
              </a:spcBef>
              <a:spcAft>
                <a:spcPts val="1600"/>
              </a:spcAft>
              <a:buFont typeface="Arial" panose="020B0604020202020204" pitchFamily="34" charset="0"/>
              <a:buChar char="•"/>
              <a:defRPr lang="en-US" sz="2400" dirty="0"/>
            </a:lvl2pPr>
            <a:lvl3pPr marL="243829" indent="-243829">
              <a:lnSpc>
                <a:spcPct val="110000"/>
              </a:lnSpc>
              <a:spcBef>
                <a:spcPts val="0"/>
              </a:spcBef>
              <a:spcAft>
                <a:spcPts val="1600"/>
              </a:spcAft>
              <a:buFont typeface="Arial" panose="020B0604020202020204" pitchFamily="34" charset="0"/>
              <a:buChar char="•"/>
              <a:defRPr lang="en-US" sz="2400" dirty="0"/>
            </a:lvl3pPr>
            <a:lvl4pPr marL="243829" indent="-243829">
              <a:lnSpc>
                <a:spcPct val="110000"/>
              </a:lnSpc>
              <a:spcBef>
                <a:spcPts val="0"/>
              </a:spcBef>
              <a:spcAft>
                <a:spcPts val="1600"/>
              </a:spcAft>
              <a:buFont typeface="Arial" panose="020B0604020202020204" pitchFamily="34" charset="0"/>
              <a:buChar char="•"/>
              <a:defRPr lang="en-US" sz="2400" dirty="0"/>
            </a:lvl4pPr>
            <a:lvl5pPr marL="243829" indent="-243829">
              <a:lnSpc>
                <a:spcPct val="110000"/>
              </a:lnSpc>
              <a:spcBef>
                <a:spcPts val="0"/>
              </a:spcBef>
              <a:spcAft>
                <a:spcPts val="1600"/>
              </a:spcAft>
              <a:buFont typeface="Arial" panose="020B0604020202020204" pitchFamily="34" charset="0"/>
              <a:buChar char="•"/>
              <a:defRPr lang="en-US" sz="2400" dirty="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8461369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7.xml><?xml version="1.0" encoding="utf-8"?>
<p:sldLayout xmlns:a="http://schemas.openxmlformats.org/drawingml/2006/main" xmlns:r="http://schemas.openxmlformats.org/officeDocument/2006/relationships" xmlns:p="http://schemas.openxmlformats.org/presentationml/2006/main" preserve="1" userDrawn="1">
  <p:cSld name="map-background">
    <p:spTree>
      <p:nvGrpSpPr>
        <p:cNvPr id="1" name=""/>
        <p:cNvGrpSpPr/>
        <p:nvPr/>
      </p:nvGrpSpPr>
      <p:grpSpPr>
        <a:xfrm>
          <a:off x="0" y="0"/>
          <a:ext cx="0" cy="0"/>
          <a:chOff x="0" y="0"/>
          <a:chExt cx="0" cy="0"/>
        </a:xfrm>
      </p:grpSpPr>
      <p:pic>
        <p:nvPicPr>
          <p:cNvPr id="4" name="Graphic 3">
            <a:extLst>
              <a:ext uri="{FF2B5EF4-FFF2-40B4-BE49-F238E27FC236}">
                <a16:creationId xmlns:a16="http://schemas.microsoft.com/office/drawing/2014/main" id="{B8CC8FEE-5110-483E-A0F1-6AAFD83925C1}"/>
              </a:ext>
            </a:extLst>
          </p:cNvPr>
          <p:cNvPicPr>
            <a:picLocks noChangeAspect="1"/>
          </p:cNvPicPr>
          <p:nvPr userDrawn="1"/>
        </p:nvPicPr>
        <p:blipFill rotWithShape="1">
          <a:blip r:embed="rId2" cstate="email">
            <a:extLst>
              <a:ext uri="{28A0092B-C50C-407E-A947-70E740481C1C}">
                <a14:useLocalDpi xmlns:a14="http://schemas.microsoft.com/office/drawing/2010/main"/>
              </a:ext>
              <a:ext uri="{96DAC541-7B7A-43D3-8B79-37D633B846F1}">
                <asvg:svgBlip xmlns="" xmlns:asvg="http://schemas.microsoft.com/office/drawing/2016/SVG/main" r:embed="rId3"/>
              </a:ext>
            </a:extLst>
          </a:blip>
          <a:srcRect/>
          <a:stretch/>
        </p:blipFill>
        <p:spPr>
          <a:xfrm>
            <a:off x="3352800" y="0"/>
            <a:ext cx="8839200" cy="6121400"/>
          </a:xfrm>
          <a:prstGeom prst="rect">
            <a:avLst/>
          </a:prstGeom>
        </p:spPr>
      </p:pic>
      <p:sp>
        <p:nvSpPr>
          <p:cNvPr id="2" name="Title 1"/>
          <p:cNvSpPr>
            <a:spLocks noGrp="1"/>
          </p:cNvSpPr>
          <p:nvPr>
            <p:ph type="title" hasCustomPrompt="1"/>
          </p:nvPr>
        </p:nvSpPr>
        <p:spPr>
          <a:xfrm>
            <a:off x="609600" y="274637"/>
            <a:ext cx="10972800" cy="832104"/>
          </a:xfrm>
          <a:prstGeom prst="rect">
            <a:avLst/>
          </a:prstGeom>
        </p:spPr>
        <p:txBody>
          <a:bodyPr lIns="0" tIns="0" rIns="0" bIns="0" anchor="ctr" anchorCtr="0"/>
          <a:lstStyle>
            <a:lvl1pPr algn="l">
              <a:defRPr sz="3200" b="1">
                <a:solidFill>
                  <a:schemeClr val="tx1"/>
                </a:solidFill>
              </a:defRPr>
            </a:lvl1pPr>
          </a:lstStyle>
          <a:p>
            <a:r>
              <a:rPr lang="en-US" dirty="0"/>
              <a:t>CLICK TO EDIT MASTER TITLE STYLE</a:t>
            </a:r>
          </a:p>
        </p:txBody>
      </p:sp>
      <p:sp>
        <p:nvSpPr>
          <p:cNvPr id="7" name="Slide Number Placeholder 5">
            <a:extLst>
              <a:ext uri="{FF2B5EF4-FFF2-40B4-BE49-F238E27FC236}">
                <a16:creationId xmlns:a16="http://schemas.microsoft.com/office/drawing/2014/main" id="{EFAB377F-308E-461D-9606-F6E583694D57}"/>
              </a:ext>
            </a:extLst>
          </p:cNvPr>
          <p:cNvSpPr>
            <a:spLocks noGrp="1"/>
          </p:cNvSpPr>
          <p:nvPr>
            <p:ph type="sldNum" sz="quarter" idx="4"/>
          </p:nvPr>
        </p:nvSpPr>
        <p:spPr>
          <a:xfrm>
            <a:off x="10972800" y="6376901"/>
            <a:ext cx="812800" cy="223520"/>
          </a:xfrm>
          <a:prstGeom prst="rect">
            <a:avLst/>
          </a:prstGeom>
        </p:spPr>
        <p:txBody>
          <a:bodyPr vert="horz" lIns="0" tIns="0" rIns="0" bIns="0" rtlCol="0" anchor="ctr"/>
          <a:lstStyle>
            <a:lvl1pPr algn="r">
              <a:defRPr sz="1200">
                <a:solidFill>
                  <a:schemeClr val="bg1"/>
                </a:solidFill>
              </a:defRPr>
            </a:lvl1pPr>
          </a:lstStyle>
          <a:p>
            <a:fld id="{36839232-8DE6-4906-83C6-25E5FB93B92D}" type="slidenum">
              <a:rPr lang="en-US" smtClean="0"/>
              <a:pPr/>
              <a:t>‹#›</a:t>
            </a:fld>
            <a:endParaRPr lang="en-US" dirty="0"/>
          </a:p>
        </p:txBody>
      </p:sp>
    </p:spTree>
    <p:extLst>
      <p:ext uri="{BB962C8B-B14F-4D97-AF65-F5344CB8AC3E}">
        <p14:creationId xmlns:p14="http://schemas.microsoft.com/office/powerpoint/2010/main" val="10922459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8.xml><?xml version="1.0" encoding="utf-8"?>
<p:sldLayout xmlns:a="http://schemas.openxmlformats.org/drawingml/2006/main" xmlns:r="http://schemas.openxmlformats.org/officeDocument/2006/relationships" xmlns:p="http://schemas.openxmlformats.org/presentationml/2006/main" matchingName="Gray Background 1" type="obj">
  <p:cSld name="Gray Background 1">
    <p:spTree>
      <p:nvGrpSpPr>
        <p:cNvPr id="1" name="Shape 289"/>
        <p:cNvGrpSpPr/>
        <p:nvPr/>
      </p:nvGrpSpPr>
      <p:grpSpPr>
        <a:xfrm>
          <a:off x="0" y="0"/>
          <a:ext cx="0" cy="0"/>
          <a:chOff x="0" y="0"/>
          <a:chExt cx="0" cy="0"/>
        </a:xfrm>
      </p:grpSpPr>
      <p:sp>
        <p:nvSpPr>
          <p:cNvPr id="290" name="Google Shape;290;p46"/>
          <p:cNvSpPr txBox="1">
            <a:spLocks noGrp="1"/>
          </p:cNvSpPr>
          <p:nvPr>
            <p:ph type="title"/>
          </p:nvPr>
        </p:nvSpPr>
        <p:spPr>
          <a:xfrm>
            <a:off x="609600" y="274637"/>
            <a:ext cx="10972800" cy="832104"/>
          </a:xfrm>
          <a:prstGeom prst="rect">
            <a:avLst/>
          </a:prstGeom>
          <a:noFill/>
          <a:ln>
            <a:noFill/>
          </a:ln>
        </p:spPr>
        <p:txBody>
          <a:bodyPr spcFirstLastPara="1" wrap="square" lIns="91425" tIns="45700" rIns="91425" bIns="45700" anchor="t" anchorCtr="0"/>
          <a:lstStyle>
            <a:lvl1pPr marR="0" lvl="0" algn="l" rtl="0">
              <a:spcBef>
                <a:spcPts val="0"/>
              </a:spcBef>
              <a:spcAft>
                <a:spcPts val="0"/>
              </a:spcAft>
              <a:buClr>
                <a:schemeClr val="lt2"/>
              </a:buClr>
              <a:buSzPts val="3600"/>
              <a:buFont typeface="Arial"/>
              <a:buNone/>
              <a:defRPr sz="4800" b="1" i="0" u="none" strike="noStrike" cap="none">
                <a:solidFill>
                  <a:schemeClr val="lt2"/>
                </a:solidFill>
                <a:latin typeface="Arial"/>
                <a:ea typeface="Arial"/>
                <a:cs typeface="Arial"/>
                <a:sym typeface="Arial"/>
              </a:defRPr>
            </a:lvl1pPr>
            <a:lvl2pPr lvl="1">
              <a:spcBef>
                <a:spcPts val="0"/>
              </a:spcBef>
              <a:spcAft>
                <a:spcPts val="0"/>
              </a:spcAft>
              <a:buSzPts val="1400"/>
              <a:buNone/>
              <a:defRPr sz="2400"/>
            </a:lvl2pPr>
            <a:lvl3pPr lvl="2">
              <a:spcBef>
                <a:spcPts val="0"/>
              </a:spcBef>
              <a:spcAft>
                <a:spcPts val="0"/>
              </a:spcAft>
              <a:buSzPts val="1400"/>
              <a:buNone/>
              <a:defRPr sz="2400"/>
            </a:lvl3pPr>
            <a:lvl4pPr lvl="3">
              <a:spcBef>
                <a:spcPts val="0"/>
              </a:spcBef>
              <a:spcAft>
                <a:spcPts val="0"/>
              </a:spcAft>
              <a:buSzPts val="1400"/>
              <a:buNone/>
              <a:defRPr sz="2400"/>
            </a:lvl4pPr>
            <a:lvl5pPr lvl="4">
              <a:spcBef>
                <a:spcPts val="0"/>
              </a:spcBef>
              <a:spcAft>
                <a:spcPts val="0"/>
              </a:spcAft>
              <a:buSzPts val="1400"/>
              <a:buNone/>
              <a:defRPr sz="2400"/>
            </a:lvl5pPr>
            <a:lvl6pPr lvl="5">
              <a:spcBef>
                <a:spcPts val="0"/>
              </a:spcBef>
              <a:spcAft>
                <a:spcPts val="0"/>
              </a:spcAft>
              <a:buSzPts val="1400"/>
              <a:buNone/>
              <a:defRPr sz="2400"/>
            </a:lvl6pPr>
            <a:lvl7pPr lvl="6">
              <a:spcBef>
                <a:spcPts val="0"/>
              </a:spcBef>
              <a:spcAft>
                <a:spcPts val="0"/>
              </a:spcAft>
              <a:buSzPts val="1400"/>
              <a:buNone/>
              <a:defRPr sz="2400"/>
            </a:lvl7pPr>
            <a:lvl8pPr lvl="7">
              <a:spcBef>
                <a:spcPts val="0"/>
              </a:spcBef>
              <a:spcAft>
                <a:spcPts val="0"/>
              </a:spcAft>
              <a:buSzPts val="1400"/>
              <a:buNone/>
              <a:defRPr sz="2400"/>
            </a:lvl8pPr>
            <a:lvl9pPr lvl="8">
              <a:spcBef>
                <a:spcPts val="0"/>
              </a:spcBef>
              <a:spcAft>
                <a:spcPts val="0"/>
              </a:spcAft>
              <a:buSzPts val="1400"/>
              <a:buNone/>
              <a:defRPr sz="2400"/>
            </a:lvl9pPr>
          </a:lstStyle>
          <a:p>
            <a:endParaRPr/>
          </a:p>
        </p:txBody>
      </p:sp>
      <p:sp>
        <p:nvSpPr>
          <p:cNvPr id="291" name="Google Shape;291;p46"/>
          <p:cNvSpPr txBox="1">
            <a:spLocks noGrp="1"/>
          </p:cNvSpPr>
          <p:nvPr>
            <p:ph type="body" idx="1"/>
          </p:nvPr>
        </p:nvSpPr>
        <p:spPr>
          <a:xfrm>
            <a:off x="609600" y="1107377"/>
            <a:ext cx="10972800" cy="4983163"/>
          </a:xfrm>
          <a:prstGeom prst="rect">
            <a:avLst/>
          </a:prstGeom>
          <a:noFill/>
          <a:ln>
            <a:noFill/>
          </a:ln>
        </p:spPr>
        <p:txBody>
          <a:bodyPr spcFirstLastPara="1" wrap="square" lIns="91425" tIns="45700" rIns="91425" bIns="45700" anchor="t" anchorCtr="0"/>
          <a:lstStyle>
            <a:lvl1pPr marL="609539" marR="0" lvl="0" indent="-541813" algn="l" rtl="0">
              <a:spcBef>
                <a:spcPts val="747"/>
              </a:spcBef>
              <a:spcAft>
                <a:spcPts val="0"/>
              </a:spcAft>
              <a:buClr>
                <a:schemeClr val="lt1"/>
              </a:buClr>
              <a:buSzPts val="2800"/>
              <a:buFont typeface="Arial"/>
              <a:buChar char="•"/>
              <a:defRPr sz="3733" b="0" i="0" u="none" strike="noStrike" cap="none">
                <a:solidFill>
                  <a:schemeClr val="lt1"/>
                </a:solidFill>
                <a:latin typeface="Arial"/>
                <a:ea typeface="Arial"/>
                <a:cs typeface="Arial"/>
                <a:sym typeface="Arial"/>
              </a:defRPr>
            </a:lvl1pPr>
            <a:lvl2pPr marL="1219080" marR="0" lvl="1" indent="-507950" algn="l" rtl="0">
              <a:spcBef>
                <a:spcPts val="640"/>
              </a:spcBef>
              <a:spcAft>
                <a:spcPts val="0"/>
              </a:spcAft>
              <a:buClr>
                <a:schemeClr val="lt1"/>
              </a:buClr>
              <a:buSzPts val="2400"/>
              <a:buFont typeface="Arial"/>
              <a:buChar char="–"/>
              <a:defRPr sz="3200" b="0" i="0" u="none" strike="noStrike" cap="none">
                <a:solidFill>
                  <a:schemeClr val="lt1"/>
                </a:solidFill>
                <a:latin typeface="Arial"/>
                <a:ea typeface="Arial"/>
                <a:cs typeface="Arial"/>
                <a:sym typeface="Arial"/>
              </a:defRPr>
            </a:lvl2pPr>
            <a:lvl3pPr marL="1828618" marR="0" lvl="2" indent="-474085" algn="l" rtl="0">
              <a:spcBef>
                <a:spcPts val="533"/>
              </a:spcBef>
              <a:spcAft>
                <a:spcPts val="0"/>
              </a:spcAft>
              <a:buClr>
                <a:schemeClr val="lt1"/>
              </a:buClr>
              <a:buSzPts val="2000"/>
              <a:buFont typeface="Arial"/>
              <a:buChar char="•"/>
              <a:defRPr sz="2667" b="0" i="0" u="none" strike="noStrike" cap="none">
                <a:solidFill>
                  <a:schemeClr val="lt1"/>
                </a:solidFill>
                <a:latin typeface="Arial"/>
                <a:ea typeface="Arial"/>
                <a:cs typeface="Arial"/>
                <a:sym typeface="Arial"/>
              </a:defRPr>
            </a:lvl3pPr>
            <a:lvl4pPr marL="2438158" marR="0" lvl="3" indent="-457155" algn="l" rtl="0">
              <a:spcBef>
                <a:spcPts val="480"/>
              </a:spcBef>
              <a:spcAft>
                <a:spcPts val="0"/>
              </a:spcAft>
              <a:buClr>
                <a:schemeClr val="lt1"/>
              </a:buClr>
              <a:buSzPts val="1800"/>
              <a:buFont typeface="Arial"/>
              <a:buChar char="–"/>
              <a:defRPr sz="2400" b="0" i="0" u="none" strike="noStrike" cap="none">
                <a:solidFill>
                  <a:schemeClr val="lt1"/>
                </a:solidFill>
                <a:latin typeface="Arial"/>
                <a:ea typeface="Arial"/>
                <a:cs typeface="Arial"/>
                <a:sym typeface="Arial"/>
              </a:defRPr>
            </a:lvl4pPr>
            <a:lvl5pPr marL="3047696" marR="0" lvl="4" indent="-457155" algn="l" rtl="0">
              <a:spcBef>
                <a:spcPts val="480"/>
              </a:spcBef>
              <a:spcAft>
                <a:spcPts val="0"/>
              </a:spcAft>
              <a:buClr>
                <a:schemeClr val="lt1"/>
              </a:buClr>
              <a:buSzPts val="1800"/>
              <a:buFont typeface="Arial"/>
              <a:buChar char="»"/>
              <a:defRPr sz="2400" b="0" i="0" u="none" strike="noStrike" cap="none">
                <a:solidFill>
                  <a:schemeClr val="lt1"/>
                </a:solidFill>
                <a:latin typeface="Arial"/>
                <a:ea typeface="Arial"/>
                <a:cs typeface="Arial"/>
                <a:sym typeface="Arial"/>
              </a:defRPr>
            </a:lvl5pPr>
            <a:lvl6pPr marL="3657235" marR="0" lvl="5" indent="-474085" algn="l" rtl="0">
              <a:spcBef>
                <a:spcPts val="533"/>
              </a:spcBef>
              <a:spcAft>
                <a:spcPts val="0"/>
              </a:spcAft>
              <a:buClr>
                <a:schemeClr val="dk1"/>
              </a:buClr>
              <a:buSzPts val="2000"/>
              <a:buFont typeface="Arial"/>
              <a:buChar char="•"/>
              <a:defRPr sz="2667" b="0" i="0" u="none" strike="noStrike" cap="none">
                <a:solidFill>
                  <a:schemeClr val="dk1"/>
                </a:solidFill>
                <a:latin typeface="Arial"/>
                <a:ea typeface="Arial"/>
                <a:cs typeface="Arial"/>
                <a:sym typeface="Arial"/>
              </a:defRPr>
            </a:lvl6pPr>
            <a:lvl7pPr marL="4266773" marR="0" lvl="6" indent="-474085" algn="l" rtl="0">
              <a:spcBef>
                <a:spcPts val="533"/>
              </a:spcBef>
              <a:spcAft>
                <a:spcPts val="0"/>
              </a:spcAft>
              <a:buClr>
                <a:schemeClr val="dk1"/>
              </a:buClr>
              <a:buSzPts val="2000"/>
              <a:buFont typeface="Arial"/>
              <a:buChar char="•"/>
              <a:defRPr sz="2667" b="0" i="0" u="none" strike="noStrike" cap="none">
                <a:solidFill>
                  <a:schemeClr val="dk1"/>
                </a:solidFill>
                <a:latin typeface="Arial"/>
                <a:ea typeface="Arial"/>
                <a:cs typeface="Arial"/>
                <a:sym typeface="Arial"/>
              </a:defRPr>
            </a:lvl7pPr>
            <a:lvl8pPr marL="4876313" marR="0" lvl="7" indent="-474085" algn="l" rtl="0">
              <a:spcBef>
                <a:spcPts val="533"/>
              </a:spcBef>
              <a:spcAft>
                <a:spcPts val="0"/>
              </a:spcAft>
              <a:buClr>
                <a:schemeClr val="dk1"/>
              </a:buClr>
              <a:buSzPts val="2000"/>
              <a:buFont typeface="Arial"/>
              <a:buChar char="•"/>
              <a:defRPr sz="2667" b="0" i="0" u="none" strike="noStrike" cap="none">
                <a:solidFill>
                  <a:schemeClr val="dk1"/>
                </a:solidFill>
                <a:latin typeface="Arial"/>
                <a:ea typeface="Arial"/>
                <a:cs typeface="Arial"/>
                <a:sym typeface="Arial"/>
              </a:defRPr>
            </a:lvl8pPr>
            <a:lvl9pPr marL="5485854" marR="0" lvl="8" indent="-474085" algn="l" rtl="0">
              <a:spcBef>
                <a:spcPts val="533"/>
              </a:spcBef>
              <a:spcAft>
                <a:spcPts val="0"/>
              </a:spcAft>
              <a:buClr>
                <a:schemeClr val="dk1"/>
              </a:buClr>
              <a:buSzPts val="2000"/>
              <a:buFont typeface="Arial"/>
              <a:buChar char="•"/>
              <a:defRPr sz="2667" b="0" i="0" u="none" strike="noStrike" cap="none">
                <a:solidFill>
                  <a:schemeClr val="dk1"/>
                </a:solidFill>
                <a:latin typeface="Arial"/>
                <a:ea typeface="Arial"/>
                <a:cs typeface="Arial"/>
                <a:sym typeface="Arial"/>
              </a:defRPr>
            </a:lvl9pPr>
          </a:lstStyle>
          <a:p>
            <a:endParaRPr/>
          </a:p>
        </p:txBody>
      </p:sp>
      <p:sp>
        <p:nvSpPr>
          <p:cNvPr id="292" name="Google Shape;292;p46"/>
          <p:cNvSpPr txBox="1">
            <a:spLocks noGrp="1"/>
          </p:cNvSpPr>
          <p:nvPr>
            <p:ph type="sldNum" idx="12"/>
          </p:nvPr>
        </p:nvSpPr>
        <p:spPr>
          <a:xfrm>
            <a:off x="10668000" y="6356352"/>
            <a:ext cx="914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4288817449"/>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preserve="1" userDrawn="1">
  <p:cSld name="white-background-titl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09600" y="274637"/>
            <a:ext cx="10972800" cy="832104"/>
          </a:xfrm>
          <a:prstGeom prst="rect">
            <a:avLst/>
          </a:prstGeom>
        </p:spPr>
        <p:txBody>
          <a:bodyPr lIns="0" tIns="0" rIns="0" bIns="0" anchor="ctr" anchorCtr="0"/>
          <a:lstStyle>
            <a:lvl1pPr algn="l">
              <a:defRPr sz="3200" b="1">
                <a:solidFill>
                  <a:schemeClr val="tx1"/>
                </a:solidFill>
              </a:defRPr>
            </a:lvl1pPr>
          </a:lstStyle>
          <a:p>
            <a:r>
              <a:rPr lang="en-US" dirty="0"/>
              <a:t>CLICK TO EDIT MASTER TITLE STYLE</a:t>
            </a:r>
          </a:p>
        </p:txBody>
      </p:sp>
      <p:sp>
        <p:nvSpPr>
          <p:cNvPr id="7" name="Slide Number Placeholder 5">
            <a:extLst>
              <a:ext uri="{FF2B5EF4-FFF2-40B4-BE49-F238E27FC236}">
                <a16:creationId xmlns:a16="http://schemas.microsoft.com/office/drawing/2014/main" id="{EFAB377F-308E-461D-9606-F6E583694D57}"/>
              </a:ext>
            </a:extLst>
          </p:cNvPr>
          <p:cNvSpPr>
            <a:spLocks noGrp="1"/>
          </p:cNvSpPr>
          <p:nvPr>
            <p:ph type="sldNum" sz="quarter" idx="4"/>
          </p:nvPr>
        </p:nvSpPr>
        <p:spPr>
          <a:xfrm>
            <a:off x="10972800" y="6376901"/>
            <a:ext cx="812800" cy="223520"/>
          </a:xfrm>
          <a:prstGeom prst="rect">
            <a:avLst/>
          </a:prstGeom>
        </p:spPr>
        <p:txBody>
          <a:bodyPr vert="horz" lIns="0" tIns="0" rIns="0" bIns="0" rtlCol="0" anchor="ctr"/>
          <a:lstStyle>
            <a:lvl1pPr algn="r">
              <a:defRPr sz="1200">
                <a:solidFill>
                  <a:schemeClr val="bg1"/>
                </a:solidFill>
              </a:defRPr>
            </a:lvl1pPr>
          </a:lstStyle>
          <a:p>
            <a:fld id="{36839232-8DE6-4906-83C6-25E5FB93B92D}" type="slidenum">
              <a:rPr lang="en-US" smtClean="0"/>
              <a:pPr/>
              <a:t>‹#›</a:t>
            </a:fld>
            <a:endParaRPr lang="en-US" dirty="0"/>
          </a:p>
        </p:txBody>
      </p:sp>
    </p:spTree>
    <p:extLst>
      <p:ext uri="{BB962C8B-B14F-4D97-AF65-F5344CB8AC3E}">
        <p14:creationId xmlns:p14="http://schemas.microsoft.com/office/powerpoint/2010/main" val="23926191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woObj" preserve="1">
  <p:cSld name="White Background 3">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40"/>
            <a:ext cx="6961632" cy="1630361"/>
          </a:xfrm>
          <a:prstGeom prst="rect">
            <a:avLst/>
          </a:prstGeom>
        </p:spPr>
        <p:txBody>
          <a:bodyPr/>
          <a:lstStyle>
            <a:lvl1pPr algn="l">
              <a:defRPr sz="4800" b="1"/>
            </a:lvl1pPr>
          </a:lstStyle>
          <a:p>
            <a:r>
              <a:rPr lang="en-US" dirty="0" smtClean="0"/>
              <a:t>Click to edit Master title style</a:t>
            </a:r>
            <a:endParaRPr lang="en-US" dirty="0"/>
          </a:p>
        </p:txBody>
      </p:sp>
      <p:sp>
        <p:nvSpPr>
          <p:cNvPr id="3" name="Content Placeholder 2"/>
          <p:cNvSpPr>
            <a:spLocks noGrp="1"/>
          </p:cNvSpPr>
          <p:nvPr>
            <p:ph sz="half" idx="1"/>
          </p:nvPr>
        </p:nvSpPr>
        <p:spPr>
          <a:xfrm>
            <a:off x="609600" y="1905000"/>
            <a:ext cx="6961632" cy="4183096"/>
          </a:xfrm>
          <a:prstGeom prst="rect">
            <a:avLst/>
          </a:prstGeom>
        </p:spPr>
        <p:txBody>
          <a:bodyPr/>
          <a:lstStyle>
            <a:lvl1pPr>
              <a:defRPr sz="3733"/>
            </a:lvl1pPr>
            <a:lvl2pPr>
              <a:defRPr sz="3200"/>
            </a:lvl2pPr>
            <a:lvl3pPr>
              <a:defRPr sz="2667"/>
            </a:lvl3pPr>
            <a:lvl4pPr>
              <a:defRPr sz="2400"/>
            </a:lvl4pPr>
            <a:lvl5pPr>
              <a:defRPr sz="2400"/>
            </a:lvl5pPr>
            <a:lvl6pPr>
              <a:defRPr sz="2400"/>
            </a:lvl6pPr>
            <a:lvl7pPr>
              <a:defRPr sz="2400"/>
            </a:lvl7pPr>
            <a:lvl8pPr>
              <a:defRPr sz="2400"/>
            </a:lvl8pPr>
            <a:lvl9pPr>
              <a:defRPr sz="24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hasCustomPrompt="1"/>
          </p:nvPr>
        </p:nvSpPr>
        <p:spPr>
          <a:xfrm>
            <a:off x="7627727" y="0"/>
            <a:ext cx="4559808" cy="6117336"/>
          </a:xfrm>
          <a:prstGeom prst="rect">
            <a:avLst/>
          </a:prstGeom>
          <a:solidFill>
            <a:schemeClr val="bg2"/>
          </a:solidFill>
        </p:spPr>
        <p:txBody>
          <a:bodyPr anchor="ctr"/>
          <a:lstStyle>
            <a:lvl1pPr marL="0" indent="0">
              <a:buNone/>
              <a:defRPr sz="3200" baseline="0"/>
            </a:lvl1pPr>
            <a:lvl2pPr>
              <a:defRPr sz="3200"/>
            </a:lvl2pPr>
            <a:lvl3pPr>
              <a:defRPr sz="2667"/>
            </a:lvl3pPr>
            <a:lvl4pPr>
              <a:defRPr sz="2400"/>
            </a:lvl4pPr>
            <a:lvl5pPr>
              <a:defRPr sz="2400"/>
            </a:lvl5pPr>
            <a:lvl6pPr>
              <a:defRPr sz="2400"/>
            </a:lvl6pPr>
            <a:lvl7pPr>
              <a:defRPr sz="2400"/>
            </a:lvl7pPr>
            <a:lvl8pPr>
              <a:defRPr sz="2400"/>
            </a:lvl8pPr>
            <a:lvl9pPr>
              <a:defRPr sz="2400"/>
            </a:lvl9pPr>
          </a:lstStyle>
          <a:p>
            <a:pPr lvl="0"/>
            <a:r>
              <a:rPr lang="en-US" dirty="0" smtClean="0"/>
              <a:t>Insert text/graph/photo</a:t>
            </a:r>
            <a:endParaRPr lang="en-US" dirty="0"/>
          </a:p>
        </p:txBody>
      </p:sp>
      <p:sp>
        <p:nvSpPr>
          <p:cNvPr id="7" name="Slide Number Placeholder 6"/>
          <p:cNvSpPr>
            <a:spLocks noGrp="1"/>
          </p:cNvSpPr>
          <p:nvPr>
            <p:ph type="sldNum" sz="quarter" idx="12"/>
          </p:nvPr>
        </p:nvSpPr>
        <p:spPr/>
        <p:txBody>
          <a:bodyPr/>
          <a:lstStyle/>
          <a:p>
            <a:fld id="{36839232-8DE6-4906-83C6-25E5FB93B92D}" type="slidenum">
              <a:rPr lang="en-US" smtClean="0"/>
              <a:t>‹#›</a:t>
            </a:fld>
            <a:endParaRPr lang="en-US"/>
          </a:p>
        </p:txBody>
      </p:sp>
    </p:spTree>
    <p:extLst>
      <p:ext uri="{BB962C8B-B14F-4D97-AF65-F5344CB8AC3E}">
        <p14:creationId xmlns:p14="http://schemas.microsoft.com/office/powerpoint/2010/main" val="3341179674"/>
      </p:ext>
    </p:extLst>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preserve="1" userDrawn="1">
  <p:cSld name="white-background-title-tex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09600" y="274637"/>
            <a:ext cx="10972800" cy="832104"/>
          </a:xfrm>
          <a:prstGeom prst="rect">
            <a:avLst/>
          </a:prstGeom>
        </p:spPr>
        <p:txBody>
          <a:bodyPr lIns="0" tIns="0" rIns="0" bIns="0" anchor="ctr" anchorCtr="0"/>
          <a:lstStyle>
            <a:lvl1pPr algn="l">
              <a:defRPr sz="3200" b="1">
                <a:solidFill>
                  <a:schemeClr val="tx1"/>
                </a:solidFill>
              </a:defRPr>
            </a:lvl1pPr>
          </a:lstStyle>
          <a:p>
            <a:r>
              <a:rPr lang="en-US" dirty="0"/>
              <a:t>CLICK TO EDIT MASTER TITLE STYLE</a:t>
            </a:r>
          </a:p>
        </p:txBody>
      </p:sp>
      <p:sp>
        <p:nvSpPr>
          <p:cNvPr id="7" name="Slide Number Placeholder 5">
            <a:extLst>
              <a:ext uri="{FF2B5EF4-FFF2-40B4-BE49-F238E27FC236}">
                <a16:creationId xmlns:a16="http://schemas.microsoft.com/office/drawing/2014/main" id="{EFAB377F-308E-461D-9606-F6E583694D57}"/>
              </a:ext>
            </a:extLst>
          </p:cNvPr>
          <p:cNvSpPr>
            <a:spLocks noGrp="1"/>
          </p:cNvSpPr>
          <p:nvPr>
            <p:ph type="sldNum" sz="quarter" idx="4"/>
          </p:nvPr>
        </p:nvSpPr>
        <p:spPr>
          <a:xfrm>
            <a:off x="10972800" y="6376901"/>
            <a:ext cx="812800" cy="223520"/>
          </a:xfrm>
          <a:prstGeom prst="rect">
            <a:avLst/>
          </a:prstGeom>
        </p:spPr>
        <p:txBody>
          <a:bodyPr vert="horz" lIns="0" tIns="0" rIns="0" bIns="0" rtlCol="0" anchor="ctr"/>
          <a:lstStyle>
            <a:lvl1pPr algn="r">
              <a:defRPr sz="1200">
                <a:solidFill>
                  <a:schemeClr val="bg1"/>
                </a:solidFill>
              </a:defRPr>
            </a:lvl1pPr>
          </a:lstStyle>
          <a:p>
            <a:fld id="{36839232-8DE6-4906-83C6-25E5FB93B92D}" type="slidenum">
              <a:rPr lang="en-US" smtClean="0"/>
              <a:pPr/>
              <a:t>‹#›</a:t>
            </a:fld>
            <a:endParaRPr lang="en-US" dirty="0"/>
          </a:p>
        </p:txBody>
      </p:sp>
      <p:sp>
        <p:nvSpPr>
          <p:cNvPr id="4" name="Text Placeholder 3">
            <a:extLst>
              <a:ext uri="{FF2B5EF4-FFF2-40B4-BE49-F238E27FC236}">
                <a16:creationId xmlns:a16="http://schemas.microsoft.com/office/drawing/2014/main" id="{CA296A7F-07FA-4106-9840-CCC6F0CA6CCE}"/>
              </a:ext>
            </a:extLst>
          </p:cNvPr>
          <p:cNvSpPr>
            <a:spLocks noGrp="1"/>
          </p:cNvSpPr>
          <p:nvPr>
            <p:ph type="body" sz="quarter" idx="10"/>
          </p:nvPr>
        </p:nvSpPr>
        <p:spPr>
          <a:xfrm>
            <a:off x="609600" y="1600200"/>
            <a:ext cx="10972800" cy="4036101"/>
          </a:xfrm>
          <a:prstGeom prst="rect">
            <a:avLst/>
          </a:prstGeom>
        </p:spPr>
        <p:txBody>
          <a:bodyPr lIns="0" tIns="0" rIns="0" bIns="0"/>
          <a:lstStyle>
            <a:lvl1pPr marL="243834" indent="-243834">
              <a:lnSpc>
                <a:spcPct val="110000"/>
              </a:lnSpc>
              <a:spcBef>
                <a:spcPts val="0"/>
              </a:spcBef>
              <a:spcAft>
                <a:spcPts val="1600"/>
              </a:spcAft>
              <a:buFont typeface="Arial" panose="020B0604020202020204" pitchFamily="34" charset="0"/>
              <a:buChar char="•"/>
              <a:defRPr lang="en-US" sz="2400" dirty="0"/>
            </a:lvl1pPr>
            <a:lvl2pPr marL="243834" indent="-243834">
              <a:lnSpc>
                <a:spcPct val="110000"/>
              </a:lnSpc>
              <a:spcBef>
                <a:spcPts val="0"/>
              </a:spcBef>
              <a:spcAft>
                <a:spcPts val="1600"/>
              </a:spcAft>
              <a:buFont typeface="Arial" panose="020B0604020202020204" pitchFamily="34" charset="0"/>
              <a:buChar char="•"/>
              <a:defRPr lang="en-US" sz="2400" dirty="0"/>
            </a:lvl2pPr>
            <a:lvl3pPr marL="243834" indent="-243834">
              <a:lnSpc>
                <a:spcPct val="110000"/>
              </a:lnSpc>
              <a:spcBef>
                <a:spcPts val="0"/>
              </a:spcBef>
              <a:spcAft>
                <a:spcPts val="1600"/>
              </a:spcAft>
              <a:buFont typeface="Arial" panose="020B0604020202020204" pitchFamily="34" charset="0"/>
              <a:buChar char="•"/>
              <a:defRPr lang="en-US" sz="2400" dirty="0"/>
            </a:lvl3pPr>
            <a:lvl4pPr marL="243834" indent="-243834">
              <a:lnSpc>
                <a:spcPct val="110000"/>
              </a:lnSpc>
              <a:spcBef>
                <a:spcPts val="0"/>
              </a:spcBef>
              <a:spcAft>
                <a:spcPts val="1600"/>
              </a:spcAft>
              <a:buFont typeface="Arial" panose="020B0604020202020204" pitchFamily="34" charset="0"/>
              <a:buChar char="•"/>
              <a:defRPr lang="en-US" sz="2400" dirty="0"/>
            </a:lvl4pPr>
            <a:lvl5pPr marL="243834" indent="-243834">
              <a:lnSpc>
                <a:spcPct val="110000"/>
              </a:lnSpc>
              <a:spcBef>
                <a:spcPts val="0"/>
              </a:spcBef>
              <a:spcAft>
                <a:spcPts val="1600"/>
              </a:spcAft>
              <a:buFont typeface="Arial" panose="020B0604020202020204" pitchFamily="34" charset="0"/>
              <a:buChar char="•"/>
              <a:defRPr lang="en-US" sz="2400" dirty="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6559120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1.xml><?xml version="1.0" encoding="utf-8"?>
<p:sldLayout xmlns:a="http://schemas.openxmlformats.org/drawingml/2006/main" xmlns:r="http://schemas.openxmlformats.org/officeDocument/2006/relationships" xmlns:p="http://schemas.openxmlformats.org/presentationml/2006/main" preserve="1" userDrawn="1">
  <p:cSld name="map-background">
    <p:spTree>
      <p:nvGrpSpPr>
        <p:cNvPr id="1" name=""/>
        <p:cNvGrpSpPr/>
        <p:nvPr/>
      </p:nvGrpSpPr>
      <p:grpSpPr>
        <a:xfrm>
          <a:off x="0" y="0"/>
          <a:ext cx="0" cy="0"/>
          <a:chOff x="0" y="0"/>
          <a:chExt cx="0" cy="0"/>
        </a:xfrm>
      </p:grpSpPr>
      <p:pic>
        <p:nvPicPr>
          <p:cNvPr id="4" name="Graphic 3">
            <a:extLst>
              <a:ext uri="{FF2B5EF4-FFF2-40B4-BE49-F238E27FC236}">
                <a16:creationId xmlns:a16="http://schemas.microsoft.com/office/drawing/2014/main" id="{B8CC8FEE-5110-483E-A0F1-6AAFD83925C1}"/>
              </a:ext>
            </a:extLst>
          </p:cNvPr>
          <p:cNvPicPr>
            <a:picLocks noChangeAspect="1"/>
          </p:cNvPicPr>
          <p:nvPr userDrawn="1"/>
        </p:nvPicPr>
        <p:blipFill rotWithShape="1">
          <a:blip r:embed="rId2" cstate="email">
            <a:extLst>
              <a:ext uri="{28A0092B-C50C-407E-A947-70E740481C1C}">
                <a14:useLocalDpi xmlns:a14="http://schemas.microsoft.com/office/drawing/2010/main"/>
              </a:ext>
              <a:ext uri="{96DAC541-7B7A-43D3-8B79-37D633B846F1}">
                <asvg:svgBlip xmlns="" xmlns:asvg="http://schemas.microsoft.com/office/drawing/2016/SVG/main" r:embed="rId3"/>
              </a:ext>
            </a:extLst>
          </a:blip>
          <a:srcRect/>
          <a:stretch/>
        </p:blipFill>
        <p:spPr>
          <a:xfrm>
            <a:off x="3352800" y="0"/>
            <a:ext cx="8839200" cy="6121400"/>
          </a:xfrm>
          <a:prstGeom prst="rect">
            <a:avLst/>
          </a:prstGeom>
        </p:spPr>
      </p:pic>
      <p:sp>
        <p:nvSpPr>
          <p:cNvPr id="2" name="Title 1"/>
          <p:cNvSpPr>
            <a:spLocks noGrp="1"/>
          </p:cNvSpPr>
          <p:nvPr>
            <p:ph type="title" hasCustomPrompt="1"/>
          </p:nvPr>
        </p:nvSpPr>
        <p:spPr>
          <a:xfrm>
            <a:off x="609600" y="274637"/>
            <a:ext cx="10972800" cy="832104"/>
          </a:xfrm>
          <a:prstGeom prst="rect">
            <a:avLst/>
          </a:prstGeom>
        </p:spPr>
        <p:txBody>
          <a:bodyPr lIns="0" tIns="0" rIns="0" bIns="0" anchor="ctr" anchorCtr="0"/>
          <a:lstStyle>
            <a:lvl1pPr algn="l">
              <a:defRPr sz="3200" b="1">
                <a:solidFill>
                  <a:schemeClr val="tx1"/>
                </a:solidFill>
              </a:defRPr>
            </a:lvl1pPr>
          </a:lstStyle>
          <a:p>
            <a:r>
              <a:rPr lang="en-US" dirty="0"/>
              <a:t>CLICK TO EDIT MASTER TITLE STYLE</a:t>
            </a:r>
          </a:p>
        </p:txBody>
      </p:sp>
      <p:sp>
        <p:nvSpPr>
          <p:cNvPr id="7" name="Slide Number Placeholder 5">
            <a:extLst>
              <a:ext uri="{FF2B5EF4-FFF2-40B4-BE49-F238E27FC236}">
                <a16:creationId xmlns:a16="http://schemas.microsoft.com/office/drawing/2014/main" id="{EFAB377F-308E-461D-9606-F6E583694D57}"/>
              </a:ext>
            </a:extLst>
          </p:cNvPr>
          <p:cNvSpPr>
            <a:spLocks noGrp="1"/>
          </p:cNvSpPr>
          <p:nvPr>
            <p:ph type="sldNum" sz="quarter" idx="4"/>
          </p:nvPr>
        </p:nvSpPr>
        <p:spPr>
          <a:xfrm>
            <a:off x="10972800" y="6376901"/>
            <a:ext cx="812800" cy="223520"/>
          </a:xfrm>
          <a:prstGeom prst="rect">
            <a:avLst/>
          </a:prstGeom>
        </p:spPr>
        <p:txBody>
          <a:bodyPr vert="horz" lIns="0" tIns="0" rIns="0" bIns="0" rtlCol="0" anchor="ctr"/>
          <a:lstStyle>
            <a:lvl1pPr algn="r">
              <a:defRPr sz="1200">
                <a:solidFill>
                  <a:schemeClr val="bg1"/>
                </a:solidFill>
              </a:defRPr>
            </a:lvl1pPr>
          </a:lstStyle>
          <a:p>
            <a:fld id="{36839232-8DE6-4906-83C6-25E5FB93B92D}" type="slidenum">
              <a:rPr lang="en-US" smtClean="0"/>
              <a:pPr/>
              <a:t>‹#›</a:t>
            </a:fld>
            <a:endParaRPr lang="en-US" dirty="0"/>
          </a:p>
        </p:txBody>
      </p:sp>
    </p:spTree>
    <p:extLst>
      <p:ext uri="{BB962C8B-B14F-4D97-AF65-F5344CB8AC3E}">
        <p14:creationId xmlns:p14="http://schemas.microsoft.com/office/powerpoint/2010/main" val="24043153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2.xml><?xml version="1.0" encoding="utf-8"?>
<p:sldLayout xmlns:a="http://schemas.openxmlformats.org/drawingml/2006/main" xmlns:r="http://schemas.openxmlformats.org/officeDocument/2006/relationships" xmlns:p="http://schemas.openxmlformats.org/presentationml/2006/main" matchingName="White Background 1" type="obj">
  <p:cSld name="White Background 1">
    <p:spTree>
      <p:nvGrpSpPr>
        <p:cNvPr id="1" name="Shape 244"/>
        <p:cNvGrpSpPr/>
        <p:nvPr/>
      </p:nvGrpSpPr>
      <p:grpSpPr>
        <a:xfrm>
          <a:off x="0" y="0"/>
          <a:ext cx="0" cy="0"/>
          <a:chOff x="0" y="0"/>
          <a:chExt cx="0" cy="0"/>
        </a:xfrm>
      </p:grpSpPr>
      <p:sp>
        <p:nvSpPr>
          <p:cNvPr id="245" name="Google Shape;245;p55"/>
          <p:cNvSpPr txBox="1">
            <a:spLocks noGrp="1"/>
          </p:cNvSpPr>
          <p:nvPr>
            <p:ph type="title"/>
          </p:nvPr>
        </p:nvSpPr>
        <p:spPr>
          <a:xfrm>
            <a:off x="609600" y="274637"/>
            <a:ext cx="10972800" cy="832104"/>
          </a:xfrm>
          <a:prstGeom prst="rect">
            <a:avLst/>
          </a:prstGeom>
          <a:noFill/>
          <a:ln>
            <a:noFill/>
          </a:ln>
        </p:spPr>
        <p:txBody>
          <a:bodyPr spcFirstLastPara="1" wrap="square" lIns="68550" tIns="34275" rIns="68550" bIns="34275" anchor="t" anchorCtr="0">
            <a:noAutofit/>
          </a:bodyPr>
          <a:lstStyle>
            <a:lvl1pPr marR="0" lvl="0" algn="l" rtl="0">
              <a:lnSpc>
                <a:spcPct val="100000"/>
              </a:lnSpc>
              <a:spcBef>
                <a:spcPts val="0"/>
              </a:spcBef>
              <a:spcAft>
                <a:spcPts val="0"/>
              </a:spcAft>
              <a:buClr>
                <a:schemeClr val="dk1"/>
              </a:buClr>
              <a:buSzPts val="2700"/>
              <a:buFont typeface="Arial"/>
              <a:buNone/>
              <a:defRPr sz="4800" b="1"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rgbClr val="000000"/>
              </a:buClr>
              <a:buSzPts val="1100"/>
              <a:buFont typeface="Arial"/>
              <a:buNone/>
              <a:defRPr sz="2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100"/>
              <a:buFont typeface="Arial"/>
              <a:buNone/>
              <a:defRPr sz="2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100"/>
              <a:buFont typeface="Arial"/>
              <a:buNone/>
              <a:defRPr sz="2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100"/>
              <a:buFont typeface="Arial"/>
              <a:buNone/>
              <a:defRPr sz="2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100"/>
              <a:buFont typeface="Arial"/>
              <a:buNone/>
              <a:defRPr sz="2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100"/>
              <a:buFont typeface="Arial"/>
              <a:buNone/>
              <a:defRPr sz="2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100"/>
              <a:buFont typeface="Arial"/>
              <a:buNone/>
              <a:defRPr sz="2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100"/>
              <a:buFont typeface="Arial"/>
              <a:buNone/>
              <a:defRPr sz="2400" b="0" i="0" u="none" strike="noStrike" cap="none">
                <a:solidFill>
                  <a:srgbClr val="000000"/>
                </a:solidFill>
                <a:latin typeface="Arial"/>
                <a:ea typeface="Arial"/>
                <a:cs typeface="Arial"/>
                <a:sym typeface="Arial"/>
              </a:defRPr>
            </a:lvl9pPr>
          </a:lstStyle>
          <a:p>
            <a:endParaRPr/>
          </a:p>
        </p:txBody>
      </p:sp>
      <p:sp>
        <p:nvSpPr>
          <p:cNvPr id="246" name="Google Shape;246;p55"/>
          <p:cNvSpPr txBox="1">
            <a:spLocks noGrp="1"/>
          </p:cNvSpPr>
          <p:nvPr>
            <p:ph type="body" idx="1"/>
          </p:nvPr>
        </p:nvSpPr>
        <p:spPr>
          <a:xfrm>
            <a:off x="609600" y="1111029"/>
            <a:ext cx="10972800" cy="4973096"/>
          </a:xfrm>
          <a:prstGeom prst="rect">
            <a:avLst/>
          </a:prstGeom>
          <a:noFill/>
          <a:ln>
            <a:noFill/>
          </a:ln>
        </p:spPr>
        <p:txBody>
          <a:bodyPr spcFirstLastPara="1" wrap="square" lIns="68550" tIns="34275" rIns="68550" bIns="34275" anchor="t" anchorCtr="0">
            <a:noAutofit/>
          </a:bodyPr>
          <a:lstStyle>
            <a:lvl1pPr marL="609539" marR="0" lvl="0" indent="-482552" algn="l" rtl="0">
              <a:lnSpc>
                <a:spcPct val="100000"/>
              </a:lnSpc>
              <a:spcBef>
                <a:spcPts val="800"/>
              </a:spcBef>
              <a:spcAft>
                <a:spcPts val="0"/>
              </a:spcAft>
              <a:buClr>
                <a:schemeClr val="dk1"/>
              </a:buClr>
              <a:buSzPts val="2100"/>
              <a:buFont typeface="Arial"/>
              <a:buChar char="•"/>
              <a:defRPr sz="3733" b="0" i="0" u="none" strike="noStrike" cap="none">
                <a:solidFill>
                  <a:schemeClr val="dk1"/>
                </a:solidFill>
                <a:latin typeface="Arial"/>
                <a:ea typeface="Arial"/>
                <a:cs typeface="Arial"/>
                <a:sym typeface="Arial"/>
              </a:defRPr>
            </a:lvl1pPr>
            <a:lvl2pPr marL="1219080" marR="0" lvl="1" indent="-457155" algn="l" rtl="0">
              <a:lnSpc>
                <a:spcPct val="100000"/>
              </a:lnSpc>
              <a:spcBef>
                <a:spcPts val="667"/>
              </a:spcBef>
              <a:spcAft>
                <a:spcPts val="0"/>
              </a:spcAft>
              <a:buClr>
                <a:schemeClr val="dk1"/>
              </a:buClr>
              <a:buSzPts val="1800"/>
              <a:buFont typeface="Arial"/>
              <a:buChar char="–"/>
              <a:defRPr sz="3200" b="0" i="0" u="none" strike="noStrike" cap="none">
                <a:solidFill>
                  <a:schemeClr val="dk1"/>
                </a:solidFill>
                <a:latin typeface="Arial"/>
                <a:ea typeface="Arial"/>
                <a:cs typeface="Arial"/>
                <a:sym typeface="Arial"/>
              </a:defRPr>
            </a:lvl2pPr>
            <a:lvl3pPr marL="1828618" marR="0" lvl="2" indent="-431757" algn="l" rtl="0">
              <a:lnSpc>
                <a:spcPct val="100000"/>
              </a:lnSpc>
              <a:spcBef>
                <a:spcPts val="533"/>
              </a:spcBef>
              <a:spcAft>
                <a:spcPts val="0"/>
              </a:spcAft>
              <a:buClr>
                <a:schemeClr val="dk1"/>
              </a:buClr>
              <a:buSzPts val="1500"/>
              <a:buFont typeface="Arial"/>
              <a:buChar char="•"/>
              <a:defRPr sz="2667" b="0" i="0" u="none" strike="noStrike" cap="none">
                <a:solidFill>
                  <a:schemeClr val="dk1"/>
                </a:solidFill>
                <a:latin typeface="Arial"/>
                <a:ea typeface="Arial"/>
                <a:cs typeface="Arial"/>
                <a:sym typeface="Arial"/>
              </a:defRPr>
            </a:lvl3pPr>
            <a:lvl4pPr marL="2438158" marR="0" lvl="3" indent="-423291" algn="l" rtl="0">
              <a:lnSpc>
                <a:spcPct val="100000"/>
              </a:lnSpc>
              <a:spcBef>
                <a:spcPts val="533"/>
              </a:spcBef>
              <a:spcAft>
                <a:spcPts val="0"/>
              </a:spcAft>
              <a:buClr>
                <a:schemeClr val="dk1"/>
              </a:buClr>
              <a:buSzPts val="1400"/>
              <a:buFont typeface="Arial"/>
              <a:buChar char="–"/>
              <a:defRPr sz="2400" b="0" i="0" u="none" strike="noStrike" cap="none">
                <a:solidFill>
                  <a:schemeClr val="dk1"/>
                </a:solidFill>
                <a:latin typeface="Arial"/>
                <a:ea typeface="Arial"/>
                <a:cs typeface="Arial"/>
                <a:sym typeface="Arial"/>
              </a:defRPr>
            </a:lvl4pPr>
            <a:lvl5pPr marL="3047696" marR="0" lvl="4" indent="-423291" algn="l" rtl="0">
              <a:lnSpc>
                <a:spcPct val="100000"/>
              </a:lnSpc>
              <a:spcBef>
                <a:spcPts val="533"/>
              </a:spcBef>
              <a:spcAft>
                <a:spcPts val="0"/>
              </a:spcAft>
              <a:buClr>
                <a:schemeClr val="dk1"/>
              </a:buClr>
              <a:buSzPts val="1400"/>
              <a:buFont typeface="Arial"/>
              <a:buChar char="»"/>
              <a:defRPr sz="2400" b="0" i="0" u="none" strike="noStrike" cap="none">
                <a:solidFill>
                  <a:schemeClr val="dk1"/>
                </a:solidFill>
                <a:latin typeface="Arial"/>
                <a:ea typeface="Arial"/>
                <a:cs typeface="Arial"/>
                <a:sym typeface="Arial"/>
              </a:defRPr>
            </a:lvl5pPr>
            <a:lvl6pPr marL="3657235" marR="0" lvl="5" indent="-431757" algn="l" rtl="0">
              <a:lnSpc>
                <a:spcPct val="100000"/>
              </a:lnSpc>
              <a:spcBef>
                <a:spcPts val="533"/>
              </a:spcBef>
              <a:spcAft>
                <a:spcPts val="0"/>
              </a:spcAft>
              <a:buClr>
                <a:schemeClr val="dk1"/>
              </a:buClr>
              <a:buSzPts val="1500"/>
              <a:buFont typeface="Arial"/>
              <a:buChar char="•"/>
              <a:defRPr sz="2667" b="0" i="0" u="none" strike="noStrike" cap="none">
                <a:solidFill>
                  <a:schemeClr val="dk1"/>
                </a:solidFill>
                <a:latin typeface="Arial"/>
                <a:ea typeface="Arial"/>
                <a:cs typeface="Arial"/>
                <a:sym typeface="Arial"/>
              </a:defRPr>
            </a:lvl6pPr>
            <a:lvl7pPr marL="4266773" marR="0" lvl="6" indent="-431757" algn="l" rtl="0">
              <a:lnSpc>
                <a:spcPct val="100000"/>
              </a:lnSpc>
              <a:spcBef>
                <a:spcPts val="533"/>
              </a:spcBef>
              <a:spcAft>
                <a:spcPts val="0"/>
              </a:spcAft>
              <a:buClr>
                <a:schemeClr val="dk1"/>
              </a:buClr>
              <a:buSzPts val="1500"/>
              <a:buFont typeface="Arial"/>
              <a:buChar char="•"/>
              <a:defRPr sz="2667" b="0" i="0" u="none" strike="noStrike" cap="none">
                <a:solidFill>
                  <a:schemeClr val="dk1"/>
                </a:solidFill>
                <a:latin typeface="Arial"/>
                <a:ea typeface="Arial"/>
                <a:cs typeface="Arial"/>
                <a:sym typeface="Arial"/>
              </a:defRPr>
            </a:lvl7pPr>
            <a:lvl8pPr marL="4876313" marR="0" lvl="7" indent="-431757" algn="l" rtl="0">
              <a:lnSpc>
                <a:spcPct val="100000"/>
              </a:lnSpc>
              <a:spcBef>
                <a:spcPts val="533"/>
              </a:spcBef>
              <a:spcAft>
                <a:spcPts val="0"/>
              </a:spcAft>
              <a:buClr>
                <a:schemeClr val="dk1"/>
              </a:buClr>
              <a:buSzPts val="1500"/>
              <a:buFont typeface="Arial"/>
              <a:buChar char="•"/>
              <a:defRPr sz="2667" b="0" i="0" u="none" strike="noStrike" cap="none">
                <a:solidFill>
                  <a:schemeClr val="dk1"/>
                </a:solidFill>
                <a:latin typeface="Arial"/>
                <a:ea typeface="Arial"/>
                <a:cs typeface="Arial"/>
                <a:sym typeface="Arial"/>
              </a:defRPr>
            </a:lvl8pPr>
            <a:lvl9pPr marL="5485854" marR="0" lvl="8" indent="-431757" algn="l" rtl="0">
              <a:lnSpc>
                <a:spcPct val="100000"/>
              </a:lnSpc>
              <a:spcBef>
                <a:spcPts val="533"/>
              </a:spcBef>
              <a:spcAft>
                <a:spcPts val="0"/>
              </a:spcAft>
              <a:buClr>
                <a:schemeClr val="dk1"/>
              </a:buClr>
              <a:buSzPts val="1500"/>
              <a:buFont typeface="Arial"/>
              <a:buChar char="•"/>
              <a:defRPr sz="2667" b="0" i="0" u="none" strike="noStrike" cap="none">
                <a:solidFill>
                  <a:schemeClr val="dk1"/>
                </a:solidFill>
                <a:latin typeface="Arial"/>
                <a:ea typeface="Arial"/>
                <a:cs typeface="Arial"/>
                <a:sym typeface="Arial"/>
              </a:defRPr>
            </a:lvl9pPr>
          </a:lstStyle>
          <a:p>
            <a:endParaRPr/>
          </a:p>
        </p:txBody>
      </p:sp>
      <p:sp>
        <p:nvSpPr>
          <p:cNvPr id="247" name="Google Shape;247;p55"/>
          <p:cNvSpPr txBox="1">
            <a:spLocks noGrp="1"/>
          </p:cNvSpPr>
          <p:nvPr>
            <p:ph type="sldNum" idx="12"/>
          </p:nvPr>
        </p:nvSpPr>
        <p:spPr>
          <a:xfrm>
            <a:off x="10668000" y="6355080"/>
            <a:ext cx="812800" cy="365125"/>
          </a:xfrm>
          <a:prstGeom prst="rect">
            <a:avLst/>
          </a:prstGeom>
          <a:noFill/>
          <a:ln>
            <a:noFill/>
          </a:ln>
        </p:spPr>
        <p:txBody>
          <a:bodyPr spcFirstLastPara="1" wrap="square" lIns="68550" tIns="34275" rIns="68550" bIns="34275" anchor="ctr" anchorCtr="0">
            <a:noAutofit/>
          </a:bodyPr>
          <a:lstStyle>
            <a:lvl1pPr marL="0" marR="0" lvl="0" indent="0" algn="r">
              <a:lnSpc>
                <a:spcPct val="100000"/>
              </a:lnSpc>
              <a:spcBef>
                <a:spcPts val="0"/>
              </a:spcBef>
              <a:spcAft>
                <a:spcPts val="0"/>
              </a:spcAft>
              <a:buClr>
                <a:srgbClr val="000000"/>
              </a:buClr>
              <a:buSzPts val="700"/>
              <a:buFont typeface="Arial"/>
              <a:buNone/>
              <a:defRPr sz="1200" b="0" i="0" u="none" strike="noStrike" cap="none">
                <a:solidFill>
                  <a:schemeClr val="lt1"/>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700"/>
              <a:buFont typeface="Arial"/>
              <a:buNone/>
              <a:defRPr sz="1200" b="0" i="0" u="none" strike="noStrike" cap="none">
                <a:solidFill>
                  <a:schemeClr val="lt1"/>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700"/>
              <a:buFont typeface="Arial"/>
              <a:buNone/>
              <a:defRPr sz="1200" b="0" i="0" u="none" strike="noStrike" cap="none">
                <a:solidFill>
                  <a:schemeClr val="lt1"/>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700"/>
              <a:buFont typeface="Arial"/>
              <a:buNone/>
              <a:defRPr sz="1200" b="0" i="0" u="none" strike="noStrike" cap="none">
                <a:solidFill>
                  <a:schemeClr val="lt1"/>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700"/>
              <a:buFont typeface="Arial"/>
              <a:buNone/>
              <a:defRPr sz="1200" b="0" i="0" u="none" strike="noStrike" cap="none">
                <a:solidFill>
                  <a:schemeClr val="lt1"/>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700"/>
              <a:buFont typeface="Arial"/>
              <a:buNone/>
              <a:defRPr sz="1200" b="0" i="0" u="none" strike="noStrike" cap="none">
                <a:solidFill>
                  <a:schemeClr val="lt1"/>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700"/>
              <a:buFont typeface="Arial"/>
              <a:buNone/>
              <a:defRPr sz="1200" b="0" i="0" u="none" strike="noStrike" cap="none">
                <a:solidFill>
                  <a:schemeClr val="lt1"/>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700"/>
              <a:buFont typeface="Arial"/>
              <a:buNone/>
              <a:defRPr sz="1200" b="0" i="0" u="none" strike="noStrike" cap="none">
                <a:solidFill>
                  <a:schemeClr val="lt1"/>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700"/>
              <a:buFont typeface="Arial"/>
              <a:buNone/>
              <a:defRPr sz="1200" b="0" i="0" u="none" strike="noStrike" cap="none">
                <a:solidFill>
                  <a:schemeClr val="lt1"/>
                </a:solidFill>
                <a:latin typeface="Arial"/>
                <a:ea typeface="Arial"/>
                <a:cs typeface="Arial"/>
                <a:sym typeface="Arial"/>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33306899"/>
      </p:ext>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matchingName="White Background 2" type="twoObj">
  <p:cSld name="White Background 2">
    <p:spTree>
      <p:nvGrpSpPr>
        <p:cNvPr id="1" name="Shape 248"/>
        <p:cNvGrpSpPr/>
        <p:nvPr/>
      </p:nvGrpSpPr>
      <p:grpSpPr>
        <a:xfrm>
          <a:off x="0" y="0"/>
          <a:ext cx="0" cy="0"/>
          <a:chOff x="0" y="0"/>
          <a:chExt cx="0" cy="0"/>
        </a:xfrm>
      </p:grpSpPr>
      <p:sp>
        <p:nvSpPr>
          <p:cNvPr id="249" name="Google Shape;249;p56"/>
          <p:cNvSpPr txBox="1">
            <a:spLocks noGrp="1"/>
          </p:cNvSpPr>
          <p:nvPr>
            <p:ph type="title"/>
          </p:nvPr>
        </p:nvSpPr>
        <p:spPr>
          <a:xfrm>
            <a:off x="609600" y="274637"/>
            <a:ext cx="10972800" cy="832104"/>
          </a:xfrm>
          <a:prstGeom prst="rect">
            <a:avLst/>
          </a:prstGeom>
          <a:noFill/>
          <a:ln>
            <a:noFill/>
          </a:ln>
        </p:spPr>
        <p:txBody>
          <a:bodyPr spcFirstLastPara="1" wrap="square" lIns="68550" tIns="34275" rIns="68550" bIns="34275" anchor="t" anchorCtr="0">
            <a:noAutofit/>
          </a:bodyPr>
          <a:lstStyle>
            <a:lvl1pPr marR="0" lvl="0" algn="l" rtl="0">
              <a:lnSpc>
                <a:spcPct val="100000"/>
              </a:lnSpc>
              <a:spcBef>
                <a:spcPts val="0"/>
              </a:spcBef>
              <a:spcAft>
                <a:spcPts val="0"/>
              </a:spcAft>
              <a:buClr>
                <a:schemeClr val="dk1"/>
              </a:buClr>
              <a:buSzPts val="2700"/>
              <a:buFont typeface="Arial"/>
              <a:buNone/>
              <a:defRPr sz="4800" b="1"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rgbClr val="000000"/>
              </a:buClr>
              <a:buSzPts val="1100"/>
              <a:buFont typeface="Arial"/>
              <a:buNone/>
              <a:defRPr sz="2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100"/>
              <a:buFont typeface="Arial"/>
              <a:buNone/>
              <a:defRPr sz="2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100"/>
              <a:buFont typeface="Arial"/>
              <a:buNone/>
              <a:defRPr sz="2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100"/>
              <a:buFont typeface="Arial"/>
              <a:buNone/>
              <a:defRPr sz="2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100"/>
              <a:buFont typeface="Arial"/>
              <a:buNone/>
              <a:defRPr sz="2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100"/>
              <a:buFont typeface="Arial"/>
              <a:buNone/>
              <a:defRPr sz="2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100"/>
              <a:buFont typeface="Arial"/>
              <a:buNone/>
              <a:defRPr sz="2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100"/>
              <a:buFont typeface="Arial"/>
              <a:buNone/>
              <a:defRPr sz="2400" b="0" i="0" u="none" strike="noStrike" cap="none">
                <a:solidFill>
                  <a:srgbClr val="000000"/>
                </a:solidFill>
                <a:latin typeface="Arial"/>
                <a:ea typeface="Arial"/>
                <a:cs typeface="Arial"/>
                <a:sym typeface="Arial"/>
              </a:defRPr>
            </a:lvl9pPr>
          </a:lstStyle>
          <a:p>
            <a:endParaRPr/>
          </a:p>
        </p:txBody>
      </p:sp>
      <p:sp>
        <p:nvSpPr>
          <p:cNvPr id="250" name="Google Shape;250;p56"/>
          <p:cNvSpPr txBox="1">
            <a:spLocks noGrp="1"/>
          </p:cNvSpPr>
          <p:nvPr>
            <p:ph type="body" idx="1"/>
          </p:nvPr>
        </p:nvSpPr>
        <p:spPr>
          <a:xfrm>
            <a:off x="609600" y="1114301"/>
            <a:ext cx="5384800" cy="4983163"/>
          </a:xfrm>
          <a:prstGeom prst="rect">
            <a:avLst/>
          </a:prstGeom>
          <a:noFill/>
          <a:ln>
            <a:noFill/>
          </a:ln>
        </p:spPr>
        <p:txBody>
          <a:bodyPr spcFirstLastPara="1" wrap="square" lIns="68550" tIns="34275" rIns="68550" bIns="34275" anchor="t" anchorCtr="0">
            <a:noAutofit/>
          </a:bodyPr>
          <a:lstStyle>
            <a:lvl1pPr marL="609539" marR="0" lvl="0" indent="-482552" algn="l" rtl="0">
              <a:lnSpc>
                <a:spcPct val="100000"/>
              </a:lnSpc>
              <a:spcBef>
                <a:spcPts val="800"/>
              </a:spcBef>
              <a:spcAft>
                <a:spcPts val="0"/>
              </a:spcAft>
              <a:buClr>
                <a:schemeClr val="dk1"/>
              </a:buClr>
              <a:buSzPts val="2100"/>
              <a:buFont typeface="Arial"/>
              <a:buChar char="•"/>
              <a:defRPr sz="3733" b="0" i="0" u="none" strike="noStrike" cap="none">
                <a:solidFill>
                  <a:schemeClr val="dk1"/>
                </a:solidFill>
                <a:latin typeface="Arial"/>
                <a:ea typeface="Arial"/>
                <a:cs typeface="Arial"/>
                <a:sym typeface="Arial"/>
              </a:defRPr>
            </a:lvl1pPr>
            <a:lvl2pPr marL="1219080" marR="0" lvl="1" indent="-457155" algn="l" rtl="0">
              <a:lnSpc>
                <a:spcPct val="100000"/>
              </a:lnSpc>
              <a:spcBef>
                <a:spcPts val="667"/>
              </a:spcBef>
              <a:spcAft>
                <a:spcPts val="0"/>
              </a:spcAft>
              <a:buClr>
                <a:schemeClr val="dk1"/>
              </a:buClr>
              <a:buSzPts val="1800"/>
              <a:buFont typeface="Arial"/>
              <a:buChar char="–"/>
              <a:defRPr sz="3200" b="0" i="0" u="none" strike="noStrike" cap="none">
                <a:solidFill>
                  <a:schemeClr val="dk1"/>
                </a:solidFill>
                <a:latin typeface="Arial"/>
                <a:ea typeface="Arial"/>
                <a:cs typeface="Arial"/>
                <a:sym typeface="Arial"/>
              </a:defRPr>
            </a:lvl2pPr>
            <a:lvl3pPr marL="1828618" marR="0" lvl="2" indent="-431757" algn="l" rtl="0">
              <a:lnSpc>
                <a:spcPct val="100000"/>
              </a:lnSpc>
              <a:spcBef>
                <a:spcPts val="533"/>
              </a:spcBef>
              <a:spcAft>
                <a:spcPts val="0"/>
              </a:spcAft>
              <a:buClr>
                <a:schemeClr val="dk1"/>
              </a:buClr>
              <a:buSzPts val="1500"/>
              <a:buFont typeface="Arial"/>
              <a:buChar char="•"/>
              <a:defRPr sz="2667" b="0" i="0" u="none" strike="noStrike" cap="none">
                <a:solidFill>
                  <a:schemeClr val="dk1"/>
                </a:solidFill>
                <a:latin typeface="Arial"/>
                <a:ea typeface="Arial"/>
                <a:cs typeface="Arial"/>
                <a:sym typeface="Arial"/>
              </a:defRPr>
            </a:lvl3pPr>
            <a:lvl4pPr marL="2438158" marR="0" lvl="3" indent="-423291" algn="l" rtl="0">
              <a:lnSpc>
                <a:spcPct val="100000"/>
              </a:lnSpc>
              <a:spcBef>
                <a:spcPts val="533"/>
              </a:spcBef>
              <a:spcAft>
                <a:spcPts val="0"/>
              </a:spcAft>
              <a:buClr>
                <a:schemeClr val="dk1"/>
              </a:buClr>
              <a:buSzPts val="1400"/>
              <a:buFont typeface="Arial"/>
              <a:buChar char="–"/>
              <a:defRPr sz="2400" b="0" i="0" u="none" strike="noStrike" cap="none">
                <a:solidFill>
                  <a:schemeClr val="dk1"/>
                </a:solidFill>
                <a:latin typeface="Arial"/>
                <a:ea typeface="Arial"/>
                <a:cs typeface="Arial"/>
                <a:sym typeface="Arial"/>
              </a:defRPr>
            </a:lvl4pPr>
            <a:lvl5pPr marL="3047696" marR="0" lvl="4" indent="-423291" algn="l" rtl="0">
              <a:lnSpc>
                <a:spcPct val="100000"/>
              </a:lnSpc>
              <a:spcBef>
                <a:spcPts val="533"/>
              </a:spcBef>
              <a:spcAft>
                <a:spcPts val="0"/>
              </a:spcAft>
              <a:buClr>
                <a:schemeClr val="dk1"/>
              </a:buClr>
              <a:buSzPts val="1400"/>
              <a:buFont typeface="Arial"/>
              <a:buChar char="»"/>
              <a:defRPr sz="2400" b="0" i="0" u="none" strike="noStrike" cap="none">
                <a:solidFill>
                  <a:schemeClr val="dk1"/>
                </a:solidFill>
                <a:latin typeface="Arial"/>
                <a:ea typeface="Arial"/>
                <a:cs typeface="Arial"/>
                <a:sym typeface="Arial"/>
              </a:defRPr>
            </a:lvl5pPr>
            <a:lvl6pPr marL="3657235" marR="0" lvl="5" indent="-423291" algn="l" rtl="0">
              <a:lnSpc>
                <a:spcPct val="100000"/>
              </a:lnSpc>
              <a:spcBef>
                <a:spcPts val="533"/>
              </a:spcBef>
              <a:spcAft>
                <a:spcPts val="0"/>
              </a:spcAft>
              <a:buClr>
                <a:schemeClr val="dk1"/>
              </a:buClr>
              <a:buSzPts val="1400"/>
              <a:buFont typeface="Arial"/>
              <a:buChar char="•"/>
              <a:defRPr sz="2400" b="0" i="0" u="none" strike="noStrike" cap="none">
                <a:solidFill>
                  <a:schemeClr val="dk1"/>
                </a:solidFill>
                <a:latin typeface="Arial"/>
                <a:ea typeface="Arial"/>
                <a:cs typeface="Arial"/>
                <a:sym typeface="Arial"/>
              </a:defRPr>
            </a:lvl6pPr>
            <a:lvl7pPr marL="4266773" marR="0" lvl="6" indent="-423291" algn="l" rtl="0">
              <a:lnSpc>
                <a:spcPct val="100000"/>
              </a:lnSpc>
              <a:spcBef>
                <a:spcPts val="533"/>
              </a:spcBef>
              <a:spcAft>
                <a:spcPts val="0"/>
              </a:spcAft>
              <a:buClr>
                <a:schemeClr val="dk1"/>
              </a:buClr>
              <a:buSzPts val="1400"/>
              <a:buFont typeface="Arial"/>
              <a:buChar char="•"/>
              <a:defRPr sz="2400" b="0" i="0" u="none" strike="noStrike" cap="none">
                <a:solidFill>
                  <a:schemeClr val="dk1"/>
                </a:solidFill>
                <a:latin typeface="Arial"/>
                <a:ea typeface="Arial"/>
                <a:cs typeface="Arial"/>
                <a:sym typeface="Arial"/>
              </a:defRPr>
            </a:lvl7pPr>
            <a:lvl8pPr marL="4876313" marR="0" lvl="7" indent="-423291" algn="l" rtl="0">
              <a:lnSpc>
                <a:spcPct val="100000"/>
              </a:lnSpc>
              <a:spcBef>
                <a:spcPts val="533"/>
              </a:spcBef>
              <a:spcAft>
                <a:spcPts val="0"/>
              </a:spcAft>
              <a:buClr>
                <a:schemeClr val="dk1"/>
              </a:buClr>
              <a:buSzPts val="1400"/>
              <a:buFont typeface="Arial"/>
              <a:buChar char="•"/>
              <a:defRPr sz="2400" b="0" i="0" u="none" strike="noStrike" cap="none">
                <a:solidFill>
                  <a:schemeClr val="dk1"/>
                </a:solidFill>
                <a:latin typeface="Arial"/>
                <a:ea typeface="Arial"/>
                <a:cs typeface="Arial"/>
                <a:sym typeface="Arial"/>
              </a:defRPr>
            </a:lvl8pPr>
            <a:lvl9pPr marL="5485854" marR="0" lvl="8" indent="-423291" algn="l" rtl="0">
              <a:lnSpc>
                <a:spcPct val="100000"/>
              </a:lnSpc>
              <a:spcBef>
                <a:spcPts val="533"/>
              </a:spcBef>
              <a:spcAft>
                <a:spcPts val="0"/>
              </a:spcAft>
              <a:buClr>
                <a:schemeClr val="dk1"/>
              </a:buClr>
              <a:buSzPts val="1400"/>
              <a:buFont typeface="Arial"/>
              <a:buChar char="•"/>
              <a:defRPr sz="2400" b="0" i="0" u="none" strike="noStrike" cap="none">
                <a:solidFill>
                  <a:schemeClr val="dk1"/>
                </a:solidFill>
                <a:latin typeface="Arial"/>
                <a:ea typeface="Arial"/>
                <a:cs typeface="Arial"/>
                <a:sym typeface="Arial"/>
              </a:defRPr>
            </a:lvl9pPr>
          </a:lstStyle>
          <a:p>
            <a:endParaRPr/>
          </a:p>
        </p:txBody>
      </p:sp>
      <p:sp>
        <p:nvSpPr>
          <p:cNvPr id="251" name="Google Shape;251;p56"/>
          <p:cNvSpPr txBox="1">
            <a:spLocks noGrp="1"/>
          </p:cNvSpPr>
          <p:nvPr>
            <p:ph type="body" idx="2"/>
          </p:nvPr>
        </p:nvSpPr>
        <p:spPr>
          <a:xfrm>
            <a:off x="6197600" y="1114301"/>
            <a:ext cx="5384800" cy="4983163"/>
          </a:xfrm>
          <a:prstGeom prst="rect">
            <a:avLst/>
          </a:prstGeom>
          <a:noFill/>
          <a:ln>
            <a:noFill/>
          </a:ln>
        </p:spPr>
        <p:txBody>
          <a:bodyPr spcFirstLastPara="1" wrap="square" lIns="68550" tIns="34275" rIns="68550" bIns="34275" anchor="t" anchorCtr="0">
            <a:noAutofit/>
          </a:bodyPr>
          <a:lstStyle>
            <a:lvl1pPr marL="609539" marR="0" lvl="0" indent="-482552" algn="l" rtl="0">
              <a:lnSpc>
                <a:spcPct val="100000"/>
              </a:lnSpc>
              <a:spcBef>
                <a:spcPts val="800"/>
              </a:spcBef>
              <a:spcAft>
                <a:spcPts val="0"/>
              </a:spcAft>
              <a:buClr>
                <a:schemeClr val="dk1"/>
              </a:buClr>
              <a:buSzPts val="2100"/>
              <a:buFont typeface="Arial"/>
              <a:buChar char="•"/>
              <a:defRPr sz="3733" b="0" i="0" u="none" strike="noStrike" cap="none">
                <a:solidFill>
                  <a:schemeClr val="dk1"/>
                </a:solidFill>
                <a:latin typeface="Arial"/>
                <a:ea typeface="Arial"/>
                <a:cs typeface="Arial"/>
                <a:sym typeface="Arial"/>
              </a:defRPr>
            </a:lvl1pPr>
            <a:lvl2pPr marL="1219080" marR="0" lvl="1" indent="-457155" algn="l" rtl="0">
              <a:lnSpc>
                <a:spcPct val="100000"/>
              </a:lnSpc>
              <a:spcBef>
                <a:spcPts val="667"/>
              </a:spcBef>
              <a:spcAft>
                <a:spcPts val="0"/>
              </a:spcAft>
              <a:buClr>
                <a:schemeClr val="dk1"/>
              </a:buClr>
              <a:buSzPts val="1800"/>
              <a:buFont typeface="Arial"/>
              <a:buChar char="–"/>
              <a:defRPr sz="3200" b="0" i="0" u="none" strike="noStrike" cap="none">
                <a:solidFill>
                  <a:schemeClr val="dk1"/>
                </a:solidFill>
                <a:latin typeface="Arial"/>
                <a:ea typeface="Arial"/>
                <a:cs typeface="Arial"/>
                <a:sym typeface="Arial"/>
              </a:defRPr>
            </a:lvl2pPr>
            <a:lvl3pPr marL="1828618" marR="0" lvl="2" indent="-431757" algn="l" rtl="0">
              <a:lnSpc>
                <a:spcPct val="100000"/>
              </a:lnSpc>
              <a:spcBef>
                <a:spcPts val="533"/>
              </a:spcBef>
              <a:spcAft>
                <a:spcPts val="0"/>
              </a:spcAft>
              <a:buClr>
                <a:schemeClr val="dk1"/>
              </a:buClr>
              <a:buSzPts val="1500"/>
              <a:buFont typeface="Arial"/>
              <a:buChar char="•"/>
              <a:defRPr sz="2667" b="0" i="0" u="none" strike="noStrike" cap="none">
                <a:solidFill>
                  <a:schemeClr val="dk1"/>
                </a:solidFill>
                <a:latin typeface="Arial"/>
                <a:ea typeface="Arial"/>
                <a:cs typeface="Arial"/>
                <a:sym typeface="Arial"/>
              </a:defRPr>
            </a:lvl3pPr>
            <a:lvl4pPr marL="2438158" marR="0" lvl="3" indent="-423291" algn="l" rtl="0">
              <a:lnSpc>
                <a:spcPct val="100000"/>
              </a:lnSpc>
              <a:spcBef>
                <a:spcPts val="533"/>
              </a:spcBef>
              <a:spcAft>
                <a:spcPts val="0"/>
              </a:spcAft>
              <a:buClr>
                <a:schemeClr val="dk1"/>
              </a:buClr>
              <a:buSzPts val="1400"/>
              <a:buFont typeface="Arial"/>
              <a:buChar char="–"/>
              <a:defRPr sz="2400" b="0" i="0" u="none" strike="noStrike" cap="none">
                <a:solidFill>
                  <a:schemeClr val="dk1"/>
                </a:solidFill>
                <a:latin typeface="Arial"/>
                <a:ea typeface="Arial"/>
                <a:cs typeface="Arial"/>
                <a:sym typeface="Arial"/>
              </a:defRPr>
            </a:lvl4pPr>
            <a:lvl5pPr marL="3047696" marR="0" lvl="4" indent="-423291" algn="l" rtl="0">
              <a:lnSpc>
                <a:spcPct val="100000"/>
              </a:lnSpc>
              <a:spcBef>
                <a:spcPts val="533"/>
              </a:spcBef>
              <a:spcAft>
                <a:spcPts val="0"/>
              </a:spcAft>
              <a:buClr>
                <a:schemeClr val="dk1"/>
              </a:buClr>
              <a:buSzPts val="1400"/>
              <a:buFont typeface="Arial"/>
              <a:buChar char="»"/>
              <a:defRPr sz="2400" b="0" i="0" u="none" strike="noStrike" cap="none">
                <a:solidFill>
                  <a:schemeClr val="dk1"/>
                </a:solidFill>
                <a:latin typeface="Arial"/>
                <a:ea typeface="Arial"/>
                <a:cs typeface="Arial"/>
                <a:sym typeface="Arial"/>
              </a:defRPr>
            </a:lvl5pPr>
            <a:lvl6pPr marL="3657235" marR="0" lvl="5" indent="-423291" algn="l" rtl="0">
              <a:lnSpc>
                <a:spcPct val="100000"/>
              </a:lnSpc>
              <a:spcBef>
                <a:spcPts val="533"/>
              </a:spcBef>
              <a:spcAft>
                <a:spcPts val="0"/>
              </a:spcAft>
              <a:buClr>
                <a:schemeClr val="dk1"/>
              </a:buClr>
              <a:buSzPts val="1400"/>
              <a:buFont typeface="Arial"/>
              <a:buChar char="•"/>
              <a:defRPr sz="2400" b="0" i="0" u="none" strike="noStrike" cap="none">
                <a:solidFill>
                  <a:schemeClr val="dk1"/>
                </a:solidFill>
                <a:latin typeface="Arial"/>
                <a:ea typeface="Arial"/>
                <a:cs typeface="Arial"/>
                <a:sym typeface="Arial"/>
              </a:defRPr>
            </a:lvl6pPr>
            <a:lvl7pPr marL="4266773" marR="0" lvl="6" indent="-423291" algn="l" rtl="0">
              <a:lnSpc>
                <a:spcPct val="100000"/>
              </a:lnSpc>
              <a:spcBef>
                <a:spcPts val="533"/>
              </a:spcBef>
              <a:spcAft>
                <a:spcPts val="0"/>
              </a:spcAft>
              <a:buClr>
                <a:schemeClr val="dk1"/>
              </a:buClr>
              <a:buSzPts val="1400"/>
              <a:buFont typeface="Arial"/>
              <a:buChar char="•"/>
              <a:defRPr sz="2400" b="0" i="0" u="none" strike="noStrike" cap="none">
                <a:solidFill>
                  <a:schemeClr val="dk1"/>
                </a:solidFill>
                <a:latin typeface="Arial"/>
                <a:ea typeface="Arial"/>
                <a:cs typeface="Arial"/>
                <a:sym typeface="Arial"/>
              </a:defRPr>
            </a:lvl7pPr>
            <a:lvl8pPr marL="4876313" marR="0" lvl="7" indent="-423291" algn="l" rtl="0">
              <a:lnSpc>
                <a:spcPct val="100000"/>
              </a:lnSpc>
              <a:spcBef>
                <a:spcPts val="533"/>
              </a:spcBef>
              <a:spcAft>
                <a:spcPts val="0"/>
              </a:spcAft>
              <a:buClr>
                <a:schemeClr val="dk1"/>
              </a:buClr>
              <a:buSzPts val="1400"/>
              <a:buFont typeface="Arial"/>
              <a:buChar char="•"/>
              <a:defRPr sz="2400" b="0" i="0" u="none" strike="noStrike" cap="none">
                <a:solidFill>
                  <a:schemeClr val="dk1"/>
                </a:solidFill>
                <a:latin typeface="Arial"/>
                <a:ea typeface="Arial"/>
                <a:cs typeface="Arial"/>
                <a:sym typeface="Arial"/>
              </a:defRPr>
            </a:lvl8pPr>
            <a:lvl9pPr marL="5485854" marR="0" lvl="8" indent="-423291" algn="l" rtl="0">
              <a:lnSpc>
                <a:spcPct val="100000"/>
              </a:lnSpc>
              <a:spcBef>
                <a:spcPts val="533"/>
              </a:spcBef>
              <a:spcAft>
                <a:spcPts val="0"/>
              </a:spcAft>
              <a:buClr>
                <a:schemeClr val="dk1"/>
              </a:buClr>
              <a:buSzPts val="1400"/>
              <a:buFont typeface="Arial"/>
              <a:buChar char="•"/>
              <a:defRPr sz="2400" b="0" i="0" u="none" strike="noStrike" cap="none">
                <a:solidFill>
                  <a:schemeClr val="dk1"/>
                </a:solidFill>
                <a:latin typeface="Arial"/>
                <a:ea typeface="Arial"/>
                <a:cs typeface="Arial"/>
                <a:sym typeface="Arial"/>
              </a:defRPr>
            </a:lvl9pPr>
          </a:lstStyle>
          <a:p>
            <a:endParaRPr/>
          </a:p>
        </p:txBody>
      </p:sp>
      <p:sp>
        <p:nvSpPr>
          <p:cNvPr id="252" name="Google Shape;252;p56"/>
          <p:cNvSpPr txBox="1">
            <a:spLocks noGrp="1"/>
          </p:cNvSpPr>
          <p:nvPr>
            <p:ph type="sldNum" idx="12"/>
          </p:nvPr>
        </p:nvSpPr>
        <p:spPr>
          <a:xfrm>
            <a:off x="8737600" y="6356352"/>
            <a:ext cx="2844800" cy="365125"/>
          </a:xfrm>
          <a:prstGeom prst="rect">
            <a:avLst/>
          </a:prstGeom>
          <a:noFill/>
          <a:ln>
            <a:noFill/>
          </a:ln>
        </p:spPr>
        <p:txBody>
          <a:bodyPr spcFirstLastPara="1" wrap="square" lIns="68550" tIns="34275" rIns="68550" bIns="34275" anchor="ctr" anchorCtr="0">
            <a:noAutofit/>
          </a:bodyPr>
          <a:lstStyle>
            <a:lvl1pPr marL="0" marR="0" lvl="0" indent="0" algn="r">
              <a:lnSpc>
                <a:spcPct val="100000"/>
              </a:lnSpc>
              <a:spcBef>
                <a:spcPts val="0"/>
              </a:spcBef>
              <a:spcAft>
                <a:spcPts val="0"/>
              </a:spcAft>
              <a:buClr>
                <a:srgbClr val="000000"/>
              </a:buClr>
              <a:buSzPts val="700"/>
              <a:buFont typeface="Arial"/>
              <a:buNone/>
              <a:defRPr sz="1200" b="0" i="0" u="none" strike="noStrike" cap="none">
                <a:solidFill>
                  <a:schemeClr val="lt1"/>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700"/>
              <a:buFont typeface="Arial"/>
              <a:buNone/>
              <a:defRPr sz="1200" b="0" i="0" u="none" strike="noStrike" cap="none">
                <a:solidFill>
                  <a:schemeClr val="lt1"/>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700"/>
              <a:buFont typeface="Arial"/>
              <a:buNone/>
              <a:defRPr sz="1200" b="0" i="0" u="none" strike="noStrike" cap="none">
                <a:solidFill>
                  <a:schemeClr val="lt1"/>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700"/>
              <a:buFont typeface="Arial"/>
              <a:buNone/>
              <a:defRPr sz="1200" b="0" i="0" u="none" strike="noStrike" cap="none">
                <a:solidFill>
                  <a:schemeClr val="lt1"/>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700"/>
              <a:buFont typeface="Arial"/>
              <a:buNone/>
              <a:defRPr sz="1200" b="0" i="0" u="none" strike="noStrike" cap="none">
                <a:solidFill>
                  <a:schemeClr val="lt1"/>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700"/>
              <a:buFont typeface="Arial"/>
              <a:buNone/>
              <a:defRPr sz="1200" b="0" i="0" u="none" strike="noStrike" cap="none">
                <a:solidFill>
                  <a:schemeClr val="lt1"/>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700"/>
              <a:buFont typeface="Arial"/>
              <a:buNone/>
              <a:defRPr sz="1200" b="0" i="0" u="none" strike="noStrike" cap="none">
                <a:solidFill>
                  <a:schemeClr val="lt1"/>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700"/>
              <a:buFont typeface="Arial"/>
              <a:buNone/>
              <a:defRPr sz="1200" b="0" i="0" u="none" strike="noStrike" cap="none">
                <a:solidFill>
                  <a:schemeClr val="lt1"/>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700"/>
              <a:buFont typeface="Arial"/>
              <a:buNone/>
              <a:defRPr sz="1200" b="0" i="0" u="none" strike="noStrike" cap="none">
                <a:solidFill>
                  <a:schemeClr val="lt1"/>
                </a:solidFill>
                <a:latin typeface="Arial"/>
                <a:ea typeface="Arial"/>
                <a:cs typeface="Arial"/>
                <a:sym typeface="Arial"/>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2799605752"/>
      </p:ext>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matchingName="White Background 3">
  <p:cSld name="White Background 3">
    <p:spTree>
      <p:nvGrpSpPr>
        <p:cNvPr id="1" name="Shape 253"/>
        <p:cNvGrpSpPr/>
        <p:nvPr/>
      </p:nvGrpSpPr>
      <p:grpSpPr>
        <a:xfrm>
          <a:off x="0" y="0"/>
          <a:ext cx="0" cy="0"/>
          <a:chOff x="0" y="0"/>
          <a:chExt cx="0" cy="0"/>
        </a:xfrm>
      </p:grpSpPr>
      <p:sp>
        <p:nvSpPr>
          <p:cNvPr id="254" name="Google Shape;254;p57"/>
          <p:cNvSpPr txBox="1">
            <a:spLocks noGrp="1"/>
          </p:cNvSpPr>
          <p:nvPr>
            <p:ph type="title"/>
          </p:nvPr>
        </p:nvSpPr>
        <p:spPr>
          <a:xfrm>
            <a:off x="609600" y="274656"/>
            <a:ext cx="6961632" cy="1630361"/>
          </a:xfrm>
          <a:prstGeom prst="rect">
            <a:avLst/>
          </a:prstGeom>
          <a:noFill/>
          <a:ln>
            <a:noFill/>
          </a:ln>
        </p:spPr>
        <p:txBody>
          <a:bodyPr spcFirstLastPara="1" wrap="square" lIns="68550" tIns="34275" rIns="68550" bIns="34275" anchor="t" anchorCtr="0">
            <a:noAutofit/>
          </a:bodyPr>
          <a:lstStyle>
            <a:lvl1pPr marR="0" lvl="0" algn="l" rtl="0">
              <a:lnSpc>
                <a:spcPct val="100000"/>
              </a:lnSpc>
              <a:spcBef>
                <a:spcPts val="0"/>
              </a:spcBef>
              <a:spcAft>
                <a:spcPts val="0"/>
              </a:spcAft>
              <a:buClr>
                <a:schemeClr val="dk1"/>
              </a:buClr>
              <a:buSzPts val="2700"/>
              <a:buFont typeface="Arial"/>
              <a:buNone/>
              <a:defRPr sz="4800" b="1"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rgbClr val="000000"/>
              </a:buClr>
              <a:buSzPts val="1100"/>
              <a:buFont typeface="Arial"/>
              <a:buNone/>
              <a:defRPr sz="2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100"/>
              <a:buFont typeface="Arial"/>
              <a:buNone/>
              <a:defRPr sz="2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100"/>
              <a:buFont typeface="Arial"/>
              <a:buNone/>
              <a:defRPr sz="2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100"/>
              <a:buFont typeface="Arial"/>
              <a:buNone/>
              <a:defRPr sz="2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100"/>
              <a:buFont typeface="Arial"/>
              <a:buNone/>
              <a:defRPr sz="2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100"/>
              <a:buFont typeface="Arial"/>
              <a:buNone/>
              <a:defRPr sz="2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100"/>
              <a:buFont typeface="Arial"/>
              <a:buNone/>
              <a:defRPr sz="2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100"/>
              <a:buFont typeface="Arial"/>
              <a:buNone/>
              <a:defRPr sz="2400" b="0" i="0" u="none" strike="noStrike" cap="none">
                <a:solidFill>
                  <a:srgbClr val="000000"/>
                </a:solidFill>
                <a:latin typeface="Arial"/>
                <a:ea typeface="Arial"/>
                <a:cs typeface="Arial"/>
                <a:sym typeface="Arial"/>
              </a:defRPr>
            </a:lvl9pPr>
          </a:lstStyle>
          <a:p>
            <a:endParaRPr/>
          </a:p>
        </p:txBody>
      </p:sp>
      <p:sp>
        <p:nvSpPr>
          <p:cNvPr id="255" name="Google Shape;255;p57"/>
          <p:cNvSpPr txBox="1">
            <a:spLocks noGrp="1"/>
          </p:cNvSpPr>
          <p:nvPr>
            <p:ph type="body" idx="1"/>
          </p:nvPr>
        </p:nvSpPr>
        <p:spPr>
          <a:xfrm>
            <a:off x="609600" y="1905000"/>
            <a:ext cx="6961632" cy="4183096"/>
          </a:xfrm>
          <a:prstGeom prst="rect">
            <a:avLst/>
          </a:prstGeom>
          <a:noFill/>
          <a:ln>
            <a:noFill/>
          </a:ln>
        </p:spPr>
        <p:txBody>
          <a:bodyPr spcFirstLastPara="1" wrap="square" lIns="68550" tIns="34275" rIns="68550" bIns="34275" anchor="t" anchorCtr="0">
            <a:noAutofit/>
          </a:bodyPr>
          <a:lstStyle>
            <a:lvl1pPr marL="609539" marR="0" lvl="0" indent="-482552" algn="l" rtl="0">
              <a:lnSpc>
                <a:spcPct val="100000"/>
              </a:lnSpc>
              <a:spcBef>
                <a:spcPts val="800"/>
              </a:spcBef>
              <a:spcAft>
                <a:spcPts val="0"/>
              </a:spcAft>
              <a:buClr>
                <a:schemeClr val="dk1"/>
              </a:buClr>
              <a:buSzPts val="2100"/>
              <a:buFont typeface="Arial"/>
              <a:buChar char="•"/>
              <a:defRPr sz="3733" b="0" i="0" u="none" strike="noStrike" cap="none">
                <a:solidFill>
                  <a:schemeClr val="dk1"/>
                </a:solidFill>
                <a:latin typeface="Arial"/>
                <a:ea typeface="Arial"/>
                <a:cs typeface="Arial"/>
                <a:sym typeface="Arial"/>
              </a:defRPr>
            </a:lvl1pPr>
            <a:lvl2pPr marL="1219080" marR="0" lvl="1" indent="-457155" algn="l" rtl="0">
              <a:lnSpc>
                <a:spcPct val="100000"/>
              </a:lnSpc>
              <a:spcBef>
                <a:spcPts val="667"/>
              </a:spcBef>
              <a:spcAft>
                <a:spcPts val="0"/>
              </a:spcAft>
              <a:buClr>
                <a:schemeClr val="dk1"/>
              </a:buClr>
              <a:buSzPts val="1800"/>
              <a:buFont typeface="Arial"/>
              <a:buChar char="–"/>
              <a:defRPr sz="3200" b="0" i="0" u="none" strike="noStrike" cap="none">
                <a:solidFill>
                  <a:schemeClr val="dk1"/>
                </a:solidFill>
                <a:latin typeface="Arial"/>
                <a:ea typeface="Arial"/>
                <a:cs typeface="Arial"/>
                <a:sym typeface="Arial"/>
              </a:defRPr>
            </a:lvl2pPr>
            <a:lvl3pPr marL="1828618" marR="0" lvl="2" indent="-431757" algn="l" rtl="0">
              <a:lnSpc>
                <a:spcPct val="100000"/>
              </a:lnSpc>
              <a:spcBef>
                <a:spcPts val="533"/>
              </a:spcBef>
              <a:spcAft>
                <a:spcPts val="0"/>
              </a:spcAft>
              <a:buClr>
                <a:schemeClr val="dk1"/>
              </a:buClr>
              <a:buSzPts val="1500"/>
              <a:buFont typeface="Arial"/>
              <a:buChar char="•"/>
              <a:defRPr sz="2667" b="0" i="0" u="none" strike="noStrike" cap="none">
                <a:solidFill>
                  <a:schemeClr val="dk1"/>
                </a:solidFill>
                <a:latin typeface="Arial"/>
                <a:ea typeface="Arial"/>
                <a:cs typeface="Arial"/>
                <a:sym typeface="Arial"/>
              </a:defRPr>
            </a:lvl3pPr>
            <a:lvl4pPr marL="2438158" marR="0" lvl="3" indent="-423291" algn="l" rtl="0">
              <a:lnSpc>
                <a:spcPct val="100000"/>
              </a:lnSpc>
              <a:spcBef>
                <a:spcPts val="533"/>
              </a:spcBef>
              <a:spcAft>
                <a:spcPts val="0"/>
              </a:spcAft>
              <a:buClr>
                <a:schemeClr val="dk1"/>
              </a:buClr>
              <a:buSzPts val="1400"/>
              <a:buFont typeface="Arial"/>
              <a:buChar char="–"/>
              <a:defRPr sz="2400" b="0" i="0" u="none" strike="noStrike" cap="none">
                <a:solidFill>
                  <a:schemeClr val="dk1"/>
                </a:solidFill>
                <a:latin typeface="Arial"/>
                <a:ea typeface="Arial"/>
                <a:cs typeface="Arial"/>
                <a:sym typeface="Arial"/>
              </a:defRPr>
            </a:lvl4pPr>
            <a:lvl5pPr marL="3047696" marR="0" lvl="4" indent="-423291" algn="l" rtl="0">
              <a:lnSpc>
                <a:spcPct val="100000"/>
              </a:lnSpc>
              <a:spcBef>
                <a:spcPts val="533"/>
              </a:spcBef>
              <a:spcAft>
                <a:spcPts val="0"/>
              </a:spcAft>
              <a:buClr>
                <a:schemeClr val="dk1"/>
              </a:buClr>
              <a:buSzPts val="1400"/>
              <a:buFont typeface="Arial"/>
              <a:buChar char="»"/>
              <a:defRPr sz="2400" b="0" i="0" u="none" strike="noStrike" cap="none">
                <a:solidFill>
                  <a:schemeClr val="dk1"/>
                </a:solidFill>
                <a:latin typeface="Arial"/>
                <a:ea typeface="Arial"/>
                <a:cs typeface="Arial"/>
                <a:sym typeface="Arial"/>
              </a:defRPr>
            </a:lvl5pPr>
            <a:lvl6pPr marL="3657235" marR="0" lvl="5" indent="-423291" algn="l" rtl="0">
              <a:lnSpc>
                <a:spcPct val="100000"/>
              </a:lnSpc>
              <a:spcBef>
                <a:spcPts val="533"/>
              </a:spcBef>
              <a:spcAft>
                <a:spcPts val="0"/>
              </a:spcAft>
              <a:buClr>
                <a:schemeClr val="dk1"/>
              </a:buClr>
              <a:buSzPts val="1400"/>
              <a:buFont typeface="Arial"/>
              <a:buChar char="•"/>
              <a:defRPr sz="2400" b="0" i="0" u="none" strike="noStrike" cap="none">
                <a:solidFill>
                  <a:schemeClr val="dk1"/>
                </a:solidFill>
                <a:latin typeface="Arial"/>
                <a:ea typeface="Arial"/>
                <a:cs typeface="Arial"/>
                <a:sym typeface="Arial"/>
              </a:defRPr>
            </a:lvl6pPr>
            <a:lvl7pPr marL="4266773" marR="0" lvl="6" indent="-423291" algn="l" rtl="0">
              <a:lnSpc>
                <a:spcPct val="100000"/>
              </a:lnSpc>
              <a:spcBef>
                <a:spcPts val="533"/>
              </a:spcBef>
              <a:spcAft>
                <a:spcPts val="0"/>
              </a:spcAft>
              <a:buClr>
                <a:schemeClr val="dk1"/>
              </a:buClr>
              <a:buSzPts val="1400"/>
              <a:buFont typeface="Arial"/>
              <a:buChar char="•"/>
              <a:defRPr sz="2400" b="0" i="0" u="none" strike="noStrike" cap="none">
                <a:solidFill>
                  <a:schemeClr val="dk1"/>
                </a:solidFill>
                <a:latin typeface="Arial"/>
                <a:ea typeface="Arial"/>
                <a:cs typeface="Arial"/>
                <a:sym typeface="Arial"/>
              </a:defRPr>
            </a:lvl7pPr>
            <a:lvl8pPr marL="4876313" marR="0" lvl="7" indent="-423291" algn="l" rtl="0">
              <a:lnSpc>
                <a:spcPct val="100000"/>
              </a:lnSpc>
              <a:spcBef>
                <a:spcPts val="533"/>
              </a:spcBef>
              <a:spcAft>
                <a:spcPts val="0"/>
              </a:spcAft>
              <a:buClr>
                <a:schemeClr val="dk1"/>
              </a:buClr>
              <a:buSzPts val="1400"/>
              <a:buFont typeface="Arial"/>
              <a:buChar char="•"/>
              <a:defRPr sz="2400" b="0" i="0" u="none" strike="noStrike" cap="none">
                <a:solidFill>
                  <a:schemeClr val="dk1"/>
                </a:solidFill>
                <a:latin typeface="Arial"/>
                <a:ea typeface="Arial"/>
                <a:cs typeface="Arial"/>
                <a:sym typeface="Arial"/>
              </a:defRPr>
            </a:lvl8pPr>
            <a:lvl9pPr marL="5485854" marR="0" lvl="8" indent="-423291" algn="l" rtl="0">
              <a:lnSpc>
                <a:spcPct val="100000"/>
              </a:lnSpc>
              <a:spcBef>
                <a:spcPts val="533"/>
              </a:spcBef>
              <a:spcAft>
                <a:spcPts val="0"/>
              </a:spcAft>
              <a:buClr>
                <a:schemeClr val="dk1"/>
              </a:buClr>
              <a:buSzPts val="1400"/>
              <a:buFont typeface="Arial"/>
              <a:buChar char="•"/>
              <a:defRPr sz="2400" b="0" i="0" u="none" strike="noStrike" cap="none">
                <a:solidFill>
                  <a:schemeClr val="dk1"/>
                </a:solidFill>
                <a:latin typeface="Arial"/>
                <a:ea typeface="Arial"/>
                <a:cs typeface="Arial"/>
                <a:sym typeface="Arial"/>
              </a:defRPr>
            </a:lvl9pPr>
          </a:lstStyle>
          <a:p>
            <a:endParaRPr/>
          </a:p>
        </p:txBody>
      </p:sp>
      <p:sp>
        <p:nvSpPr>
          <p:cNvPr id="256" name="Google Shape;256;p57"/>
          <p:cNvSpPr txBox="1">
            <a:spLocks noGrp="1"/>
          </p:cNvSpPr>
          <p:nvPr>
            <p:ph type="body" idx="2"/>
          </p:nvPr>
        </p:nvSpPr>
        <p:spPr>
          <a:xfrm>
            <a:off x="7627728" y="0"/>
            <a:ext cx="4559808" cy="6117336"/>
          </a:xfrm>
          <a:prstGeom prst="rect">
            <a:avLst/>
          </a:prstGeom>
          <a:solidFill>
            <a:schemeClr val="lt2"/>
          </a:solidFill>
          <a:ln>
            <a:noFill/>
          </a:ln>
        </p:spPr>
        <p:txBody>
          <a:bodyPr spcFirstLastPara="1" wrap="square" lIns="68550" tIns="34275" rIns="68550" bIns="34275" anchor="ctr" anchorCtr="0">
            <a:noAutofit/>
          </a:bodyPr>
          <a:lstStyle>
            <a:lvl1pPr marL="609539" marR="0" lvl="0" indent="-304768" algn="l" rtl="0">
              <a:lnSpc>
                <a:spcPct val="100000"/>
              </a:lnSpc>
              <a:spcBef>
                <a:spcPts val="667"/>
              </a:spcBef>
              <a:spcAft>
                <a:spcPts val="0"/>
              </a:spcAft>
              <a:buClr>
                <a:schemeClr val="dk1"/>
              </a:buClr>
              <a:buSzPts val="1800"/>
              <a:buFont typeface="Arial"/>
              <a:buNone/>
              <a:defRPr sz="3200" b="0" i="0" u="none" strike="noStrike" cap="none">
                <a:solidFill>
                  <a:schemeClr val="dk1"/>
                </a:solidFill>
                <a:latin typeface="Arial"/>
                <a:ea typeface="Arial"/>
                <a:cs typeface="Arial"/>
                <a:sym typeface="Arial"/>
              </a:defRPr>
            </a:lvl1pPr>
            <a:lvl2pPr marL="1219080" marR="0" lvl="1" indent="-457155" algn="l" rtl="0">
              <a:lnSpc>
                <a:spcPct val="100000"/>
              </a:lnSpc>
              <a:spcBef>
                <a:spcPts val="667"/>
              </a:spcBef>
              <a:spcAft>
                <a:spcPts val="0"/>
              </a:spcAft>
              <a:buClr>
                <a:schemeClr val="dk1"/>
              </a:buClr>
              <a:buSzPts val="1800"/>
              <a:buFont typeface="Arial"/>
              <a:buChar char="–"/>
              <a:defRPr sz="3200" b="0" i="0" u="none" strike="noStrike" cap="none">
                <a:solidFill>
                  <a:schemeClr val="dk1"/>
                </a:solidFill>
                <a:latin typeface="Arial"/>
                <a:ea typeface="Arial"/>
                <a:cs typeface="Arial"/>
                <a:sym typeface="Arial"/>
              </a:defRPr>
            </a:lvl2pPr>
            <a:lvl3pPr marL="1828618" marR="0" lvl="2" indent="-431757" algn="l" rtl="0">
              <a:lnSpc>
                <a:spcPct val="100000"/>
              </a:lnSpc>
              <a:spcBef>
                <a:spcPts val="533"/>
              </a:spcBef>
              <a:spcAft>
                <a:spcPts val="0"/>
              </a:spcAft>
              <a:buClr>
                <a:schemeClr val="dk1"/>
              </a:buClr>
              <a:buSzPts val="1500"/>
              <a:buFont typeface="Arial"/>
              <a:buChar char="•"/>
              <a:defRPr sz="2667" b="0" i="0" u="none" strike="noStrike" cap="none">
                <a:solidFill>
                  <a:schemeClr val="dk1"/>
                </a:solidFill>
                <a:latin typeface="Arial"/>
                <a:ea typeface="Arial"/>
                <a:cs typeface="Arial"/>
                <a:sym typeface="Arial"/>
              </a:defRPr>
            </a:lvl3pPr>
            <a:lvl4pPr marL="2438158" marR="0" lvl="3" indent="-423291" algn="l" rtl="0">
              <a:lnSpc>
                <a:spcPct val="100000"/>
              </a:lnSpc>
              <a:spcBef>
                <a:spcPts val="533"/>
              </a:spcBef>
              <a:spcAft>
                <a:spcPts val="0"/>
              </a:spcAft>
              <a:buClr>
                <a:schemeClr val="dk1"/>
              </a:buClr>
              <a:buSzPts val="1400"/>
              <a:buFont typeface="Arial"/>
              <a:buChar char="–"/>
              <a:defRPr sz="2400" b="0" i="0" u="none" strike="noStrike" cap="none">
                <a:solidFill>
                  <a:schemeClr val="dk1"/>
                </a:solidFill>
                <a:latin typeface="Arial"/>
                <a:ea typeface="Arial"/>
                <a:cs typeface="Arial"/>
                <a:sym typeface="Arial"/>
              </a:defRPr>
            </a:lvl4pPr>
            <a:lvl5pPr marL="3047696" marR="0" lvl="4" indent="-423291" algn="l" rtl="0">
              <a:lnSpc>
                <a:spcPct val="100000"/>
              </a:lnSpc>
              <a:spcBef>
                <a:spcPts val="533"/>
              </a:spcBef>
              <a:spcAft>
                <a:spcPts val="0"/>
              </a:spcAft>
              <a:buClr>
                <a:schemeClr val="dk1"/>
              </a:buClr>
              <a:buSzPts val="1400"/>
              <a:buFont typeface="Arial"/>
              <a:buChar char="»"/>
              <a:defRPr sz="2400" b="0" i="0" u="none" strike="noStrike" cap="none">
                <a:solidFill>
                  <a:schemeClr val="dk1"/>
                </a:solidFill>
                <a:latin typeface="Arial"/>
                <a:ea typeface="Arial"/>
                <a:cs typeface="Arial"/>
                <a:sym typeface="Arial"/>
              </a:defRPr>
            </a:lvl5pPr>
            <a:lvl6pPr marL="3657235" marR="0" lvl="5" indent="-423291" algn="l" rtl="0">
              <a:lnSpc>
                <a:spcPct val="100000"/>
              </a:lnSpc>
              <a:spcBef>
                <a:spcPts val="533"/>
              </a:spcBef>
              <a:spcAft>
                <a:spcPts val="0"/>
              </a:spcAft>
              <a:buClr>
                <a:schemeClr val="dk1"/>
              </a:buClr>
              <a:buSzPts val="1400"/>
              <a:buFont typeface="Arial"/>
              <a:buChar char="•"/>
              <a:defRPr sz="2400" b="0" i="0" u="none" strike="noStrike" cap="none">
                <a:solidFill>
                  <a:schemeClr val="dk1"/>
                </a:solidFill>
                <a:latin typeface="Arial"/>
                <a:ea typeface="Arial"/>
                <a:cs typeface="Arial"/>
                <a:sym typeface="Arial"/>
              </a:defRPr>
            </a:lvl6pPr>
            <a:lvl7pPr marL="4266773" marR="0" lvl="6" indent="-423291" algn="l" rtl="0">
              <a:lnSpc>
                <a:spcPct val="100000"/>
              </a:lnSpc>
              <a:spcBef>
                <a:spcPts val="533"/>
              </a:spcBef>
              <a:spcAft>
                <a:spcPts val="0"/>
              </a:spcAft>
              <a:buClr>
                <a:schemeClr val="dk1"/>
              </a:buClr>
              <a:buSzPts val="1400"/>
              <a:buFont typeface="Arial"/>
              <a:buChar char="•"/>
              <a:defRPr sz="2400" b="0" i="0" u="none" strike="noStrike" cap="none">
                <a:solidFill>
                  <a:schemeClr val="dk1"/>
                </a:solidFill>
                <a:latin typeface="Arial"/>
                <a:ea typeface="Arial"/>
                <a:cs typeface="Arial"/>
                <a:sym typeface="Arial"/>
              </a:defRPr>
            </a:lvl7pPr>
            <a:lvl8pPr marL="4876313" marR="0" lvl="7" indent="-423291" algn="l" rtl="0">
              <a:lnSpc>
                <a:spcPct val="100000"/>
              </a:lnSpc>
              <a:spcBef>
                <a:spcPts val="533"/>
              </a:spcBef>
              <a:spcAft>
                <a:spcPts val="0"/>
              </a:spcAft>
              <a:buClr>
                <a:schemeClr val="dk1"/>
              </a:buClr>
              <a:buSzPts val="1400"/>
              <a:buFont typeface="Arial"/>
              <a:buChar char="•"/>
              <a:defRPr sz="2400" b="0" i="0" u="none" strike="noStrike" cap="none">
                <a:solidFill>
                  <a:schemeClr val="dk1"/>
                </a:solidFill>
                <a:latin typeface="Arial"/>
                <a:ea typeface="Arial"/>
                <a:cs typeface="Arial"/>
                <a:sym typeface="Arial"/>
              </a:defRPr>
            </a:lvl8pPr>
            <a:lvl9pPr marL="5485854" marR="0" lvl="8" indent="-423291" algn="l" rtl="0">
              <a:lnSpc>
                <a:spcPct val="100000"/>
              </a:lnSpc>
              <a:spcBef>
                <a:spcPts val="533"/>
              </a:spcBef>
              <a:spcAft>
                <a:spcPts val="0"/>
              </a:spcAft>
              <a:buClr>
                <a:schemeClr val="dk1"/>
              </a:buClr>
              <a:buSzPts val="1400"/>
              <a:buFont typeface="Arial"/>
              <a:buChar char="•"/>
              <a:defRPr sz="2400" b="0" i="0" u="none" strike="noStrike" cap="none">
                <a:solidFill>
                  <a:schemeClr val="dk1"/>
                </a:solidFill>
                <a:latin typeface="Arial"/>
                <a:ea typeface="Arial"/>
                <a:cs typeface="Arial"/>
                <a:sym typeface="Arial"/>
              </a:defRPr>
            </a:lvl9pPr>
          </a:lstStyle>
          <a:p>
            <a:endParaRPr/>
          </a:p>
        </p:txBody>
      </p:sp>
      <p:sp>
        <p:nvSpPr>
          <p:cNvPr id="257" name="Google Shape;257;p57"/>
          <p:cNvSpPr txBox="1">
            <a:spLocks noGrp="1"/>
          </p:cNvSpPr>
          <p:nvPr>
            <p:ph type="sldNum" idx="12"/>
          </p:nvPr>
        </p:nvSpPr>
        <p:spPr>
          <a:xfrm>
            <a:off x="10668000" y="6355080"/>
            <a:ext cx="812800" cy="365125"/>
          </a:xfrm>
          <a:prstGeom prst="rect">
            <a:avLst/>
          </a:prstGeom>
          <a:noFill/>
          <a:ln>
            <a:noFill/>
          </a:ln>
        </p:spPr>
        <p:txBody>
          <a:bodyPr spcFirstLastPara="1" wrap="square" lIns="68550" tIns="34275" rIns="68550" bIns="34275" anchor="ctr" anchorCtr="0">
            <a:noAutofit/>
          </a:bodyPr>
          <a:lstStyle>
            <a:lvl1pPr marL="0" marR="0" lvl="0" indent="0" algn="r">
              <a:lnSpc>
                <a:spcPct val="100000"/>
              </a:lnSpc>
              <a:spcBef>
                <a:spcPts val="0"/>
              </a:spcBef>
              <a:spcAft>
                <a:spcPts val="0"/>
              </a:spcAft>
              <a:buClr>
                <a:srgbClr val="000000"/>
              </a:buClr>
              <a:buSzPts val="700"/>
              <a:buFont typeface="Arial"/>
              <a:buNone/>
              <a:defRPr sz="1200" b="0" i="0" u="none" strike="noStrike" cap="none">
                <a:solidFill>
                  <a:schemeClr val="lt1"/>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700"/>
              <a:buFont typeface="Arial"/>
              <a:buNone/>
              <a:defRPr sz="1200" b="0" i="0" u="none" strike="noStrike" cap="none">
                <a:solidFill>
                  <a:schemeClr val="lt1"/>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700"/>
              <a:buFont typeface="Arial"/>
              <a:buNone/>
              <a:defRPr sz="1200" b="0" i="0" u="none" strike="noStrike" cap="none">
                <a:solidFill>
                  <a:schemeClr val="lt1"/>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700"/>
              <a:buFont typeface="Arial"/>
              <a:buNone/>
              <a:defRPr sz="1200" b="0" i="0" u="none" strike="noStrike" cap="none">
                <a:solidFill>
                  <a:schemeClr val="lt1"/>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700"/>
              <a:buFont typeface="Arial"/>
              <a:buNone/>
              <a:defRPr sz="1200" b="0" i="0" u="none" strike="noStrike" cap="none">
                <a:solidFill>
                  <a:schemeClr val="lt1"/>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700"/>
              <a:buFont typeface="Arial"/>
              <a:buNone/>
              <a:defRPr sz="1200" b="0" i="0" u="none" strike="noStrike" cap="none">
                <a:solidFill>
                  <a:schemeClr val="lt1"/>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700"/>
              <a:buFont typeface="Arial"/>
              <a:buNone/>
              <a:defRPr sz="1200" b="0" i="0" u="none" strike="noStrike" cap="none">
                <a:solidFill>
                  <a:schemeClr val="lt1"/>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700"/>
              <a:buFont typeface="Arial"/>
              <a:buNone/>
              <a:defRPr sz="1200" b="0" i="0" u="none" strike="noStrike" cap="none">
                <a:solidFill>
                  <a:schemeClr val="lt1"/>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700"/>
              <a:buFont typeface="Arial"/>
              <a:buNone/>
              <a:defRPr sz="1200" b="0" i="0" u="none" strike="noStrike" cap="none">
                <a:solidFill>
                  <a:schemeClr val="lt1"/>
                </a:solidFill>
                <a:latin typeface="Arial"/>
                <a:ea typeface="Arial"/>
                <a:cs typeface="Arial"/>
                <a:sym typeface="Arial"/>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3418892013"/>
      </p:ext>
    </p:extLst>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matchingName="Title, Text, and Content" type="txAndObj">
  <p:cSld name="Title, Text, and Content">
    <p:spTree>
      <p:nvGrpSpPr>
        <p:cNvPr id="1" name="Shape 258"/>
        <p:cNvGrpSpPr/>
        <p:nvPr/>
      </p:nvGrpSpPr>
      <p:grpSpPr>
        <a:xfrm>
          <a:off x="0" y="0"/>
          <a:ext cx="0" cy="0"/>
          <a:chOff x="0" y="0"/>
          <a:chExt cx="0" cy="0"/>
        </a:xfrm>
      </p:grpSpPr>
      <p:sp>
        <p:nvSpPr>
          <p:cNvPr id="259" name="Google Shape;259;p58"/>
          <p:cNvSpPr txBox="1">
            <a:spLocks noGrp="1"/>
          </p:cNvSpPr>
          <p:nvPr>
            <p:ph type="title"/>
          </p:nvPr>
        </p:nvSpPr>
        <p:spPr>
          <a:xfrm>
            <a:off x="1515536" y="141295"/>
            <a:ext cx="10202333" cy="652463"/>
          </a:xfrm>
          <a:prstGeom prst="rect">
            <a:avLst/>
          </a:prstGeom>
          <a:noFill/>
          <a:ln>
            <a:noFill/>
          </a:ln>
        </p:spPr>
        <p:txBody>
          <a:bodyPr spcFirstLastPara="1" wrap="square" lIns="68575" tIns="34275" rIns="68575" bIns="34275" anchor="t" anchorCtr="0">
            <a:noAutofit/>
          </a:bodyPr>
          <a:lstStyle>
            <a:lvl1pPr marR="0" lvl="0" algn="l" rtl="0">
              <a:lnSpc>
                <a:spcPct val="100000"/>
              </a:lnSpc>
              <a:spcBef>
                <a:spcPts val="0"/>
              </a:spcBef>
              <a:spcAft>
                <a:spcPts val="0"/>
              </a:spcAft>
              <a:buSzPts val="1100"/>
              <a:buNone/>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SzPts val="1100"/>
              <a:buNone/>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SzPts val="1100"/>
              <a:buNone/>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SzPts val="1100"/>
              <a:buNone/>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SzPts val="1100"/>
              <a:buNone/>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SzPts val="1100"/>
              <a:buNone/>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SzPts val="1100"/>
              <a:buNone/>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SzPts val="1100"/>
              <a:buNone/>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SzPts val="1100"/>
              <a:buNone/>
              <a:defRPr sz="1867" b="0" i="0" u="none" strike="noStrike" cap="none">
                <a:solidFill>
                  <a:srgbClr val="000000"/>
                </a:solidFill>
                <a:latin typeface="Arial"/>
                <a:ea typeface="Arial"/>
                <a:cs typeface="Arial"/>
                <a:sym typeface="Arial"/>
              </a:defRPr>
            </a:lvl9pPr>
          </a:lstStyle>
          <a:p>
            <a:endParaRPr/>
          </a:p>
        </p:txBody>
      </p:sp>
      <p:sp>
        <p:nvSpPr>
          <p:cNvPr id="260" name="Google Shape;260;p58"/>
          <p:cNvSpPr txBox="1">
            <a:spLocks noGrp="1"/>
          </p:cNvSpPr>
          <p:nvPr>
            <p:ph type="body" idx="1"/>
          </p:nvPr>
        </p:nvSpPr>
        <p:spPr>
          <a:xfrm>
            <a:off x="1515535" y="1398595"/>
            <a:ext cx="5067300" cy="5213351"/>
          </a:xfrm>
          <a:prstGeom prst="rect">
            <a:avLst/>
          </a:prstGeom>
          <a:noFill/>
          <a:ln>
            <a:noFill/>
          </a:ln>
        </p:spPr>
        <p:txBody>
          <a:bodyPr spcFirstLastPara="1" wrap="square" lIns="68575" tIns="34275" rIns="68575" bIns="34275" anchor="t" anchorCtr="0">
            <a:noAutofit/>
          </a:bodyPr>
          <a:lstStyle>
            <a:lvl1pPr marL="609539" marR="0" lvl="0" indent="-304768" algn="l" rtl="0">
              <a:lnSpc>
                <a:spcPct val="100000"/>
              </a:lnSpc>
              <a:spcBef>
                <a:spcPts val="0"/>
              </a:spcBef>
              <a:spcAft>
                <a:spcPts val="0"/>
              </a:spcAft>
              <a:buSzPts val="1100"/>
              <a:buNone/>
              <a:defRPr sz="1867" b="0" i="0" u="none" strike="noStrike" cap="none">
                <a:solidFill>
                  <a:srgbClr val="000000"/>
                </a:solidFill>
                <a:latin typeface="Arial"/>
                <a:ea typeface="Arial"/>
                <a:cs typeface="Arial"/>
                <a:sym typeface="Arial"/>
              </a:defRPr>
            </a:lvl1pPr>
            <a:lvl2pPr marL="1219080" marR="0" lvl="1" indent="-304768" algn="l" rtl="0">
              <a:lnSpc>
                <a:spcPct val="100000"/>
              </a:lnSpc>
              <a:spcBef>
                <a:spcPts val="0"/>
              </a:spcBef>
              <a:spcAft>
                <a:spcPts val="0"/>
              </a:spcAft>
              <a:buSzPts val="1100"/>
              <a:buNone/>
              <a:defRPr sz="1867" b="0" i="0" u="none" strike="noStrike" cap="none">
                <a:solidFill>
                  <a:srgbClr val="000000"/>
                </a:solidFill>
                <a:latin typeface="Arial"/>
                <a:ea typeface="Arial"/>
                <a:cs typeface="Arial"/>
                <a:sym typeface="Arial"/>
              </a:defRPr>
            </a:lvl2pPr>
            <a:lvl3pPr marL="1828618" marR="0" lvl="2" indent="-304768" algn="l" rtl="0">
              <a:lnSpc>
                <a:spcPct val="100000"/>
              </a:lnSpc>
              <a:spcBef>
                <a:spcPts val="0"/>
              </a:spcBef>
              <a:spcAft>
                <a:spcPts val="0"/>
              </a:spcAft>
              <a:buSzPts val="1100"/>
              <a:buNone/>
              <a:defRPr sz="1867" b="0" i="0" u="none" strike="noStrike" cap="none">
                <a:solidFill>
                  <a:srgbClr val="000000"/>
                </a:solidFill>
                <a:latin typeface="Arial"/>
                <a:ea typeface="Arial"/>
                <a:cs typeface="Arial"/>
                <a:sym typeface="Arial"/>
              </a:defRPr>
            </a:lvl3pPr>
            <a:lvl4pPr marL="2438158" marR="0" lvl="3" indent="-304768" algn="l" rtl="0">
              <a:lnSpc>
                <a:spcPct val="100000"/>
              </a:lnSpc>
              <a:spcBef>
                <a:spcPts val="0"/>
              </a:spcBef>
              <a:spcAft>
                <a:spcPts val="0"/>
              </a:spcAft>
              <a:buSzPts val="1100"/>
              <a:buNone/>
              <a:defRPr sz="1867" b="0" i="0" u="none" strike="noStrike" cap="none">
                <a:solidFill>
                  <a:srgbClr val="000000"/>
                </a:solidFill>
                <a:latin typeface="Arial"/>
                <a:ea typeface="Arial"/>
                <a:cs typeface="Arial"/>
                <a:sym typeface="Arial"/>
              </a:defRPr>
            </a:lvl4pPr>
            <a:lvl5pPr marL="3047696" marR="0" lvl="4" indent="-304768" algn="l" rtl="0">
              <a:lnSpc>
                <a:spcPct val="100000"/>
              </a:lnSpc>
              <a:spcBef>
                <a:spcPts val="0"/>
              </a:spcBef>
              <a:spcAft>
                <a:spcPts val="0"/>
              </a:spcAft>
              <a:buSzPts val="1100"/>
              <a:buNone/>
              <a:defRPr sz="1867" b="0" i="0" u="none" strike="noStrike" cap="none">
                <a:solidFill>
                  <a:srgbClr val="000000"/>
                </a:solidFill>
                <a:latin typeface="Arial"/>
                <a:ea typeface="Arial"/>
                <a:cs typeface="Arial"/>
                <a:sym typeface="Arial"/>
              </a:defRPr>
            </a:lvl5pPr>
            <a:lvl6pPr marL="3657235" marR="0" lvl="5" indent="-304768" algn="l" rtl="0">
              <a:lnSpc>
                <a:spcPct val="100000"/>
              </a:lnSpc>
              <a:spcBef>
                <a:spcPts val="0"/>
              </a:spcBef>
              <a:spcAft>
                <a:spcPts val="0"/>
              </a:spcAft>
              <a:buSzPts val="1100"/>
              <a:buNone/>
              <a:defRPr sz="1867" b="0" i="0" u="none" strike="noStrike" cap="none">
                <a:solidFill>
                  <a:srgbClr val="000000"/>
                </a:solidFill>
                <a:latin typeface="Arial"/>
                <a:ea typeface="Arial"/>
                <a:cs typeface="Arial"/>
                <a:sym typeface="Arial"/>
              </a:defRPr>
            </a:lvl6pPr>
            <a:lvl7pPr marL="4266773" marR="0" lvl="6" indent="-304768" algn="l" rtl="0">
              <a:lnSpc>
                <a:spcPct val="100000"/>
              </a:lnSpc>
              <a:spcBef>
                <a:spcPts val="0"/>
              </a:spcBef>
              <a:spcAft>
                <a:spcPts val="0"/>
              </a:spcAft>
              <a:buSzPts val="1100"/>
              <a:buNone/>
              <a:defRPr sz="1867" b="0" i="0" u="none" strike="noStrike" cap="none">
                <a:solidFill>
                  <a:srgbClr val="000000"/>
                </a:solidFill>
                <a:latin typeface="Arial"/>
                <a:ea typeface="Arial"/>
                <a:cs typeface="Arial"/>
                <a:sym typeface="Arial"/>
              </a:defRPr>
            </a:lvl7pPr>
            <a:lvl8pPr marL="4876313" marR="0" lvl="7" indent="-304768" algn="l" rtl="0">
              <a:lnSpc>
                <a:spcPct val="100000"/>
              </a:lnSpc>
              <a:spcBef>
                <a:spcPts val="0"/>
              </a:spcBef>
              <a:spcAft>
                <a:spcPts val="0"/>
              </a:spcAft>
              <a:buSzPts val="1100"/>
              <a:buNone/>
              <a:defRPr sz="1867" b="0" i="0" u="none" strike="noStrike" cap="none">
                <a:solidFill>
                  <a:srgbClr val="000000"/>
                </a:solidFill>
                <a:latin typeface="Arial"/>
                <a:ea typeface="Arial"/>
                <a:cs typeface="Arial"/>
                <a:sym typeface="Arial"/>
              </a:defRPr>
            </a:lvl8pPr>
            <a:lvl9pPr marL="5485854" marR="0" lvl="8" indent="-304768" algn="l" rtl="0">
              <a:lnSpc>
                <a:spcPct val="100000"/>
              </a:lnSpc>
              <a:spcBef>
                <a:spcPts val="0"/>
              </a:spcBef>
              <a:spcAft>
                <a:spcPts val="0"/>
              </a:spcAft>
              <a:buSzPts val="1100"/>
              <a:buNone/>
              <a:defRPr sz="1867" b="0" i="0" u="none" strike="noStrike" cap="none">
                <a:solidFill>
                  <a:srgbClr val="000000"/>
                </a:solidFill>
                <a:latin typeface="Arial"/>
                <a:ea typeface="Arial"/>
                <a:cs typeface="Arial"/>
                <a:sym typeface="Arial"/>
              </a:defRPr>
            </a:lvl9pPr>
          </a:lstStyle>
          <a:p>
            <a:endParaRPr/>
          </a:p>
        </p:txBody>
      </p:sp>
      <p:sp>
        <p:nvSpPr>
          <p:cNvPr id="261" name="Google Shape;261;p58"/>
          <p:cNvSpPr txBox="1">
            <a:spLocks noGrp="1"/>
          </p:cNvSpPr>
          <p:nvPr>
            <p:ph type="body" idx="2"/>
          </p:nvPr>
        </p:nvSpPr>
        <p:spPr>
          <a:xfrm>
            <a:off x="6786035" y="1398595"/>
            <a:ext cx="5067300" cy="5213351"/>
          </a:xfrm>
          <a:prstGeom prst="rect">
            <a:avLst/>
          </a:prstGeom>
          <a:noFill/>
          <a:ln>
            <a:noFill/>
          </a:ln>
        </p:spPr>
        <p:txBody>
          <a:bodyPr spcFirstLastPara="1" wrap="square" lIns="68575" tIns="34275" rIns="68575" bIns="34275" anchor="t" anchorCtr="0">
            <a:noAutofit/>
          </a:bodyPr>
          <a:lstStyle>
            <a:lvl1pPr marL="609539" marR="0" lvl="0" indent="-304768" algn="l" rtl="0">
              <a:lnSpc>
                <a:spcPct val="100000"/>
              </a:lnSpc>
              <a:spcBef>
                <a:spcPts val="0"/>
              </a:spcBef>
              <a:spcAft>
                <a:spcPts val="0"/>
              </a:spcAft>
              <a:buSzPts val="1100"/>
              <a:buNone/>
              <a:defRPr sz="1867" b="0" i="0" u="none" strike="noStrike" cap="none">
                <a:solidFill>
                  <a:srgbClr val="000000"/>
                </a:solidFill>
                <a:latin typeface="Arial"/>
                <a:ea typeface="Arial"/>
                <a:cs typeface="Arial"/>
                <a:sym typeface="Arial"/>
              </a:defRPr>
            </a:lvl1pPr>
            <a:lvl2pPr marL="1219080" marR="0" lvl="1" indent="-304768" algn="l" rtl="0">
              <a:lnSpc>
                <a:spcPct val="100000"/>
              </a:lnSpc>
              <a:spcBef>
                <a:spcPts val="0"/>
              </a:spcBef>
              <a:spcAft>
                <a:spcPts val="0"/>
              </a:spcAft>
              <a:buSzPts val="1100"/>
              <a:buNone/>
              <a:defRPr sz="1867" b="0" i="0" u="none" strike="noStrike" cap="none">
                <a:solidFill>
                  <a:srgbClr val="000000"/>
                </a:solidFill>
                <a:latin typeface="Arial"/>
                <a:ea typeface="Arial"/>
                <a:cs typeface="Arial"/>
                <a:sym typeface="Arial"/>
              </a:defRPr>
            </a:lvl2pPr>
            <a:lvl3pPr marL="1828618" marR="0" lvl="2" indent="-304768" algn="l" rtl="0">
              <a:lnSpc>
                <a:spcPct val="100000"/>
              </a:lnSpc>
              <a:spcBef>
                <a:spcPts val="0"/>
              </a:spcBef>
              <a:spcAft>
                <a:spcPts val="0"/>
              </a:spcAft>
              <a:buSzPts val="1100"/>
              <a:buNone/>
              <a:defRPr sz="1867" b="0" i="0" u="none" strike="noStrike" cap="none">
                <a:solidFill>
                  <a:srgbClr val="000000"/>
                </a:solidFill>
                <a:latin typeface="Arial"/>
                <a:ea typeface="Arial"/>
                <a:cs typeface="Arial"/>
                <a:sym typeface="Arial"/>
              </a:defRPr>
            </a:lvl3pPr>
            <a:lvl4pPr marL="2438158" marR="0" lvl="3" indent="-304768" algn="l" rtl="0">
              <a:lnSpc>
                <a:spcPct val="100000"/>
              </a:lnSpc>
              <a:spcBef>
                <a:spcPts val="0"/>
              </a:spcBef>
              <a:spcAft>
                <a:spcPts val="0"/>
              </a:spcAft>
              <a:buSzPts val="1100"/>
              <a:buNone/>
              <a:defRPr sz="1867" b="0" i="0" u="none" strike="noStrike" cap="none">
                <a:solidFill>
                  <a:srgbClr val="000000"/>
                </a:solidFill>
                <a:latin typeface="Arial"/>
                <a:ea typeface="Arial"/>
                <a:cs typeface="Arial"/>
                <a:sym typeface="Arial"/>
              </a:defRPr>
            </a:lvl4pPr>
            <a:lvl5pPr marL="3047696" marR="0" lvl="4" indent="-304768" algn="l" rtl="0">
              <a:lnSpc>
                <a:spcPct val="100000"/>
              </a:lnSpc>
              <a:spcBef>
                <a:spcPts val="0"/>
              </a:spcBef>
              <a:spcAft>
                <a:spcPts val="0"/>
              </a:spcAft>
              <a:buSzPts val="1100"/>
              <a:buNone/>
              <a:defRPr sz="1867" b="0" i="0" u="none" strike="noStrike" cap="none">
                <a:solidFill>
                  <a:srgbClr val="000000"/>
                </a:solidFill>
                <a:latin typeface="Arial"/>
                <a:ea typeface="Arial"/>
                <a:cs typeface="Arial"/>
                <a:sym typeface="Arial"/>
              </a:defRPr>
            </a:lvl5pPr>
            <a:lvl6pPr marL="3657235" marR="0" lvl="5" indent="-304768" algn="l" rtl="0">
              <a:lnSpc>
                <a:spcPct val="100000"/>
              </a:lnSpc>
              <a:spcBef>
                <a:spcPts val="0"/>
              </a:spcBef>
              <a:spcAft>
                <a:spcPts val="0"/>
              </a:spcAft>
              <a:buSzPts val="1100"/>
              <a:buNone/>
              <a:defRPr sz="1867" b="0" i="0" u="none" strike="noStrike" cap="none">
                <a:solidFill>
                  <a:srgbClr val="000000"/>
                </a:solidFill>
                <a:latin typeface="Arial"/>
                <a:ea typeface="Arial"/>
                <a:cs typeface="Arial"/>
                <a:sym typeface="Arial"/>
              </a:defRPr>
            </a:lvl6pPr>
            <a:lvl7pPr marL="4266773" marR="0" lvl="6" indent="-304768" algn="l" rtl="0">
              <a:lnSpc>
                <a:spcPct val="100000"/>
              </a:lnSpc>
              <a:spcBef>
                <a:spcPts val="0"/>
              </a:spcBef>
              <a:spcAft>
                <a:spcPts val="0"/>
              </a:spcAft>
              <a:buSzPts val="1100"/>
              <a:buNone/>
              <a:defRPr sz="1867" b="0" i="0" u="none" strike="noStrike" cap="none">
                <a:solidFill>
                  <a:srgbClr val="000000"/>
                </a:solidFill>
                <a:latin typeface="Arial"/>
                <a:ea typeface="Arial"/>
                <a:cs typeface="Arial"/>
                <a:sym typeface="Arial"/>
              </a:defRPr>
            </a:lvl7pPr>
            <a:lvl8pPr marL="4876313" marR="0" lvl="7" indent="-304768" algn="l" rtl="0">
              <a:lnSpc>
                <a:spcPct val="100000"/>
              </a:lnSpc>
              <a:spcBef>
                <a:spcPts val="0"/>
              </a:spcBef>
              <a:spcAft>
                <a:spcPts val="0"/>
              </a:spcAft>
              <a:buSzPts val="1100"/>
              <a:buNone/>
              <a:defRPr sz="1867" b="0" i="0" u="none" strike="noStrike" cap="none">
                <a:solidFill>
                  <a:srgbClr val="000000"/>
                </a:solidFill>
                <a:latin typeface="Arial"/>
                <a:ea typeface="Arial"/>
                <a:cs typeface="Arial"/>
                <a:sym typeface="Arial"/>
              </a:defRPr>
            </a:lvl8pPr>
            <a:lvl9pPr marL="5485854" marR="0" lvl="8" indent="-304768" algn="l" rtl="0">
              <a:lnSpc>
                <a:spcPct val="100000"/>
              </a:lnSpc>
              <a:spcBef>
                <a:spcPts val="0"/>
              </a:spcBef>
              <a:spcAft>
                <a:spcPts val="0"/>
              </a:spcAft>
              <a:buSzPts val="1100"/>
              <a:buNone/>
              <a:defRPr sz="1867" b="0" i="0" u="none" strike="noStrike" cap="none">
                <a:solidFill>
                  <a:srgbClr val="000000"/>
                </a:solidFill>
                <a:latin typeface="Arial"/>
                <a:ea typeface="Arial"/>
                <a:cs typeface="Arial"/>
                <a:sym typeface="Arial"/>
              </a:defRPr>
            </a:lvl9pPr>
          </a:lstStyle>
          <a:p>
            <a:endParaRPr/>
          </a:p>
        </p:txBody>
      </p:sp>
    </p:spTree>
    <p:extLst>
      <p:ext uri="{BB962C8B-B14F-4D97-AF65-F5344CB8AC3E}">
        <p14:creationId xmlns:p14="http://schemas.microsoft.com/office/powerpoint/2010/main" val="1225861622"/>
      </p:ext>
    </p:extLst>
  </p:cSld>
  <p:clrMapOvr>
    <a:masterClrMapping/>
  </p:clrMapOvr>
  <p:transition>
    <p:fade/>
  </p:transition>
</p:sldLayout>
</file>

<file path=ppt/slideLayouts/slideLayout126.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C7735F19-9115-4CC8-A9CB-D395F47E16D3}"/>
              </a:ext>
            </a:extLst>
          </p:cNvPr>
          <p:cNvSpPr/>
          <p:nvPr userDrawn="1"/>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 name="Slide Number Placeholder 2">
            <a:extLst>
              <a:ext uri="{FF2B5EF4-FFF2-40B4-BE49-F238E27FC236}">
                <a16:creationId xmlns:a16="http://schemas.microsoft.com/office/drawing/2014/main" id="{6553E8DC-2F1F-463F-9102-EB04F6F38288}"/>
              </a:ext>
            </a:extLst>
          </p:cNvPr>
          <p:cNvSpPr>
            <a:spLocks noGrp="1"/>
          </p:cNvSpPr>
          <p:nvPr>
            <p:ph type="sldNum" sz="quarter" idx="10"/>
          </p:nvPr>
        </p:nvSpPr>
        <p:spPr/>
        <p:txBody>
          <a:bodyPr/>
          <a:lstStyle/>
          <a:p>
            <a:fld id="{36839232-8DE6-4906-83C6-25E5FB93B92D}" type="slidenum">
              <a:rPr lang="en-US" smtClean="0"/>
              <a:pPr/>
              <a:t>‹#›</a:t>
            </a:fld>
            <a:endParaRPr lang="en-US"/>
          </a:p>
        </p:txBody>
      </p:sp>
    </p:spTree>
    <p:extLst>
      <p:ext uri="{BB962C8B-B14F-4D97-AF65-F5344CB8AC3E}">
        <p14:creationId xmlns:p14="http://schemas.microsoft.com/office/powerpoint/2010/main" val="6287024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7.xml><?xml version="1.0" encoding="utf-8"?>
<p:sldLayout xmlns:a="http://schemas.openxmlformats.org/drawingml/2006/main" xmlns:r="http://schemas.openxmlformats.org/officeDocument/2006/relationships" xmlns:p="http://schemas.openxmlformats.org/presentationml/2006/main" preserve="1" userDrawn="1">
  <p:cSld name="White Background">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09600" y="143449"/>
            <a:ext cx="10972800" cy="1067217"/>
          </a:xfrm>
          <a:prstGeom prst="rect">
            <a:avLst/>
          </a:prstGeom>
        </p:spPr>
        <p:txBody>
          <a:bodyPr lIns="0" tIns="0" rIns="0" bIns="0" anchor="ctr" anchorCtr="0"/>
          <a:lstStyle>
            <a:lvl1pPr algn="l">
              <a:defRPr sz="3000" b="1">
                <a:solidFill>
                  <a:schemeClr val="accent1"/>
                </a:solidFill>
              </a:defRPr>
            </a:lvl1pPr>
          </a:lstStyle>
          <a:p>
            <a:r>
              <a:rPr lang="en-US" dirty="0"/>
              <a:t>Click to edit Master title style </a:t>
            </a:r>
          </a:p>
        </p:txBody>
      </p:sp>
      <p:sp>
        <p:nvSpPr>
          <p:cNvPr id="6" name="Slide Number Placeholder 5"/>
          <p:cNvSpPr>
            <a:spLocks noGrp="1"/>
          </p:cNvSpPr>
          <p:nvPr>
            <p:ph type="sldNum" sz="quarter" idx="12"/>
          </p:nvPr>
        </p:nvSpPr>
        <p:spPr/>
        <p:txBody>
          <a:bodyPr/>
          <a:lstStyle/>
          <a:p>
            <a:fld id="{36839232-8DE6-4906-83C6-25E5FB93B92D}" type="slidenum">
              <a:rPr lang="en-US" smtClean="0"/>
              <a:t>‹#›</a:t>
            </a:fld>
            <a:endParaRPr lang="en-US"/>
          </a:p>
        </p:txBody>
      </p:sp>
      <p:cxnSp>
        <p:nvCxnSpPr>
          <p:cNvPr id="5" name="Straight Connector 4">
            <a:extLst>
              <a:ext uri="{FF2B5EF4-FFF2-40B4-BE49-F238E27FC236}">
                <a16:creationId xmlns:a16="http://schemas.microsoft.com/office/drawing/2014/main" id="{B589CABF-45C8-4EC7-A13B-1CBEC12C76B4}"/>
              </a:ext>
            </a:extLst>
          </p:cNvPr>
          <p:cNvCxnSpPr/>
          <p:nvPr userDrawn="1"/>
        </p:nvCxnSpPr>
        <p:spPr>
          <a:xfrm>
            <a:off x="0" y="1325493"/>
            <a:ext cx="10058400" cy="0"/>
          </a:xfrm>
          <a:prstGeom prst="line">
            <a:avLst/>
          </a:prstGeom>
          <a:ln w="31750">
            <a:gradFill>
              <a:gsLst>
                <a:gs pos="0">
                  <a:schemeClr val="accent1"/>
                </a:gs>
                <a:gs pos="100000">
                  <a:schemeClr val="accent5"/>
                </a:gs>
                <a:gs pos="50000">
                  <a:schemeClr val="accent3"/>
                </a:gs>
              </a:gsLst>
              <a:lin ang="0" scaled="0"/>
            </a:gradFill>
          </a:ln>
        </p:spPr>
        <p:style>
          <a:lnRef idx="1">
            <a:schemeClr val="accent1"/>
          </a:lnRef>
          <a:fillRef idx="0">
            <a:schemeClr val="accent1"/>
          </a:fillRef>
          <a:effectRef idx="0">
            <a:schemeClr val="accent1"/>
          </a:effectRef>
          <a:fontRef idx="minor">
            <a:schemeClr val="tx1"/>
          </a:fontRef>
        </p:style>
      </p:cxnSp>
      <p:sp>
        <p:nvSpPr>
          <p:cNvPr id="7" name="Text Placeholder 6">
            <a:extLst>
              <a:ext uri="{FF2B5EF4-FFF2-40B4-BE49-F238E27FC236}">
                <a16:creationId xmlns:a16="http://schemas.microsoft.com/office/drawing/2014/main" id="{7CCD4D62-BABF-4FEF-8F45-D3E446691A52}"/>
              </a:ext>
            </a:extLst>
          </p:cNvPr>
          <p:cNvSpPr>
            <a:spLocks noGrp="1"/>
          </p:cNvSpPr>
          <p:nvPr>
            <p:ph type="body" sz="quarter" idx="13"/>
          </p:nvPr>
        </p:nvSpPr>
        <p:spPr>
          <a:xfrm>
            <a:off x="609600" y="1440324"/>
            <a:ext cx="10972800" cy="4542965"/>
          </a:xfrm>
          <a:prstGeom prst="rect">
            <a:avLst/>
          </a:prstGeom>
        </p:spPr>
        <p:txBody>
          <a:bodyPr lIns="0" tIns="0" rIns="0" bIns="0"/>
          <a:lstStyle>
            <a:lvl1pPr marL="182875" indent="-182875">
              <a:lnSpc>
                <a:spcPct val="125000"/>
              </a:lnSpc>
              <a:spcBef>
                <a:spcPts val="0"/>
              </a:spcBef>
              <a:spcAft>
                <a:spcPts val="600"/>
              </a:spcAft>
              <a:defRPr sz="2000">
                <a:solidFill>
                  <a:schemeClr val="tx1">
                    <a:lumMod val="75000"/>
                    <a:lumOff val="25000"/>
                  </a:schemeClr>
                </a:solidFill>
              </a:defRPr>
            </a:lvl1pPr>
            <a:lvl2pPr>
              <a:defRPr sz="2000"/>
            </a:lvl2pPr>
            <a:lvl3pPr>
              <a:defRPr sz="2000"/>
            </a:lvl3pPr>
            <a:lvl4pPr>
              <a:defRPr sz="2000"/>
            </a:lvl4pPr>
            <a:lvl5pPr>
              <a:defRPr sz="2000"/>
            </a:lvl5pPr>
          </a:lstStyle>
          <a:p>
            <a:pPr lvl="0"/>
            <a:r>
              <a:rPr lang="en-US" dirty="0"/>
              <a:t>Click to edit Master text styles</a:t>
            </a:r>
          </a:p>
        </p:txBody>
      </p:sp>
    </p:spTree>
    <p:extLst>
      <p:ext uri="{BB962C8B-B14F-4D97-AF65-F5344CB8AC3E}">
        <p14:creationId xmlns:p14="http://schemas.microsoft.com/office/powerpoint/2010/main" val="26680024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8.xml><?xml version="1.0" encoding="utf-8"?>
<p:sldLayout xmlns:a="http://schemas.openxmlformats.org/drawingml/2006/main" xmlns:r="http://schemas.openxmlformats.org/officeDocument/2006/relationships" xmlns:p="http://schemas.openxmlformats.org/presentationml/2006/main" preserve="1" userDrawn="1">
  <p:cSld name="White Background No Lin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09600" y="143449"/>
            <a:ext cx="10972800" cy="1067217"/>
          </a:xfrm>
          <a:prstGeom prst="rect">
            <a:avLst/>
          </a:prstGeom>
        </p:spPr>
        <p:txBody>
          <a:bodyPr lIns="0" tIns="0" rIns="0" bIns="0" anchor="ctr" anchorCtr="0"/>
          <a:lstStyle>
            <a:lvl1pPr algn="l">
              <a:defRPr sz="3000" b="1">
                <a:solidFill>
                  <a:schemeClr val="accent1"/>
                </a:solidFill>
              </a:defRPr>
            </a:lvl1pPr>
          </a:lstStyle>
          <a:p>
            <a:r>
              <a:rPr lang="en-US" dirty="0"/>
              <a:t>Click to edit Master title style </a:t>
            </a:r>
          </a:p>
        </p:txBody>
      </p:sp>
      <p:sp>
        <p:nvSpPr>
          <p:cNvPr id="6" name="Slide Number Placeholder 5"/>
          <p:cNvSpPr>
            <a:spLocks noGrp="1"/>
          </p:cNvSpPr>
          <p:nvPr>
            <p:ph type="sldNum" sz="quarter" idx="12"/>
          </p:nvPr>
        </p:nvSpPr>
        <p:spPr/>
        <p:txBody>
          <a:bodyPr/>
          <a:lstStyle/>
          <a:p>
            <a:fld id="{36839232-8DE6-4906-83C6-25E5FB93B92D}" type="slidenum">
              <a:rPr lang="en-US" smtClean="0"/>
              <a:t>‹#›</a:t>
            </a:fld>
            <a:endParaRPr lang="en-US"/>
          </a:p>
        </p:txBody>
      </p:sp>
      <p:sp>
        <p:nvSpPr>
          <p:cNvPr id="7" name="Text Placeholder 6">
            <a:extLst>
              <a:ext uri="{FF2B5EF4-FFF2-40B4-BE49-F238E27FC236}">
                <a16:creationId xmlns:a16="http://schemas.microsoft.com/office/drawing/2014/main" id="{7CCD4D62-BABF-4FEF-8F45-D3E446691A52}"/>
              </a:ext>
            </a:extLst>
          </p:cNvPr>
          <p:cNvSpPr>
            <a:spLocks noGrp="1"/>
          </p:cNvSpPr>
          <p:nvPr>
            <p:ph type="body" sz="quarter" idx="13"/>
          </p:nvPr>
        </p:nvSpPr>
        <p:spPr>
          <a:xfrm>
            <a:off x="609600" y="1440324"/>
            <a:ext cx="10972800" cy="4542965"/>
          </a:xfrm>
          <a:prstGeom prst="rect">
            <a:avLst/>
          </a:prstGeom>
        </p:spPr>
        <p:txBody>
          <a:bodyPr lIns="0" tIns="0" rIns="0" bIns="0"/>
          <a:lstStyle>
            <a:lvl1pPr marL="182875" indent="-182875">
              <a:lnSpc>
                <a:spcPct val="125000"/>
              </a:lnSpc>
              <a:spcBef>
                <a:spcPts val="0"/>
              </a:spcBef>
              <a:spcAft>
                <a:spcPts val="600"/>
              </a:spcAft>
              <a:defRPr sz="2000">
                <a:solidFill>
                  <a:schemeClr val="tx1">
                    <a:lumMod val="75000"/>
                    <a:lumOff val="25000"/>
                  </a:schemeClr>
                </a:solidFill>
              </a:defRPr>
            </a:lvl1pPr>
            <a:lvl2pPr>
              <a:defRPr sz="2000"/>
            </a:lvl2pPr>
            <a:lvl3pPr>
              <a:defRPr sz="2000"/>
            </a:lvl3pPr>
            <a:lvl4pPr>
              <a:defRPr sz="2000"/>
            </a:lvl4pPr>
            <a:lvl5pPr>
              <a:defRPr sz="2000"/>
            </a:lvl5pPr>
          </a:lstStyle>
          <a:p>
            <a:pPr lvl="0"/>
            <a:r>
              <a:rPr lang="en-US" dirty="0"/>
              <a:t>Click to edit Master text styles</a:t>
            </a:r>
          </a:p>
        </p:txBody>
      </p:sp>
    </p:spTree>
    <p:extLst>
      <p:ext uri="{BB962C8B-B14F-4D97-AF65-F5344CB8AC3E}">
        <p14:creationId xmlns:p14="http://schemas.microsoft.com/office/powerpoint/2010/main" val="36062943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9.xml><?xml version="1.0" encoding="utf-8"?>
<p:sldLayout xmlns:a="http://schemas.openxmlformats.org/drawingml/2006/main" xmlns:r="http://schemas.openxmlformats.org/officeDocument/2006/relationships" xmlns:p="http://schemas.openxmlformats.org/presentationml/2006/main" preserve="1" userDrawn="1">
  <p:cSld name="bottom only">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36839232-8DE6-4906-83C6-25E5FB93B92D}" type="slidenum">
              <a:rPr lang="en-US" smtClean="0"/>
              <a:t>‹#›</a:t>
            </a:fld>
            <a:endParaRPr lang="en-US"/>
          </a:p>
        </p:txBody>
      </p:sp>
    </p:spTree>
    <p:extLst>
      <p:ext uri="{BB962C8B-B14F-4D97-AF65-F5344CB8AC3E}">
        <p14:creationId xmlns:p14="http://schemas.microsoft.com/office/powerpoint/2010/main" val="4320829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fld id="{36839232-8DE6-4906-83C6-25E5FB93B92D}" type="slidenum">
              <a:rPr lang="en-US" smtClean="0"/>
              <a:pPr/>
              <a:t>‹#›</a:t>
            </a:fld>
            <a:endParaRPr lang="en-US"/>
          </a:p>
        </p:txBody>
      </p:sp>
    </p:spTree>
    <p:extLst>
      <p:ext uri="{BB962C8B-B14F-4D97-AF65-F5344CB8AC3E}">
        <p14:creationId xmlns:p14="http://schemas.microsoft.com/office/powerpoint/2010/main" val="3737071669"/>
      </p:ext>
    </p:extLst>
  </p:cSld>
  <p:clrMapOvr>
    <a:masterClrMapping/>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preserve="1" userDrawn="1">
  <p:cSld name="gradient">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36839232-8DE6-4906-83C6-25E5FB93B92D}" type="slidenum">
              <a:rPr lang="en-US" smtClean="0"/>
              <a:t>‹#›</a:t>
            </a:fld>
            <a:endParaRPr lang="en-US"/>
          </a:p>
        </p:txBody>
      </p:sp>
      <p:sp>
        <p:nvSpPr>
          <p:cNvPr id="2" name="!!gradient 1">
            <a:extLst>
              <a:ext uri="{FF2B5EF4-FFF2-40B4-BE49-F238E27FC236}">
                <a16:creationId xmlns:a16="http://schemas.microsoft.com/office/drawing/2014/main" id="{339CC023-1F67-4553-9327-6EDC531E8ECB}"/>
              </a:ext>
            </a:extLst>
          </p:cNvPr>
          <p:cNvSpPr/>
          <p:nvPr userDrawn="1"/>
        </p:nvSpPr>
        <p:spPr>
          <a:xfrm>
            <a:off x="0" y="0"/>
            <a:ext cx="12192000" cy="6120384"/>
          </a:xfrm>
          <a:prstGeom prst="rect">
            <a:avLst/>
          </a:prstGeom>
          <a:gradFill>
            <a:gsLst>
              <a:gs pos="0">
                <a:schemeClr val="accent1"/>
              </a:gs>
              <a:gs pos="100000">
                <a:schemeClr val="accent3"/>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Tree>
    <p:extLst>
      <p:ext uri="{BB962C8B-B14F-4D97-AF65-F5344CB8AC3E}">
        <p14:creationId xmlns:p14="http://schemas.microsoft.com/office/powerpoint/2010/main" val="9572656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1.xml><?xml version="1.0" encoding="utf-8"?>
<p:sldLayout xmlns:a="http://schemas.openxmlformats.org/drawingml/2006/main" xmlns:r="http://schemas.openxmlformats.org/officeDocument/2006/relationships" xmlns:p="http://schemas.openxmlformats.org/presentationml/2006/main" preserve="1" userDrawn="1">
  <p:cSld name="gradient 2">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36839232-8DE6-4906-83C6-25E5FB93B92D}" type="slidenum">
              <a:rPr lang="en-US" smtClean="0"/>
              <a:t>‹#›</a:t>
            </a:fld>
            <a:endParaRPr lang="en-US"/>
          </a:p>
        </p:txBody>
      </p:sp>
      <p:sp>
        <p:nvSpPr>
          <p:cNvPr id="2" name="!!gradient 1">
            <a:extLst>
              <a:ext uri="{FF2B5EF4-FFF2-40B4-BE49-F238E27FC236}">
                <a16:creationId xmlns:a16="http://schemas.microsoft.com/office/drawing/2014/main" id="{339CC023-1F67-4553-9327-6EDC531E8ECB}"/>
              </a:ext>
            </a:extLst>
          </p:cNvPr>
          <p:cNvSpPr/>
          <p:nvPr userDrawn="1"/>
        </p:nvSpPr>
        <p:spPr>
          <a:xfrm>
            <a:off x="0" y="0"/>
            <a:ext cx="12192000" cy="6120384"/>
          </a:xfrm>
          <a:prstGeom prst="rect">
            <a:avLst/>
          </a:prstGeom>
          <a:gradFill>
            <a:gsLst>
              <a:gs pos="0">
                <a:schemeClr val="accent1"/>
              </a:gs>
              <a:gs pos="100000">
                <a:schemeClr val="accent6"/>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Tree>
    <p:extLst>
      <p:ext uri="{BB962C8B-B14F-4D97-AF65-F5344CB8AC3E}">
        <p14:creationId xmlns:p14="http://schemas.microsoft.com/office/powerpoint/2010/main" val="18070407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2.xml><?xml version="1.0" encoding="utf-8"?>
<p:sldLayout xmlns:a="http://schemas.openxmlformats.org/drawingml/2006/main" xmlns:r="http://schemas.openxmlformats.org/officeDocument/2006/relationships" xmlns:p="http://schemas.openxmlformats.org/presentationml/2006/main" preserve="1" userDrawn="1">
  <p:cSld name="gradient 6">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36839232-8DE6-4906-83C6-25E5FB93B92D}" type="slidenum">
              <a:rPr lang="en-US" smtClean="0"/>
              <a:t>‹#›</a:t>
            </a:fld>
            <a:endParaRPr lang="en-US"/>
          </a:p>
        </p:txBody>
      </p:sp>
      <p:sp>
        <p:nvSpPr>
          <p:cNvPr id="2" name="!!gradient 1">
            <a:extLst>
              <a:ext uri="{FF2B5EF4-FFF2-40B4-BE49-F238E27FC236}">
                <a16:creationId xmlns:a16="http://schemas.microsoft.com/office/drawing/2014/main" id="{339CC023-1F67-4553-9327-6EDC531E8ECB}"/>
              </a:ext>
            </a:extLst>
          </p:cNvPr>
          <p:cNvSpPr/>
          <p:nvPr userDrawn="1"/>
        </p:nvSpPr>
        <p:spPr>
          <a:xfrm>
            <a:off x="0" y="0"/>
            <a:ext cx="12192000" cy="6120384"/>
          </a:xfrm>
          <a:prstGeom prst="rect">
            <a:avLst/>
          </a:prstGeom>
          <a:gradFill>
            <a:gsLst>
              <a:gs pos="0">
                <a:schemeClr val="accent1"/>
              </a:gs>
              <a:gs pos="100000">
                <a:schemeClr val="accent5"/>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Tree>
    <p:extLst>
      <p:ext uri="{BB962C8B-B14F-4D97-AF65-F5344CB8AC3E}">
        <p14:creationId xmlns:p14="http://schemas.microsoft.com/office/powerpoint/2010/main" val="590682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3.xml><?xml version="1.0" encoding="utf-8"?>
<p:sldLayout xmlns:a="http://schemas.openxmlformats.org/drawingml/2006/main" xmlns:r="http://schemas.openxmlformats.org/officeDocument/2006/relationships" xmlns:p="http://schemas.openxmlformats.org/presentationml/2006/main" preserve="1" userDrawn="1">
  <p:cSld name="gradient 3">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36839232-8DE6-4906-83C6-25E5FB93B92D}" type="slidenum">
              <a:rPr lang="en-US" smtClean="0"/>
              <a:t>‹#›</a:t>
            </a:fld>
            <a:endParaRPr lang="en-US"/>
          </a:p>
        </p:txBody>
      </p:sp>
      <p:sp>
        <p:nvSpPr>
          <p:cNvPr id="2" name="!!gradient 1">
            <a:extLst>
              <a:ext uri="{FF2B5EF4-FFF2-40B4-BE49-F238E27FC236}">
                <a16:creationId xmlns:a16="http://schemas.microsoft.com/office/drawing/2014/main" id="{339CC023-1F67-4553-9327-6EDC531E8ECB}"/>
              </a:ext>
            </a:extLst>
          </p:cNvPr>
          <p:cNvSpPr/>
          <p:nvPr userDrawn="1"/>
        </p:nvSpPr>
        <p:spPr>
          <a:xfrm>
            <a:off x="0" y="0"/>
            <a:ext cx="12192000" cy="6120384"/>
          </a:xfrm>
          <a:prstGeom prst="rect">
            <a:avLst/>
          </a:prstGeom>
          <a:gradFill>
            <a:gsLst>
              <a:gs pos="0">
                <a:schemeClr val="accent1"/>
              </a:gs>
              <a:gs pos="100000">
                <a:schemeClr val="bg2"/>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Tree>
    <p:extLst>
      <p:ext uri="{BB962C8B-B14F-4D97-AF65-F5344CB8AC3E}">
        <p14:creationId xmlns:p14="http://schemas.microsoft.com/office/powerpoint/2010/main" val="2380943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4.xml><?xml version="1.0" encoding="utf-8"?>
<p:sldLayout xmlns:a="http://schemas.openxmlformats.org/drawingml/2006/main" xmlns:r="http://schemas.openxmlformats.org/officeDocument/2006/relationships" xmlns:p="http://schemas.openxmlformats.org/presentationml/2006/main" preserve="1" userDrawn="1">
  <p:cSld name="gradient 4">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36839232-8DE6-4906-83C6-25E5FB93B92D}" type="slidenum">
              <a:rPr lang="en-US" smtClean="0"/>
              <a:t>‹#›</a:t>
            </a:fld>
            <a:endParaRPr lang="en-US"/>
          </a:p>
        </p:txBody>
      </p:sp>
      <p:sp>
        <p:nvSpPr>
          <p:cNvPr id="2" name="!!gradient 1">
            <a:extLst>
              <a:ext uri="{FF2B5EF4-FFF2-40B4-BE49-F238E27FC236}">
                <a16:creationId xmlns:a16="http://schemas.microsoft.com/office/drawing/2014/main" id="{339CC023-1F67-4553-9327-6EDC531E8ECB}"/>
              </a:ext>
            </a:extLst>
          </p:cNvPr>
          <p:cNvSpPr/>
          <p:nvPr userDrawn="1"/>
        </p:nvSpPr>
        <p:spPr>
          <a:xfrm>
            <a:off x="0" y="0"/>
            <a:ext cx="12192000" cy="6120384"/>
          </a:xfrm>
          <a:prstGeom prst="rect">
            <a:avLst/>
          </a:prstGeom>
          <a:gradFill>
            <a:gsLst>
              <a:gs pos="0">
                <a:schemeClr val="accent1"/>
              </a:gs>
              <a:gs pos="100000">
                <a:schemeClr val="accent1">
                  <a:lumMod val="20000"/>
                  <a:lumOff val="80000"/>
                </a:schemeClr>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Tree>
    <p:extLst>
      <p:ext uri="{BB962C8B-B14F-4D97-AF65-F5344CB8AC3E}">
        <p14:creationId xmlns:p14="http://schemas.microsoft.com/office/powerpoint/2010/main" val="14064837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5.xml><?xml version="1.0" encoding="utf-8"?>
<p:sldLayout xmlns:a="http://schemas.openxmlformats.org/drawingml/2006/main" xmlns:r="http://schemas.openxmlformats.org/officeDocument/2006/relationships" xmlns:p="http://schemas.openxmlformats.org/presentationml/2006/main" type="obj" preserve="1">
  <p:cSld name="White Background 1">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7"/>
            <a:ext cx="10972800" cy="832104"/>
          </a:xfrm>
          <a:prstGeom prst="rect">
            <a:avLst/>
          </a:prstGeom>
        </p:spPr>
        <p:txBody>
          <a:bodyPr lIns="91430" tIns="45715" rIns="91430" bIns="45715"/>
          <a:lstStyle>
            <a:lvl1pPr algn="l">
              <a:defRPr sz="4800" b="1">
                <a:solidFill>
                  <a:schemeClr val="tx1"/>
                </a:solidFill>
              </a:defRPr>
            </a:lvl1pPr>
          </a:lstStyle>
          <a:p>
            <a:r>
              <a:rPr lang="en-US" dirty="0" smtClean="0"/>
              <a:t>Click to edit Master title style</a:t>
            </a:r>
            <a:endParaRPr lang="en-US" dirty="0"/>
          </a:p>
        </p:txBody>
      </p:sp>
      <p:sp>
        <p:nvSpPr>
          <p:cNvPr id="3" name="Content Placeholder 2"/>
          <p:cNvSpPr>
            <a:spLocks noGrp="1"/>
          </p:cNvSpPr>
          <p:nvPr>
            <p:ph idx="1"/>
          </p:nvPr>
        </p:nvSpPr>
        <p:spPr>
          <a:xfrm>
            <a:off x="609600" y="1111029"/>
            <a:ext cx="10972800" cy="4973096"/>
          </a:xfrm>
          <a:prstGeom prst="rect">
            <a:avLst/>
          </a:prstGeom>
        </p:spPr>
        <p:txBody>
          <a:bodyPr lIns="91430" tIns="45715" rIns="91430" bIns="45715"/>
          <a:lstStyle>
            <a:lvl1pPr>
              <a:defRPr sz="3733">
                <a:solidFill>
                  <a:schemeClr val="tx1"/>
                </a:solidFill>
              </a:defRPr>
            </a:lvl1pPr>
            <a:lvl2pPr>
              <a:defRPr sz="3200">
                <a:solidFill>
                  <a:schemeClr val="tx1"/>
                </a:solidFill>
              </a:defRPr>
            </a:lvl2pPr>
            <a:lvl3pPr>
              <a:defRPr sz="2667">
                <a:solidFill>
                  <a:schemeClr val="tx1"/>
                </a:solidFill>
              </a:defRPr>
            </a:lvl3pPr>
            <a:lvl4pPr>
              <a:defRPr sz="2400">
                <a:solidFill>
                  <a:schemeClr val="tx1"/>
                </a:solidFill>
              </a:defRPr>
            </a:lvl4pPr>
            <a:lvl5pPr>
              <a:defRPr sz="2400">
                <a:solidFill>
                  <a:schemeClr val="tx1"/>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Slide Number Placeholder 5"/>
          <p:cNvSpPr>
            <a:spLocks noGrp="1"/>
          </p:cNvSpPr>
          <p:nvPr>
            <p:ph type="sldNum" sz="quarter" idx="12"/>
          </p:nvPr>
        </p:nvSpPr>
        <p:spPr/>
        <p:txBody>
          <a:bodyPr/>
          <a:lstStyle/>
          <a:p>
            <a:fld id="{36839232-8DE6-4906-83C6-25E5FB93B92D}"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1989170041"/>
      </p:ext>
    </p:extLst>
  </p:cSld>
  <p:clrMapOvr>
    <a:masterClrMapping/>
  </p:clrMapOvr>
</p:sldLayout>
</file>

<file path=ppt/slideLayouts/slideLayout136.xml><?xml version="1.0" encoding="utf-8"?>
<p:sldLayout xmlns:a="http://schemas.openxmlformats.org/drawingml/2006/main" xmlns:r="http://schemas.openxmlformats.org/officeDocument/2006/relationships" xmlns:p="http://schemas.openxmlformats.org/presentationml/2006/main" type="twoObj" preserve="1">
  <p:cSld name="White Background 2">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7"/>
            <a:ext cx="10972800" cy="832104"/>
          </a:xfrm>
          <a:prstGeom prst="rect">
            <a:avLst/>
          </a:prstGeom>
        </p:spPr>
        <p:txBody>
          <a:bodyPr lIns="91430" tIns="45715" rIns="91430" bIns="45715"/>
          <a:lstStyle>
            <a:lvl1pPr algn="l">
              <a:defRPr sz="4800" b="1">
                <a:solidFill>
                  <a:schemeClr val="tx1"/>
                </a:solidFill>
              </a:defRPr>
            </a:lvl1pPr>
          </a:lstStyle>
          <a:p>
            <a:r>
              <a:rPr lang="en-US" dirty="0" smtClean="0"/>
              <a:t>Click to edit Master title style</a:t>
            </a:r>
            <a:endParaRPr lang="en-US" dirty="0"/>
          </a:p>
        </p:txBody>
      </p:sp>
      <p:sp>
        <p:nvSpPr>
          <p:cNvPr id="3" name="Content Placeholder 2"/>
          <p:cNvSpPr>
            <a:spLocks noGrp="1"/>
          </p:cNvSpPr>
          <p:nvPr>
            <p:ph sz="half" idx="1"/>
          </p:nvPr>
        </p:nvSpPr>
        <p:spPr>
          <a:xfrm>
            <a:off x="609600" y="1114301"/>
            <a:ext cx="5384800" cy="4983163"/>
          </a:xfrm>
          <a:prstGeom prst="rect">
            <a:avLst/>
          </a:prstGeom>
        </p:spPr>
        <p:txBody>
          <a:bodyPr lIns="91430" tIns="45715" rIns="91430" bIns="45715"/>
          <a:lstStyle>
            <a:lvl1pPr>
              <a:defRPr sz="3733">
                <a:solidFill>
                  <a:schemeClr val="tx1"/>
                </a:solidFill>
              </a:defRPr>
            </a:lvl1pPr>
            <a:lvl2pPr>
              <a:defRPr sz="3200">
                <a:solidFill>
                  <a:schemeClr val="tx1"/>
                </a:solidFill>
              </a:defRPr>
            </a:lvl2pPr>
            <a:lvl3pPr>
              <a:defRPr sz="2667">
                <a:solidFill>
                  <a:schemeClr val="tx1"/>
                </a:solidFill>
              </a:defRPr>
            </a:lvl3pPr>
            <a:lvl4pPr>
              <a:defRPr sz="2400">
                <a:solidFill>
                  <a:schemeClr val="tx1"/>
                </a:solidFill>
              </a:defRPr>
            </a:lvl4pPr>
            <a:lvl5pPr>
              <a:defRPr sz="2400">
                <a:solidFill>
                  <a:schemeClr val="tx1"/>
                </a:solidFill>
              </a:defRPr>
            </a:lvl5pPr>
            <a:lvl6pPr>
              <a:defRPr sz="2400"/>
            </a:lvl6pPr>
            <a:lvl7pPr>
              <a:defRPr sz="2400"/>
            </a:lvl7pPr>
            <a:lvl8pPr>
              <a:defRPr sz="2400"/>
            </a:lvl8pPr>
            <a:lvl9pPr>
              <a:defRPr sz="24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6197600" y="1114301"/>
            <a:ext cx="5384800" cy="4983163"/>
          </a:xfrm>
          <a:prstGeom prst="rect">
            <a:avLst/>
          </a:prstGeom>
        </p:spPr>
        <p:txBody>
          <a:bodyPr lIns="91430" tIns="45715" rIns="91430" bIns="45715"/>
          <a:lstStyle>
            <a:lvl1pPr>
              <a:defRPr sz="3733">
                <a:solidFill>
                  <a:schemeClr val="tx1"/>
                </a:solidFill>
              </a:defRPr>
            </a:lvl1pPr>
            <a:lvl2pPr>
              <a:defRPr sz="3200">
                <a:solidFill>
                  <a:schemeClr val="tx1"/>
                </a:solidFill>
              </a:defRPr>
            </a:lvl2pPr>
            <a:lvl3pPr>
              <a:defRPr sz="2667">
                <a:solidFill>
                  <a:schemeClr val="tx1"/>
                </a:solidFill>
              </a:defRPr>
            </a:lvl3pPr>
            <a:lvl4pPr>
              <a:defRPr sz="2400">
                <a:solidFill>
                  <a:schemeClr val="tx1"/>
                </a:solidFill>
              </a:defRPr>
            </a:lvl4pPr>
            <a:lvl5pPr>
              <a:defRPr sz="2400">
                <a:solidFill>
                  <a:schemeClr val="tx1"/>
                </a:solidFill>
              </a:defRPr>
            </a:lvl5pPr>
            <a:lvl6pPr>
              <a:defRPr sz="2400"/>
            </a:lvl6pPr>
            <a:lvl7pPr>
              <a:defRPr sz="2400"/>
            </a:lvl7pPr>
            <a:lvl8pPr>
              <a:defRPr sz="2400"/>
            </a:lvl8pPr>
            <a:lvl9pPr>
              <a:defRPr sz="2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Slide Number Placeholder 6"/>
          <p:cNvSpPr>
            <a:spLocks noGrp="1"/>
          </p:cNvSpPr>
          <p:nvPr>
            <p:ph type="sldNum" sz="quarter" idx="12"/>
          </p:nvPr>
        </p:nvSpPr>
        <p:spPr>
          <a:xfrm>
            <a:off x="8737600" y="6356352"/>
            <a:ext cx="2844800" cy="365125"/>
          </a:xfrm>
          <a:prstGeom prst="rect">
            <a:avLst/>
          </a:prstGeom>
        </p:spPr>
        <p:txBody>
          <a:bodyPr/>
          <a:lstStyle/>
          <a:p>
            <a:fld id="{4A58DC9F-EF16-41A8-8B48-28636B45A995}"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1522044625"/>
      </p:ext>
    </p:extLst>
  </p:cSld>
  <p:clrMapOvr>
    <a:masterClrMapping/>
  </p:clrMapOvr>
</p:sldLayout>
</file>

<file path=ppt/slideLayouts/slideLayout137.xml><?xml version="1.0" encoding="utf-8"?>
<p:sldLayout xmlns:a="http://schemas.openxmlformats.org/drawingml/2006/main" xmlns:r="http://schemas.openxmlformats.org/officeDocument/2006/relationships" xmlns:p="http://schemas.openxmlformats.org/presentationml/2006/main" type="twoObj" preserve="1">
  <p:cSld name="White Background 3">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50"/>
            <a:ext cx="6961632" cy="1630361"/>
          </a:xfrm>
          <a:prstGeom prst="rect">
            <a:avLst/>
          </a:prstGeom>
        </p:spPr>
        <p:txBody>
          <a:bodyPr lIns="91430" tIns="45715" rIns="91430" bIns="45715"/>
          <a:lstStyle>
            <a:lvl1pPr algn="l">
              <a:defRPr sz="4800" b="1"/>
            </a:lvl1pPr>
          </a:lstStyle>
          <a:p>
            <a:r>
              <a:rPr lang="en-US" dirty="0" smtClean="0"/>
              <a:t>Click to edit Master title style</a:t>
            </a:r>
            <a:endParaRPr lang="en-US" dirty="0"/>
          </a:p>
        </p:txBody>
      </p:sp>
      <p:sp>
        <p:nvSpPr>
          <p:cNvPr id="3" name="Content Placeholder 2"/>
          <p:cNvSpPr>
            <a:spLocks noGrp="1"/>
          </p:cNvSpPr>
          <p:nvPr>
            <p:ph sz="half" idx="1"/>
          </p:nvPr>
        </p:nvSpPr>
        <p:spPr>
          <a:xfrm>
            <a:off x="609600" y="1905000"/>
            <a:ext cx="6961632" cy="4183096"/>
          </a:xfrm>
          <a:prstGeom prst="rect">
            <a:avLst/>
          </a:prstGeom>
        </p:spPr>
        <p:txBody>
          <a:bodyPr lIns="91430" tIns="45715" rIns="91430" bIns="45715"/>
          <a:lstStyle>
            <a:lvl1pPr>
              <a:defRPr sz="3733"/>
            </a:lvl1pPr>
            <a:lvl2pPr>
              <a:defRPr sz="3200"/>
            </a:lvl2pPr>
            <a:lvl3pPr>
              <a:defRPr sz="2667"/>
            </a:lvl3pPr>
            <a:lvl4pPr>
              <a:defRPr sz="2400"/>
            </a:lvl4pPr>
            <a:lvl5pPr>
              <a:defRPr sz="2400"/>
            </a:lvl5pPr>
            <a:lvl6pPr>
              <a:defRPr sz="2400"/>
            </a:lvl6pPr>
            <a:lvl7pPr>
              <a:defRPr sz="2400"/>
            </a:lvl7pPr>
            <a:lvl8pPr>
              <a:defRPr sz="2400"/>
            </a:lvl8pPr>
            <a:lvl9pPr>
              <a:defRPr sz="24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hasCustomPrompt="1"/>
          </p:nvPr>
        </p:nvSpPr>
        <p:spPr>
          <a:xfrm>
            <a:off x="7627727" y="0"/>
            <a:ext cx="4559808" cy="6117336"/>
          </a:xfrm>
          <a:prstGeom prst="rect">
            <a:avLst/>
          </a:prstGeom>
          <a:solidFill>
            <a:schemeClr val="bg2"/>
          </a:solidFill>
        </p:spPr>
        <p:txBody>
          <a:bodyPr lIns="91430" tIns="45715" rIns="91430" bIns="45715" anchor="ctr"/>
          <a:lstStyle>
            <a:lvl1pPr marL="0" indent="0">
              <a:buNone/>
              <a:defRPr sz="3200" baseline="0"/>
            </a:lvl1pPr>
            <a:lvl2pPr>
              <a:defRPr sz="3200"/>
            </a:lvl2pPr>
            <a:lvl3pPr>
              <a:defRPr sz="2667"/>
            </a:lvl3pPr>
            <a:lvl4pPr>
              <a:defRPr sz="2400"/>
            </a:lvl4pPr>
            <a:lvl5pPr>
              <a:defRPr sz="2400"/>
            </a:lvl5pPr>
            <a:lvl6pPr>
              <a:defRPr sz="2400"/>
            </a:lvl6pPr>
            <a:lvl7pPr>
              <a:defRPr sz="2400"/>
            </a:lvl7pPr>
            <a:lvl8pPr>
              <a:defRPr sz="2400"/>
            </a:lvl8pPr>
            <a:lvl9pPr>
              <a:defRPr sz="2400"/>
            </a:lvl9pPr>
          </a:lstStyle>
          <a:p>
            <a:pPr lvl="0"/>
            <a:r>
              <a:rPr lang="en-US" dirty="0" smtClean="0"/>
              <a:t>Insert text/graph/photo</a:t>
            </a:r>
            <a:endParaRPr lang="en-US" dirty="0"/>
          </a:p>
        </p:txBody>
      </p:sp>
      <p:sp>
        <p:nvSpPr>
          <p:cNvPr id="7" name="Slide Number Placeholder 6"/>
          <p:cNvSpPr>
            <a:spLocks noGrp="1"/>
          </p:cNvSpPr>
          <p:nvPr>
            <p:ph type="sldNum" sz="quarter" idx="12"/>
          </p:nvPr>
        </p:nvSpPr>
        <p:spPr/>
        <p:txBody>
          <a:bodyPr/>
          <a:lstStyle/>
          <a:p>
            <a:fld id="{36839232-8DE6-4906-83C6-25E5FB93B92D}"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2814254293"/>
      </p:ext>
    </p:extLst>
  </p:cSld>
  <p:clrMapOvr>
    <a:masterClrMapping/>
  </p:clrMapOvr>
</p:sldLayout>
</file>

<file path=ppt/slideLayouts/slideLayout138.xml><?xml version="1.0" encoding="utf-8"?>
<p:sldLayout xmlns:a="http://schemas.openxmlformats.org/drawingml/2006/main" xmlns:r="http://schemas.openxmlformats.org/officeDocument/2006/relationships" xmlns:p="http://schemas.openxmlformats.org/presentationml/2006/main" type="obj" preserve="1">
  <p:cSld name="White Background 1">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7"/>
            <a:ext cx="10972800" cy="832104"/>
          </a:xfrm>
          <a:prstGeom prst="rect">
            <a:avLst/>
          </a:prstGeom>
        </p:spPr>
        <p:txBody>
          <a:bodyPr/>
          <a:lstStyle>
            <a:lvl1pPr algn="l">
              <a:defRPr sz="4800" b="1">
                <a:solidFill>
                  <a:schemeClr val="tx1"/>
                </a:solidFill>
              </a:defRPr>
            </a:lvl1pPr>
          </a:lstStyle>
          <a:p>
            <a:r>
              <a:rPr lang="en-US" dirty="0"/>
              <a:t>Click to edit Master title style</a:t>
            </a:r>
          </a:p>
        </p:txBody>
      </p:sp>
      <p:sp>
        <p:nvSpPr>
          <p:cNvPr id="3" name="Content Placeholder 2"/>
          <p:cNvSpPr>
            <a:spLocks noGrp="1"/>
          </p:cNvSpPr>
          <p:nvPr>
            <p:ph idx="1"/>
          </p:nvPr>
        </p:nvSpPr>
        <p:spPr>
          <a:xfrm>
            <a:off x="609600" y="1111029"/>
            <a:ext cx="10972800" cy="4973096"/>
          </a:xfrm>
          <a:prstGeom prst="rect">
            <a:avLst/>
          </a:prstGeom>
        </p:spPr>
        <p:txBody>
          <a:bodyPr/>
          <a:lstStyle>
            <a:lvl1pPr>
              <a:defRPr sz="3733">
                <a:solidFill>
                  <a:schemeClr val="tx1"/>
                </a:solidFill>
              </a:defRPr>
            </a:lvl1pPr>
            <a:lvl2pPr>
              <a:defRPr sz="3200">
                <a:solidFill>
                  <a:schemeClr val="tx1"/>
                </a:solidFill>
              </a:defRPr>
            </a:lvl2pPr>
            <a:lvl3pPr>
              <a:defRPr sz="2667">
                <a:solidFill>
                  <a:schemeClr val="tx1"/>
                </a:solidFill>
              </a:defRPr>
            </a:lvl3pPr>
            <a:lvl4pPr>
              <a:defRPr sz="2400">
                <a:solidFill>
                  <a:schemeClr val="tx1"/>
                </a:solidFill>
              </a:defRPr>
            </a:lvl4pPr>
            <a:lvl5pPr>
              <a:defRPr sz="2400">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12"/>
          </p:nvPr>
        </p:nvSpPr>
        <p:spPr/>
        <p:txBody>
          <a:bodyPr/>
          <a:lstStyle/>
          <a:p>
            <a:fld id="{36839232-8DE6-4906-83C6-25E5FB93B92D}"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28555508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9.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36839232-8DE6-4906-83C6-25E5FB93B92D}"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28386239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Purple Background 1">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7"/>
            <a:ext cx="10972800" cy="832104"/>
          </a:xfrm>
          <a:prstGeom prst="rect">
            <a:avLst/>
          </a:prstGeom>
        </p:spPr>
        <p:txBody>
          <a:bodyPr/>
          <a:lstStyle>
            <a:lvl1pPr algn="l">
              <a:defRPr sz="4800" b="1">
                <a:solidFill>
                  <a:schemeClr val="bg2"/>
                </a:solidFill>
              </a:defRPr>
            </a:lvl1pPr>
          </a:lstStyle>
          <a:p>
            <a:r>
              <a:rPr lang="en-US" dirty="0" smtClean="0"/>
              <a:t>Click to edit Master title style</a:t>
            </a:r>
            <a:endParaRPr lang="en-US" dirty="0"/>
          </a:p>
        </p:txBody>
      </p:sp>
      <p:sp>
        <p:nvSpPr>
          <p:cNvPr id="3" name="Content Placeholder 2"/>
          <p:cNvSpPr>
            <a:spLocks noGrp="1"/>
          </p:cNvSpPr>
          <p:nvPr>
            <p:ph idx="1"/>
          </p:nvPr>
        </p:nvSpPr>
        <p:spPr>
          <a:xfrm>
            <a:off x="609600" y="1107376"/>
            <a:ext cx="10972800" cy="4983163"/>
          </a:xfrm>
          <a:prstGeom prst="rect">
            <a:avLst/>
          </a:prstGeom>
        </p:spPr>
        <p:txBody>
          <a:bodyPr/>
          <a:lstStyle>
            <a:lvl1pPr>
              <a:defRPr sz="3733">
                <a:solidFill>
                  <a:schemeClr val="bg1"/>
                </a:solidFill>
              </a:defRPr>
            </a:lvl1pPr>
            <a:lvl2pPr>
              <a:defRPr sz="3200">
                <a:solidFill>
                  <a:schemeClr val="bg1"/>
                </a:solidFill>
              </a:defRPr>
            </a:lvl2pPr>
            <a:lvl3pPr>
              <a:defRPr sz="2667">
                <a:solidFill>
                  <a:schemeClr val="bg1"/>
                </a:solidFill>
              </a:defRPr>
            </a:lvl3pPr>
            <a:lvl4pPr>
              <a:defRPr sz="2400">
                <a:solidFill>
                  <a:schemeClr val="bg1"/>
                </a:solidFill>
              </a:defRPr>
            </a:lvl4pPr>
            <a:lvl5pPr>
              <a:defRPr sz="2400">
                <a:solidFill>
                  <a:schemeClr val="bg1"/>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Slide Number Placeholder 5"/>
          <p:cNvSpPr>
            <a:spLocks noGrp="1"/>
          </p:cNvSpPr>
          <p:nvPr>
            <p:ph type="sldNum" sz="quarter" idx="12"/>
          </p:nvPr>
        </p:nvSpPr>
        <p:spPr>
          <a:xfrm>
            <a:off x="10668000" y="6356351"/>
            <a:ext cx="914400" cy="365125"/>
          </a:xfrm>
          <a:prstGeom prst="rect">
            <a:avLst/>
          </a:prstGeom>
        </p:spPr>
        <p:txBody>
          <a:bodyPr/>
          <a:lstStyle/>
          <a:p>
            <a:fld id="{4A58DC9F-EF16-41A8-8B48-28636B45A995}" type="slidenum">
              <a:rPr lang="en-US" smtClean="0"/>
              <a:t>‹#›</a:t>
            </a:fld>
            <a:endParaRPr lang="en-US"/>
          </a:p>
        </p:txBody>
      </p:sp>
    </p:spTree>
    <p:extLst>
      <p:ext uri="{BB962C8B-B14F-4D97-AF65-F5344CB8AC3E}">
        <p14:creationId xmlns:p14="http://schemas.microsoft.com/office/powerpoint/2010/main" val="3335311539"/>
      </p:ext>
    </p:extLst>
  </p:cSld>
  <p:clrMapOvr>
    <a:masterClrMapping/>
  </p:clrMapOvr>
</p:sldLayout>
</file>

<file path=ppt/slideLayouts/slideLayout140.xml><?xml version="1.0" encoding="utf-8"?>
<p:sldLayout xmlns:a="http://schemas.openxmlformats.org/drawingml/2006/main" xmlns:r="http://schemas.openxmlformats.org/officeDocument/2006/relationships" xmlns:p="http://schemas.openxmlformats.org/presentationml/2006/main" preserve="1" userDrawn="1">
  <p:cSld name="U.S. POINTER">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36839232-8DE6-4906-83C6-25E5FB93B92D}" type="slidenum">
              <a:rPr lang="en-US" smtClean="0">
                <a:solidFill>
                  <a:prstClr val="white"/>
                </a:solidFill>
              </a:rPr>
              <a:pPr/>
              <a:t>‹#›</a:t>
            </a:fld>
            <a:endParaRPr lang="en-US">
              <a:solidFill>
                <a:prstClr val="white"/>
              </a:solidFill>
            </a:endParaRPr>
          </a:p>
        </p:txBody>
      </p:sp>
      <p:sp>
        <p:nvSpPr>
          <p:cNvPr id="3" name="Rectangle 2">
            <a:extLst>
              <a:ext uri="{FF2B5EF4-FFF2-40B4-BE49-F238E27FC236}">
                <a16:creationId xmlns:a16="http://schemas.microsoft.com/office/drawing/2014/main" id="{821B43F7-AEC2-4318-9106-8839F7E3EB30}"/>
              </a:ext>
            </a:extLst>
          </p:cNvPr>
          <p:cNvSpPr/>
          <p:nvPr userDrawn="1"/>
        </p:nvSpPr>
        <p:spPr>
          <a:xfrm>
            <a:off x="0" y="0"/>
            <a:ext cx="12192000" cy="125984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prstClr val="white"/>
              </a:solidFill>
            </a:endParaRPr>
          </a:p>
        </p:txBody>
      </p:sp>
    </p:spTree>
    <p:extLst>
      <p:ext uri="{BB962C8B-B14F-4D97-AF65-F5344CB8AC3E}">
        <p14:creationId xmlns:p14="http://schemas.microsoft.com/office/powerpoint/2010/main" val="15570164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1.xml><?xml version="1.0" encoding="utf-8"?>
<p:sldLayout xmlns:a="http://schemas.openxmlformats.org/drawingml/2006/main" xmlns:r="http://schemas.openxmlformats.org/officeDocument/2006/relationships" xmlns:p="http://schemas.openxmlformats.org/presentationml/2006/main" type="twoObj" preserve="1">
  <p:cSld name="White Background 2">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7"/>
            <a:ext cx="10972800" cy="832104"/>
          </a:xfrm>
          <a:prstGeom prst="rect">
            <a:avLst/>
          </a:prstGeom>
        </p:spPr>
        <p:txBody>
          <a:bodyPr/>
          <a:lstStyle>
            <a:lvl1pPr algn="l">
              <a:defRPr sz="4800" b="1">
                <a:solidFill>
                  <a:schemeClr val="tx1"/>
                </a:solidFill>
              </a:defRPr>
            </a:lvl1pPr>
          </a:lstStyle>
          <a:p>
            <a:r>
              <a:rPr lang="en-US" dirty="0"/>
              <a:t>Click to edit Master title style</a:t>
            </a:r>
          </a:p>
        </p:txBody>
      </p:sp>
      <p:sp>
        <p:nvSpPr>
          <p:cNvPr id="3" name="Content Placeholder 2"/>
          <p:cNvSpPr>
            <a:spLocks noGrp="1"/>
          </p:cNvSpPr>
          <p:nvPr>
            <p:ph sz="half" idx="1"/>
          </p:nvPr>
        </p:nvSpPr>
        <p:spPr>
          <a:xfrm>
            <a:off x="609600" y="1114301"/>
            <a:ext cx="5384800" cy="4983163"/>
          </a:xfrm>
          <a:prstGeom prst="rect">
            <a:avLst/>
          </a:prstGeom>
        </p:spPr>
        <p:txBody>
          <a:bodyPr/>
          <a:lstStyle>
            <a:lvl1pPr>
              <a:defRPr sz="3733">
                <a:solidFill>
                  <a:schemeClr val="tx1"/>
                </a:solidFill>
              </a:defRPr>
            </a:lvl1pPr>
            <a:lvl2pPr>
              <a:defRPr sz="3200">
                <a:solidFill>
                  <a:schemeClr val="tx1"/>
                </a:solidFill>
              </a:defRPr>
            </a:lvl2pPr>
            <a:lvl3pPr>
              <a:defRPr sz="2667">
                <a:solidFill>
                  <a:schemeClr val="tx1"/>
                </a:solidFill>
              </a:defRPr>
            </a:lvl3pPr>
            <a:lvl4pPr>
              <a:defRPr sz="2400">
                <a:solidFill>
                  <a:schemeClr val="tx1"/>
                </a:solidFill>
              </a:defRPr>
            </a:lvl4pPr>
            <a:lvl5pPr>
              <a:defRPr sz="2400">
                <a:solidFill>
                  <a:schemeClr val="tx1"/>
                </a:solidFill>
              </a:defRPr>
            </a:lvl5pPr>
            <a:lvl6pPr>
              <a:defRPr sz="2400"/>
            </a:lvl6pPr>
            <a:lvl7pPr>
              <a:defRPr sz="2400"/>
            </a:lvl7pPr>
            <a:lvl8pPr>
              <a:defRPr sz="2400"/>
            </a:lvl8pPr>
            <a:lvl9pPr>
              <a:defRPr sz="2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6197600" y="1114301"/>
            <a:ext cx="5384800" cy="4983163"/>
          </a:xfrm>
          <a:prstGeom prst="rect">
            <a:avLst/>
          </a:prstGeom>
        </p:spPr>
        <p:txBody>
          <a:bodyPr/>
          <a:lstStyle>
            <a:lvl1pPr>
              <a:defRPr sz="3733">
                <a:solidFill>
                  <a:schemeClr val="tx1"/>
                </a:solidFill>
              </a:defRPr>
            </a:lvl1pPr>
            <a:lvl2pPr>
              <a:defRPr sz="3200">
                <a:solidFill>
                  <a:schemeClr val="tx1"/>
                </a:solidFill>
              </a:defRPr>
            </a:lvl2pPr>
            <a:lvl3pPr>
              <a:defRPr sz="2667">
                <a:solidFill>
                  <a:schemeClr val="tx1"/>
                </a:solidFill>
              </a:defRPr>
            </a:lvl3pPr>
            <a:lvl4pPr>
              <a:defRPr sz="2400">
                <a:solidFill>
                  <a:schemeClr val="tx1"/>
                </a:solidFill>
              </a:defRPr>
            </a:lvl4pPr>
            <a:lvl5pPr>
              <a:defRPr sz="2400">
                <a:solidFill>
                  <a:schemeClr val="tx1"/>
                </a:solidFill>
              </a:defRPr>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p:cNvSpPr>
            <a:spLocks noGrp="1"/>
          </p:cNvSpPr>
          <p:nvPr>
            <p:ph type="sldNum" sz="quarter" idx="12"/>
          </p:nvPr>
        </p:nvSpPr>
        <p:spPr>
          <a:xfrm>
            <a:off x="8737600" y="6356352"/>
            <a:ext cx="2844800" cy="365125"/>
          </a:xfrm>
          <a:prstGeom prst="rect">
            <a:avLst/>
          </a:prstGeom>
        </p:spPr>
        <p:txBody>
          <a:bodyPr/>
          <a:lstStyle/>
          <a:p>
            <a:fld id="{4A58DC9F-EF16-41A8-8B48-28636B45A995}"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16140044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2.xml><?xml version="1.0" encoding="utf-8"?>
<p:sldLayout xmlns:a="http://schemas.openxmlformats.org/drawingml/2006/main" xmlns:r="http://schemas.openxmlformats.org/officeDocument/2006/relationships" xmlns:p="http://schemas.openxmlformats.org/presentationml/2006/main" type="twoObj" preserve="1">
  <p:cSld name="White Background 3">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40"/>
            <a:ext cx="6961632" cy="1630361"/>
          </a:xfrm>
          <a:prstGeom prst="rect">
            <a:avLst/>
          </a:prstGeom>
        </p:spPr>
        <p:txBody>
          <a:bodyPr/>
          <a:lstStyle>
            <a:lvl1pPr algn="l">
              <a:defRPr sz="4800" b="1"/>
            </a:lvl1pPr>
          </a:lstStyle>
          <a:p>
            <a:r>
              <a:rPr lang="en-US" dirty="0"/>
              <a:t>Click to edit Master title style</a:t>
            </a:r>
          </a:p>
        </p:txBody>
      </p:sp>
      <p:sp>
        <p:nvSpPr>
          <p:cNvPr id="3" name="Content Placeholder 2"/>
          <p:cNvSpPr>
            <a:spLocks noGrp="1"/>
          </p:cNvSpPr>
          <p:nvPr>
            <p:ph sz="half" idx="1"/>
          </p:nvPr>
        </p:nvSpPr>
        <p:spPr>
          <a:xfrm>
            <a:off x="609600" y="1905000"/>
            <a:ext cx="6961632" cy="4183096"/>
          </a:xfrm>
          <a:prstGeom prst="rect">
            <a:avLst/>
          </a:prstGeom>
        </p:spPr>
        <p:txBody>
          <a:bodyPr/>
          <a:lstStyle>
            <a:lvl1pPr>
              <a:defRPr sz="3733"/>
            </a:lvl1pPr>
            <a:lvl2pPr>
              <a:defRPr sz="3200"/>
            </a:lvl2pPr>
            <a:lvl3pPr>
              <a:defRPr sz="2667"/>
            </a:lvl3pPr>
            <a:lvl4pPr>
              <a:defRPr sz="2400"/>
            </a:lvl4pPr>
            <a:lvl5pPr>
              <a:defRPr sz="2400"/>
            </a:lvl5pPr>
            <a:lvl6pPr>
              <a:defRPr sz="2400"/>
            </a:lvl6pPr>
            <a:lvl7pPr>
              <a:defRPr sz="2400"/>
            </a:lvl7pPr>
            <a:lvl8pPr>
              <a:defRPr sz="2400"/>
            </a:lvl8pPr>
            <a:lvl9pPr>
              <a:defRPr sz="2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hasCustomPrompt="1"/>
          </p:nvPr>
        </p:nvSpPr>
        <p:spPr>
          <a:xfrm>
            <a:off x="7627727" y="0"/>
            <a:ext cx="4559808" cy="6117336"/>
          </a:xfrm>
          <a:prstGeom prst="rect">
            <a:avLst/>
          </a:prstGeom>
          <a:solidFill>
            <a:schemeClr val="bg2"/>
          </a:solidFill>
        </p:spPr>
        <p:txBody>
          <a:bodyPr anchor="ctr"/>
          <a:lstStyle>
            <a:lvl1pPr marL="0" indent="0">
              <a:buNone/>
              <a:defRPr sz="3200" baseline="0"/>
            </a:lvl1pPr>
            <a:lvl2pPr>
              <a:defRPr sz="3200"/>
            </a:lvl2pPr>
            <a:lvl3pPr>
              <a:defRPr sz="2667"/>
            </a:lvl3pPr>
            <a:lvl4pPr>
              <a:defRPr sz="2400"/>
            </a:lvl4pPr>
            <a:lvl5pPr>
              <a:defRPr sz="2400"/>
            </a:lvl5pPr>
            <a:lvl6pPr>
              <a:defRPr sz="2400"/>
            </a:lvl6pPr>
            <a:lvl7pPr>
              <a:defRPr sz="2400"/>
            </a:lvl7pPr>
            <a:lvl8pPr>
              <a:defRPr sz="2400"/>
            </a:lvl8pPr>
            <a:lvl9pPr>
              <a:defRPr sz="2400"/>
            </a:lvl9pPr>
          </a:lstStyle>
          <a:p>
            <a:pPr lvl="0"/>
            <a:r>
              <a:rPr lang="en-US" dirty="0"/>
              <a:t>Insert text/graph/photo</a:t>
            </a:r>
          </a:p>
        </p:txBody>
      </p:sp>
      <p:sp>
        <p:nvSpPr>
          <p:cNvPr id="7" name="Slide Number Placeholder 6"/>
          <p:cNvSpPr>
            <a:spLocks noGrp="1"/>
          </p:cNvSpPr>
          <p:nvPr>
            <p:ph type="sldNum" sz="quarter" idx="12"/>
          </p:nvPr>
        </p:nvSpPr>
        <p:spPr/>
        <p:txBody>
          <a:bodyPr/>
          <a:lstStyle/>
          <a:p>
            <a:fld id="{36839232-8DE6-4906-83C6-25E5FB93B92D}"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37813735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3.xml><?xml version="1.0" encoding="utf-8"?>
<p:sldLayout xmlns:a="http://schemas.openxmlformats.org/drawingml/2006/main" xmlns:r="http://schemas.openxmlformats.org/officeDocument/2006/relationships" xmlns:p="http://schemas.openxmlformats.org/presentationml/2006/main" matchingName="White Background 2" type="twoObj">
  <p:cSld name="White Background 2">
    <p:spTree>
      <p:nvGrpSpPr>
        <p:cNvPr id="1" name="Shape 15"/>
        <p:cNvGrpSpPr/>
        <p:nvPr/>
      </p:nvGrpSpPr>
      <p:grpSpPr>
        <a:xfrm>
          <a:off x="0" y="0"/>
          <a:ext cx="0" cy="0"/>
          <a:chOff x="0" y="0"/>
          <a:chExt cx="0" cy="0"/>
        </a:xfrm>
      </p:grpSpPr>
      <p:sp>
        <p:nvSpPr>
          <p:cNvPr id="16" name="Google Shape;16;p19"/>
          <p:cNvSpPr txBox="1">
            <a:spLocks noGrp="1"/>
          </p:cNvSpPr>
          <p:nvPr>
            <p:ph type="title"/>
          </p:nvPr>
        </p:nvSpPr>
        <p:spPr>
          <a:xfrm>
            <a:off x="609600" y="274637"/>
            <a:ext cx="10972800" cy="832104"/>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Clr>
                <a:schemeClr val="dk1"/>
              </a:buClr>
              <a:buSzPts val="4800"/>
              <a:buFont typeface="Arial"/>
              <a:buNone/>
              <a:defRPr sz="4800" b="1" i="0" u="none" strike="noStrike" cap="none">
                <a:solidFill>
                  <a:schemeClr val="dk1"/>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7" name="Google Shape;17;p19"/>
          <p:cNvSpPr txBox="1">
            <a:spLocks noGrp="1"/>
          </p:cNvSpPr>
          <p:nvPr>
            <p:ph type="body" idx="1"/>
          </p:nvPr>
        </p:nvSpPr>
        <p:spPr>
          <a:xfrm>
            <a:off x="609600" y="1114301"/>
            <a:ext cx="5384800" cy="4983163"/>
          </a:xfrm>
          <a:prstGeom prst="rect">
            <a:avLst/>
          </a:prstGeom>
          <a:noFill/>
          <a:ln>
            <a:noFill/>
          </a:ln>
        </p:spPr>
        <p:txBody>
          <a:bodyPr spcFirstLastPara="1" wrap="square" lIns="91425" tIns="45700" rIns="91425" bIns="45700" anchor="t" anchorCtr="0">
            <a:noAutofit/>
          </a:bodyPr>
          <a:lstStyle>
            <a:lvl1pPr marL="457178" marR="0" lvl="0" indent="-465623" algn="l" rtl="0">
              <a:spcBef>
                <a:spcPts val="747"/>
              </a:spcBef>
              <a:spcAft>
                <a:spcPts val="0"/>
              </a:spcAft>
              <a:buClr>
                <a:schemeClr val="dk1"/>
              </a:buClr>
              <a:buSzPts val="3733"/>
              <a:buFont typeface="Arial"/>
              <a:buChar char="•"/>
              <a:defRPr sz="3733" b="0" i="0" u="none" strike="noStrike" cap="none">
                <a:solidFill>
                  <a:schemeClr val="dk1"/>
                </a:solidFill>
                <a:latin typeface="Arial"/>
                <a:ea typeface="Arial"/>
                <a:cs typeface="Arial"/>
                <a:sym typeface="Arial"/>
              </a:defRPr>
            </a:lvl1pPr>
            <a:lvl2pPr marL="914354" marR="0" lvl="1" indent="-431779" algn="l" rtl="0">
              <a:spcBef>
                <a:spcPts val="640"/>
              </a:spcBef>
              <a:spcAft>
                <a:spcPts val="0"/>
              </a:spcAft>
              <a:buClr>
                <a:schemeClr val="dk1"/>
              </a:buClr>
              <a:buSzPts val="3200"/>
              <a:buFont typeface="Arial"/>
              <a:buChar char="–"/>
              <a:defRPr sz="3200" b="0" i="0" u="none" strike="noStrike" cap="none">
                <a:solidFill>
                  <a:schemeClr val="dk1"/>
                </a:solidFill>
                <a:latin typeface="Arial"/>
                <a:ea typeface="Arial"/>
                <a:cs typeface="Arial"/>
                <a:sym typeface="Arial"/>
              </a:defRPr>
            </a:lvl2pPr>
            <a:lvl3pPr marL="1371532" marR="0" lvl="2" indent="-397935" algn="l" rtl="0">
              <a:spcBef>
                <a:spcPts val="533"/>
              </a:spcBef>
              <a:spcAft>
                <a:spcPts val="0"/>
              </a:spcAft>
              <a:buClr>
                <a:schemeClr val="dk1"/>
              </a:buClr>
              <a:buSzPts val="2667"/>
              <a:buFont typeface="Arial"/>
              <a:buChar char="•"/>
              <a:defRPr sz="2667" b="0" i="0" u="none" strike="noStrike" cap="none">
                <a:solidFill>
                  <a:schemeClr val="dk1"/>
                </a:solidFill>
                <a:latin typeface="Arial"/>
                <a:ea typeface="Arial"/>
                <a:cs typeface="Arial"/>
                <a:sym typeface="Arial"/>
              </a:defRPr>
            </a:lvl3pPr>
            <a:lvl4pPr marL="1828709" marR="0" lvl="3" indent="-380981" algn="l" rtl="0">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4pPr>
            <a:lvl5pPr marL="2285886" marR="0" lvl="4" indent="-380981" algn="l" rtl="0">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5pPr>
            <a:lvl6pPr marL="2743062" marR="0" lvl="5" indent="-380981" algn="l" rtl="0">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6pPr>
            <a:lvl7pPr marL="3200240" marR="0" lvl="6" indent="-380981" algn="l" rtl="0">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7pPr>
            <a:lvl8pPr marL="3657418" marR="0" lvl="7" indent="-380981" algn="l" rtl="0">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8pPr>
            <a:lvl9pPr marL="4114594" marR="0" lvl="8" indent="-380981" algn="l" rtl="0">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9pPr>
          </a:lstStyle>
          <a:p>
            <a:endParaRPr/>
          </a:p>
        </p:txBody>
      </p:sp>
      <p:sp>
        <p:nvSpPr>
          <p:cNvPr id="18" name="Google Shape;18;p19"/>
          <p:cNvSpPr txBox="1">
            <a:spLocks noGrp="1"/>
          </p:cNvSpPr>
          <p:nvPr>
            <p:ph type="body" idx="2"/>
          </p:nvPr>
        </p:nvSpPr>
        <p:spPr>
          <a:xfrm>
            <a:off x="6197600" y="1114301"/>
            <a:ext cx="5384800" cy="4983163"/>
          </a:xfrm>
          <a:prstGeom prst="rect">
            <a:avLst/>
          </a:prstGeom>
          <a:noFill/>
          <a:ln>
            <a:noFill/>
          </a:ln>
        </p:spPr>
        <p:txBody>
          <a:bodyPr spcFirstLastPara="1" wrap="square" lIns="91425" tIns="45700" rIns="91425" bIns="45700" anchor="t" anchorCtr="0">
            <a:noAutofit/>
          </a:bodyPr>
          <a:lstStyle>
            <a:lvl1pPr marL="457178" marR="0" lvl="0" indent="-465623" algn="l" rtl="0">
              <a:spcBef>
                <a:spcPts val="747"/>
              </a:spcBef>
              <a:spcAft>
                <a:spcPts val="0"/>
              </a:spcAft>
              <a:buClr>
                <a:schemeClr val="dk1"/>
              </a:buClr>
              <a:buSzPts val="3733"/>
              <a:buFont typeface="Arial"/>
              <a:buChar char="•"/>
              <a:defRPr sz="3733" b="0" i="0" u="none" strike="noStrike" cap="none">
                <a:solidFill>
                  <a:schemeClr val="dk1"/>
                </a:solidFill>
                <a:latin typeface="Arial"/>
                <a:ea typeface="Arial"/>
                <a:cs typeface="Arial"/>
                <a:sym typeface="Arial"/>
              </a:defRPr>
            </a:lvl1pPr>
            <a:lvl2pPr marL="914354" marR="0" lvl="1" indent="-431779" algn="l" rtl="0">
              <a:spcBef>
                <a:spcPts val="640"/>
              </a:spcBef>
              <a:spcAft>
                <a:spcPts val="0"/>
              </a:spcAft>
              <a:buClr>
                <a:schemeClr val="dk1"/>
              </a:buClr>
              <a:buSzPts val="3200"/>
              <a:buFont typeface="Arial"/>
              <a:buChar char="–"/>
              <a:defRPr sz="3200" b="0" i="0" u="none" strike="noStrike" cap="none">
                <a:solidFill>
                  <a:schemeClr val="dk1"/>
                </a:solidFill>
                <a:latin typeface="Arial"/>
                <a:ea typeface="Arial"/>
                <a:cs typeface="Arial"/>
                <a:sym typeface="Arial"/>
              </a:defRPr>
            </a:lvl2pPr>
            <a:lvl3pPr marL="1371532" marR="0" lvl="2" indent="-397935" algn="l" rtl="0">
              <a:spcBef>
                <a:spcPts val="533"/>
              </a:spcBef>
              <a:spcAft>
                <a:spcPts val="0"/>
              </a:spcAft>
              <a:buClr>
                <a:schemeClr val="dk1"/>
              </a:buClr>
              <a:buSzPts val="2667"/>
              <a:buFont typeface="Arial"/>
              <a:buChar char="•"/>
              <a:defRPr sz="2667" b="0" i="0" u="none" strike="noStrike" cap="none">
                <a:solidFill>
                  <a:schemeClr val="dk1"/>
                </a:solidFill>
                <a:latin typeface="Arial"/>
                <a:ea typeface="Arial"/>
                <a:cs typeface="Arial"/>
                <a:sym typeface="Arial"/>
              </a:defRPr>
            </a:lvl3pPr>
            <a:lvl4pPr marL="1828709" marR="0" lvl="3" indent="-380981" algn="l" rtl="0">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4pPr>
            <a:lvl5pPr marL="2285886" marR="0" lvl="4" indent="-380981" algn="l" rtl="0">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5pPr>
            <a:lvl6pPr marL="2743062" marR="0" lvl="5" indent="-380981" algn="l" rtl="0">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6pPr>
            <a:lvl7pPr marL="3200240" marR="0" lvl="6" indent="-380981" algn="l" rtl="0">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7pPr>
            <a:lvl8pPr marL="3657418" marR="0" lvl="7" indent="-380981" algn="l" rtl="0">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8pPr>
            <a:lvl9pPr marL="4114594" marR="0" lvl="8" indent="-380981" algn="l" rtl="0">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9pPr>
          </a:lstStyle>
          <a:p>
            <a:endParaRPr/>
          </a:p>
        </p:txBody>
      </p:sp>
      <p:sp>
        <p:nvSpPr>
          <p:cNvPr id="19" name="Google Shape;19;p19"/>
          <p:cNvSpPr txBox="1">
            <a:spLocks noGrp="1"/>
          </p:cNvSpPr>
          <p:nvPr>
            <p:ph type="sldNum" idx="12"/>
          </p:nvPr>
        </p:nvSpPr>
        <p:spPr>
          <a:xfrm>
            <a:off x="8737600" y="6356352"/>
            <a:ext cx="28448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10822110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p:transition spd="slow">
        <p:fade/>
      </p:transition>
    </mc:Fallback>
  </mc:AlternateContent>
</p:sldLayout>
</file>

<file path=ppt/slideLayouts/slideLayout144.xml><?xml version="1.0" encoding="utf-8"?>
<p:sldLayout xmlns:a="http://schemas.openxmlformats.org/drawingml/2006/main" xmlns:r="http://schemas.openxmlformats.org/officeDocument/2006/relationships" xmlns:p="http://schemas.openxmlformats.org/presentationml/2006/main" matchingName="White Background 1" type="obj">
  <p:cSld name="White Background 1">
    <p:spTree>
      <p:nvGrpSpPr>
        <p:cNvPr id="1" name="Shape 20"/>
        <p:cNvGrpSpPr/>
        <p:nvPr/>
      </p:nvGrpSpPr>
      <p:grpSpPr>
        <a:xfrm>
          <a:off x="0" y="0"/>
          <a:ext cx="0" cy="0"/>
          <a:chOff x="0" y="0"/>
          <a:chExt cx="0" cy="0"/>
        </a:xfrm>
      </p:grpSpPr>
      <p:sp>
        <p:nvSpPr>
          <p:cNvPr id="21" name="Google Shape;21;p35"/>
          <p:cNvSpPr txBox="1">
            <a:spLocks noGrp="1"/>
          </p:cNvSpPr>
          <p:nvPr>
            <p:ph type="title"/>
          </p:nvPr>
        </p:nvSpPr>
        <p:spPr>
          <a:xfrm>
            <a:off x="609600" y="274637"/>
            <a:ext cx="10972800" cy="832104"/>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Clr>
                <a:schemeClr val="dk1"/>
              </a:buClr>
              <a:buSzPts val="4800"/>
              <a:buFont typeface="Arial"/>
              <a:buNone/>
              <a:defRPr sz="4800" b="1" i="0" u="none" strike="noStrike" cap="none">
                <a:solidFill>
                  <a:schemeClr val="dk1"/>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22" name="Google Shape;22;p35"/>
          <p:cNvSpPr txBox="1">
            <a:spLocks noGrp="1"/>
          </p:cNvSpPr>
          <p:nvPr>
            <p:ph type="body" idx="1"/>
          </p:nvPr>
        </p:nvSpPr>
        <p:spPr>
          <a:xfrm>
            <a:off x="609600" y="1111029"/>
            <a:ext cx="10972800" cy="4973096"/>
          </a:xfrm>
          <a:prstGeom prst="rect">
            <a:avLst/>
          </a:prstGeom>
          <a:noFill/>
          <a:ln>
            <a:noFill/>
          </a:ln>
        </p:spPr>
        <p:txBody>
          <a:bodyPr spcFirstLastPara="1" wrap="square" lIns="91425" tIns="45700" rIns="91425" bIns="45700" anchor="t" anchorCtr="0">
            <a:noAutofit/>
          </a:bodyPr>
          <a:lstStyle>
            <a:lvl1pPr marL="457178" marR="0" lvl="0" indent="-465623" algn="l" rtl="0">
              <a:spcBef>
                <a:spcPts val="747"/>
              </a:spcBef>
              <a:spcAft>
                <a:spcPts val="0"/>
              </a:spcAft>
              <a:buClr>
                <a:schemeClr val="dk1"/>
              </a:buClr>
              <a:buSzPts val="3733"/>
              <a:buFont typeface="Arial"/>
              <a:buChar char="•"/>
              <a:defRPr sz="3733" b="0" i="0" u="none" strike="noStrike" cap="none">
                <a:solidFill>
                  <a:schemeClr val="dk1"/>
                </a:solidFill>
                <a:latin typeface="Arial"/>
                <a:ea typeface="Arial"/>
                <a:cs typeface="Arial"/>
                <a:sym typeface="Arial"/>
              </a:defRPr>
            </a:lvl1pPr>
            <a:lvl2pPr marL="914354" marR="0" lvl="1" indent="-431779" algn="l" rtl="0">
              <a:spcBef>
                <a:spcPts val="640"/>
              </a:spcBef>
              <a:spcAft>
                <a:spcPts val="0"/>
              </a:spcAft>
              <a:buClr>
                <a:schemeClr val="dk1"/>
              </a:buClr>
              <a:buSzPts val="3200"/>
              <a:buFont typeface="Arial"/>
              <a:buChar char="–"/>
              <a:defRPr sz="3200" b="0" i="0" u="none" strike="noStrike" cap="none">
                <a:solidFill>
                  <a:schemeClr val="dk1"/>
                </a:solidFill>
                <a:latin typeface="Arial"/>
                <a:ea typeface="Arial"/>
                <a:cs typeface="Arial"/>
                <a:sym typeface="Arial"/>
              </a:defRPr>
            </a:lvl2pPr>
            <a:lvl3pPr marL="1371532" marR="0" lvl="2" indent="-397935" algn="l" rtl="0">
              <a:spcBef>
                <a:spcPts val="533"/>
              </a:spcBef>
              <a:spcAft>
                <a:spcPts val="0"/>
              </a:spcAft>
              <a:buClr>
                <a:schemeClr val="dk1"/>
              </a:buClr>
              <a:buSzPts val="2667"/>
              <a:buFont typeface="Arial"/>
              <a:buChar char="•"/>
              <a:defRPr sz="2667" b="0" i="0" u="none" strike="noStrike" cap="none">
                <a:solidFill>
                  <a:schemeClr val="dk1"/>
                </a:solidFill>
                <a:latin typeface="Arial"/>
                <a:ea typeface="Arial"/>
                <a:cs typeface="Arial"/>
                <a:sym typeface="Arial"/>
              </a:defRPr>
            </a:lvl3pPr>
            <a:lvl4pPr marL="1828709" marR="0" lvl="3" indent="-380981" algn="l" rtl="0">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4pPr>
            <a:lvl5pPr marL="2285886" marR="0" lvl="4" indent="-380981" algn="l" rtl="0">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5pPr>
            <a:lvl6pPr marL="2743062" marR="0" lvl="5" indent="-397935" algn="l" rtl="0">
              <a:spcBef>
                <a:spcPts val="533"/>
              </a:spcBef>
              <a:spcAft>
                <a:spcPts val="0"/>
              </a:spcAft>
              <a:buClr>
                <a:schemeClr val="dk1"/>
              </a:buClr>
              <a:buSzPts val="2667"/>
              <a:buFont typeface="Arial"/>
              <a:buChar char="•"/>
              <a:defRPr sz="2667" b="0" i="0" u="none" strike="noStrike" cap="none">
                <a:solidFill>
                  <a:schemeClr val="dk1"/>
                </a:solidFill>
                <a:latin typeface="Arial"/>
                <a:ea typeface="Arial"/>
                <a:cs typeface="Arial"/>
                <a:sym typeface="Arial"/>
              </a:defRPr>
            </a:lvl6pPr>
            <a:lvl7pPr marL="3200240" marR="0" lvl="6" indent="-397935" algn="l" rtl="0">
              <a:spcBef>
                <a:spcPts val="533"/>
              </a:spcBef>
              <a:spcAft>
                <a:spcPts val="0"/>
              </a:spcAft>
              <a:buClr>
                <a:schemeClr val="dk1"/>
              </a:buClr>
              <a:buSzPts val="2667"/>
              <a:buFont typeface="Arial"/>
              <a:buChar char="•"/>
              <a:defRPr sz="2667" b="0" i="0" u="none" strike="noStrike" cap="none">
                <a:solidFill>
                  <a:schemeClr val="dk1"/>
                </a:solidFill>
                <a:latin typeface="Arial"/>
                <a:ea typeface="Arial"/>
                <a:cs typeface="Arial"/>
                <a:sym typeface="Arial"/>
              </a:defRPr>
            </a:lvl7pPr>
            <a:lvl8pPr marL="3657418" marR="0" lvl="7" indent="-397935" algn="l" rtl="0">
              <a:spcBef>
                <a:spcPts val="533"/>
              </a:spcBef>
              <a:spcAft>
                <a:spcPts val="0"/>
              </a:spcAft>
              <a:buClr>
                <a:schemeClr val="dk1"/>
              </a:buClr>
              <a:buSzPts val="2667"/>
              <a:buFont typeface="Arial"/>
              <a:buChar char="•"/>
              <a:defRPr sz="2667" b="0" i="0" u="none" strike="noStrike" cap="none">
                <a:solidFill>
                  <a:schemeClr val="dk1"/>
                </a:solidFill>
                <a:latin typeface="Arial"/>
                <a:ea typeface="Arial"/>
                <a:cs typeface="Arial"/>
                <a:sym typeface="Arial"/>
              </a:defRPr>
            </a:lvl8pPr>
            <a:lvl9pPr marL="4114594" marR="0" lvl="8" indent="-397935" algn="l" rtl="0">
              <a:spcBef>
                <a:spcPts val="533"/>
              </a:spcBef>
              <a:spcAft>
                <a:spcPts val="0"/>
              </a:spcAft>
              <a:buClr>
                <a:schemeClr val="dk1"/>
              </a:buClr>
              <a:buSzPts val="2667"/>
              <a:buFont typeface="Arial"/>
              <a:buChar char="•"/>
              <a:defRPr sz="2667" b="0" i="0" u="none" strike="noStrike" cap="none">
                <a:solidFill>
                  <a:schemeClr val="dk1"/>
                </a:solidFill>
                <a:latin typeface="Arial"/>
                <a:ea typeface="Arial"/>
                <a:cs typeface="Arial"/>
                <a:sym typeface="Arial"/>
              </a:defRPr>
            </a:lvl9pPr>
          </a:lstStyle>
          <a:p>
            <a:endParaRPr/>
          </a:p>
        </p:txBody>
      </p:sp>
      <p:sp>
        <p:nvSpPr>
          <p:cNvPr id="23" name="Google Shape;23;p35"/>
          <p:cNvSpPr txBox="1">
            <a:spLocks noGrp="1"/>
          </p:cNvSpPr>
          <p:nvPr>
            <p:ph type="sldNum" idx="12"/>
          </p:nvPr>
        </p:nvSpPr>
        <p:spPr>
          <a:xfrm>
            <a:off x="10668000" y="6355080"/>
            <a:ext cx="8128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16229527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p:transition spd="slow">
        <p:fade/>
      </p:transition>
    </mc:Fallback>
  </mc:AlternateContent>
</p:sldLayout>
</file>

<file path=ppt/slideLayouts/slideLayout145.xml><?xml version="1.0" encoding="utf-8"?>
<p:sldLayout xmlns:a="http://schemas.openxmlformats.org/drawingml/2006/main" xmlns:r="http://schemas.openxmlformats.org/officeDocument/2006/relationships" xmlns:p="http://schemas.openxmlformats.org/presentationml/2006/main" matchingName="White Background 3">
  <p:cSld name="White Background 3">
    <p:spTree>
      <p:nvGrpSpPr>
        <p:cNvPr id="1" name="Shape 24"/>
        <p:cNvGrpSpPr/>
        <p:nvPr/>
      </p:nvGrpSpPr>
      <p:grpSpPr>
        <a:xfrm>
          <a:off x="0" y="0"/>
          <a:ext cx="0" cy="0"/>
          <a:chOff x="0" y="0"/>
          <a:chExt cx="0" cy="0"/>
        </a:xfrm>
      </p:grpSpPr>
      <p:sp>
        <p:nvSpPr>
          <p:cNvPr id="25" name="Google Shape;25;p36"/>
          <p:cNvSpPr txBox="1">
            <a:spLocks noGrp="1"/>
          </p:cNvSpPr>
          <p:nvPr>
            <p:ph type="title"/>
          </p:nvPr>
        </p:nvSpPr>
        <p:spPr>
          <a:xfrm>
            <a:off x="609600" y="274641"/>
            <a:ext cx="6961632" cy="1630361"/>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Clr>
                <a:schemeClr val="dk1"/>
              </a:buClr>
              <a:buSzPts val="4800"/>
              <a:buFont typeface="Arial"/>
              <a:buNone/>
              <a:defRPr sz="4800" b="1" i="0" u="none" strike="noStrike" cap="none">
                <a:solidFill>
                  <a:schemeClr val="dk1"/>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26" name="Google Shape;26;p36"/>
          <p:cNvSpPr txBox="1">
            <a:spLocks noGrp="1"/>
          </p:cNvSpPr>
          <p:nvPr>
            <p:ph type="body" idx="1"/>
          </p:nvPr>
        </p:nvSpPr>
        <p:spPr>
          <a:xfrm>
            <a:off x="609600" y="1905000"/>
            <a:ext cx="6961632" cy="4183096"/>
          </a:xfrm>
          <a:prstGeom prst="rect">
            <a:avLst/>
          </a:prstGeom>
          <a:noFill/>
          <a:ln>
            <a:noFill/>
          </a:ln>
        </p:spPr>
        <p:txBody>
          <a:bodyPr spcFirstLastPara="1" wrap="square" lIns="91425" tIns="45700" rIns="91425" bIns="45700" anchor="t" anchorCtr="0">
            <a:noAutofit/>
          </a:bodyPr>
          <a:lstStyle>
            <a:lvl1pPr marL="457178" marR="0" lvl="0" indent="-465623" algn="l" rtl="0">
              <a:spcBef>
                <a:spcPts val="747"/>
              </a:spcBef>
              <a:spcAft>
                <a:spcPts val="0"/>
              </a:spcAft>
              <a:buClr>
                <a:schemeClr val="dk1"/>
              </a:buClr>
              <a:buSzPts val="3733"/>
              <a:buFont typeface="Arial"/>
              <a:buChar char="•"/>
              <a:defRPr sz="3733" b="0" i="0" u="none" strike="noStrike" cap="none">
                <a:solidFill>
                  <a:schemeClr val="dk1"/>
                </a:solidFill>
                <a:latin typeface="Arial"/>
                <a:ea typeface="Arial"/>
                <a:cs typeface="Arial"/>
                <a:sym typeface="Arial"/>
              </a:defRPr>
            </a:lvl1pPr>
            <a:lvl2pPr marL="914354" marR="0" lvl="1" indent="-431779" algn="l" rtl="0">
              <a:spcBef>
                <a:spcPts val="640"/>
              </a:spcBef>
              <a:spcAft>
                <a:spcPts val="0"/>
              </a:spcAft>
              <a:buClr>
                <a:schemeClr val="dk1"/>
              </a:buClr>
              <a:buSzPts val="3200"/>
              <a:buFont typeface="Arial"/>
              <a:buChar char="–"/>
              <a:defRPr sz="3200" b="0" i="0" u="none" strike="noStrike" cap="none">
                <a:solidFill>
                  <a:schemeClr val="dk1"/>
                </a:solidFill>
                <a:latin typeface="Arial"/>
                <a:ea typeface="Arial"/>
                <a:cs typeface="Arial"/>
                <a:sym typeface="Arial"/>
              </a:defRPr>
            </a:lvl2pPr>
            <a:lvl3pPr marL="1371532" marR="0" lvl="2" indent="-397935" algn="l" rtl="0">
              <a:spcBef>
                <a:spcPts val="533"/>
              </a:spcBef>
              <a:spcAft>
                <a:spcPts val="0"/>
              </a:spcAft>
              <a:buClr>
                <a:schemeClr val="dk1"/>
              </a:buClr>
              <a:buSzPts val="2667"/>
              <a:buFont typeface="Arial"/>
              <a:buChar char="•"/>
              <a:defRPr sz="2667" b="0" i="0" u="none" strike="noStrike" cap="none">
                <a:solidFill>
                  <a:schemeClr val="dk1"/>
                </a:solidFill>
                <a:latin typeface="Arial"/>
                <a:ea typeface="Arial"/>
                <a:cs typeface="Arial"/>
                <a:sym typeface="Arial"/>
              </a:defRPr>
            </a:lvl3pPr>
            <a:lvl4pPr marL="1828709" marR="0" lvl="3" indent="-380981" algn="l" rtl="0">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4pPr>
            <a:lvl5pPr marL="2285886" marR="0" lvl="4" indent="-380981" algn="l" rtl="0">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5pPr>
            <a:lvl6pPr marL="2743062" marR="0" lvl="5" indent="-380981" algn="l" rtl="0">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6pPr>
            <a:lvl7pPr marL="3200240" marR="0" lvl="6" indent="-380981" algn="l" rtl="0">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7pPr>
            <a:lvl8pPr marL="3657418" marR="0" lvl="7" indent="-380981" algn="l" rtl="0">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8pPr>
            <a:lvl9pPr marL="4114594" marR="0" lvl="8" indent="-380981" algn="l" rtl="0">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9pPr>
          </a:lstStyle>
          <a:p>
            <a:endParaRPr/>
          </a:p>
        </p:txBody>
      </p:sp>
      <p:sp>
        <p:nvSpPr>
          <p:cNvPr id="27" name="Google Shape;27;p36"/>
          <p:cNvSpPr txBox="1">
            <a:spLocks noGrp="1"/>
          </p:cNvSpPr>
          <p:nvPr>
            <p:ph type="body" idx="2"/>
          </p:nvPr>
        </p:nvSpPr>
        <p:spPr>
          <a:xfrm>
            <a:off x="7627727" y="0"/>
            <a:ext cx="4559808" cy="6117336"/>
          </a:xfrm>
          <a:prstGeom prst="rect">
            <a:avLst/>
          </a:prstGeom>
          <a:solidFill>
            <a:schemeClr val="lt2"/>
          </a:solidFill>
          <a:ln>
            <a:noFill/>
          </a:ln>
        </p:spPr>
        <p:txBody>
          <a:bodyPr spcFirstLastPara="1" wrap="square" lIns="91425" tIns="45700" rIns="91425" bIns="45700" anchor="ctr" anchorCtr="0">
            <a:noAutofit/>
          </a:bodyPr>
          <a:lstStyle>
            <a:lvl1pPr marL="457178" marR="0" lvl="0" indent="-228589" algn="l" rtl="0">
              <a:spcBef>
                <a:spcPts val="640"/>
              </a:spcBef>
              <a:spcAft>
                <a:spcPts val="0"/>
              </a:spcAft>
              <a:buClr>
                <a:schemeClr val="dk1"/>
              </a:buClr>
              <a:buSzPts val="3200"/>
              <a:buFont typeface="Arial"/>
              <a:buNone/>
              <a:defRPr sz="3200" b="0" i="0" u="none" strike="noStrike" cap="none">
                <a:solidFill>
                  <a:schemeClr val="dk1"/>
                </a:solidFill>
                <a:latin typeface="Arial"/>
                <a:ea typeface="Arial"/>
                <a:cs typeface="Arial"/>
                <a:sym typeface="Arial"/>
              </a:defRPr>
            </a:lvl1pPr>
            <a:lvl2pPr marL="914354" marR="0" lvl="1" indent="-431779" algn="l" rtl="0">
              <a:spcBef>
                <a:spcPts val="640"/>
              </a:spcBef>
              <a:spcAft>
                <a:spcPts val="0"/>
              </a:spcAft>
              <a:buClr>
                <a:schemeClr val="dk1"/>
              </a:buClr>
              <a:buSzPts val="3200"/>
              <a:buFont typeface="Arial"/>
              <a:buChar char="–"/>
              <a:defRPr sz="3200" b="0" i="0" u="none" strike="noStrike" cap="none">
                <a:solidFill>
                  <a:schemeClr val="dk1"/>
                </a:solidFill>
                <a:latin typeface="Arial"/>
                <a:ea typeface="Arial"/>
                <a:cs typeface="Arial"/>
                <a:sym typeface="Arial"/>
              </a:defRPr>
            </a:lvl2pPr>
            <a:lvl3pPr marL="1371532" marR="0" lvl="2" indent="-397935" algn="l" rtl="0">
              <a:spcBef>
                <a:spcPts val="533"/>
              </a:spcBef>
              <a:spcAft>
                <a:spcPts val="0"/>
              </a:spcAft>
              <a:buClr>
                <a:schemeClr val="dk1"/>
              </a:buClr>
              <a:buSzPts val="2667"/>
              <a:buFont typeface="Arial"/>
              <a:buChar char="•"/>
              <a:defRPr sz="2667" b="0" i="0" u="none" strike="noStrike" cap="none">
                <a:solidFill>
                  <a:schemeClr val="dk1"/>
                </a:solidFill>
                <a:latin typeface="Arial"/>
                <a:ea typeface="Arial"/>
                <a:cs typeface="Arial"/>
                <a:sym typeface="Arial"/>
              </a:defRPr>
            </a:lvl3pPr>
            <a:lvl4pPr marL="1828709" marR="0" lvl="3" indent="-380981" algn="l" rtl="0">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4pPr>
            <a:lvl5pPr marL="2285886" marR="0" lvl="4" indent="-380981" algn="l" rtl="0">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5pPr>
            <a:lvl6pPr marL="2743062" marR="0" lvl="5" indent="-380981" algn="l" rtl="0">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6pPr>
            <a:lvl7pPr marL="3200240" marR="0" lvl="6" indent="-380981" algn="l" rtl="0">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7pPr>
            <a:lvl8pPr marL="3657418" marR="0" lvl="7" indent="-380981" algn="l" rtl="0">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8pPr>
            <a:lvl9pPr marL="4114594" marR="0" lvl="8" indent="-380981" algn="l" rtl="0">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9pPr>
          </a:lstStyle>
          <a:p>
            <a:endParaRPr/>
          </a:p>
        </p:txBody>
      </p:sp>
      <p:sp>
        <p:nvSpPr>
          <p:cNvPr id="28" name="Google Shape;28;p36"/>
          <p:cNvSpPr txBox="1">
            <a:spLocks noGrp="1"/>
          </p:cNvSpPr>
          <p:nvPr>
            <p:ph type="sldNum" idx="12"/>
          </p:nvPr>
        </p:nvSpPr>
        <p:spPr>
          <a:xfrm>
            <a:off x="10668000" y="6355080"/>
            <a:ext cx="8128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17748862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p:transition spd="slow">
        <p:fade/>
      </p:transition>
    </mc:Fallback>
  </mc:AlternateContent>
</p:sldLayout>
</file>

<file path=ppt/slideLayouts/slideLayout146.xml><?xml version="1.0" encoding="utf-8"?>
<p:sldLayout xmlns:a="http://schemas.openxmlformats.org/drawingml/2006/main" xmlns:r="http://schemas.openxmlformats.org/officeDocument/2006/relationships" xmlns:p="http://schemas.openxmlformats.org/presentationml/2006/main" matchingName="Title Slide" type="title">
  <p:cSld name="Title Slide">
    <p:spTree>
      <p:nvGrpSpPr>
        <p:cNvPr id="1" name="Shape 29"/>
        <p:cNvGrpSpPr/>
        <p:nvPr/>
      </p:nvGrpSpPr>
      <p:grpSpPr>
        <a:xfrm>
          <a:off x="0" y="0"/>
          <a:ext cx="0" cy="0"/>
          <a:chOff x="0" y="0"/>
          <a:chExt cx="0" cy="0"/>
        </a:xfrm>
      </p:grpSpPr>
      <p:sp>
        <p:nvSpPr>
          <p:cNvPr id="30" name="Google Shape;30;p37"/>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Autofit/>
          </a:bodyPr>
          <a:lstStyle>
            <a:lvl1pPr marR="0" lvl="0" algn="ctr" rtl="0">
              <a:spcBef>
                <a:spcPts val="0"/>
              </a:spcBef>
              <a:spcAft>
                <a:spcPts val="0"/>
              </a:spcAft>
              <a:buClr>
                <a:schemeClr val="dk1"/>
              </a:buClr>
              <a:buSzPts val="6000"/>
              <a:buFont typeface="Arial"/>
              <a:buNone/>
              <a:defRPr sz="6000" b="0" i="0" u="none" strike="noStrike" cap="none">
                <a:solidFill>
                  <a:schemeClr val="dk1"/>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31" name="Google Shape;31;p37"/>
          <p:cNvSpPr txBox="1">
            <a:spLocks noGrp="1"/>
          </p:cNvSpPr>
          <p:nvPr>
            <p:ph type="subTitle" idx="1"/>
          </p:nvPr>
        </p:nvSpPr>
        <p:spPr>
          <a:xfrm>
            <a:off x="1524000" y="3602037"/>
            <a:ext cx="9144000" cy="1655763"/>
          </a:xfrm>
          <a:prstGeom prst="rect">
            <a:avLst/>
          </a:prstGeom>
          <a:noFill/>
          <a:ln>
            <a:noFill/>
          </a:ln>
        </p:spPr>
        <p:txBody>
          <a:bodyPr spcFirstLastPara="1" wrap="square" lIns="91425" tIns="45700" rIns="91425" bIns="45700" anchor="t" anchorCtr="0">
            <a:noAutofit/>
          </a:bodyPr>
          <a:lstStyle>
            <a:lvl1pPr marR="0" lvl="0" algn="ctr" rtl="0">
              <a:spcBef>
                <a:spcPts val="48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1pPr>
            <a:lvl2pPr marR="0" lvl="1" algn="ctr" rtl="0">
              <a:spcBef>
                <a:spcPts val="4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2pPr>
            <a:lvl3pPr marR="0" lvl="2" algn="ctr" rtl="0">
              <a:spcBef>
                <a:spcPts val="36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3pPr>
            <a:lvl4pPr marR="0" lvl="3" algn="ctr" rtl="0">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4pPr>
            <a:lvl5pPr marR="0" lvl="4" algn="ctr" rtl="0">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5pPr>
            <a:lvl6pPr marR="0" lvl="5" algn="ctr" rtl="0">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6pPr>
            <a:lvl7pPr marR="0" lvl="6" algn="ctr" rtl="0">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7pPr>
            <a:lvl8pPr marR="0" lvl="7" algn="ctr" rtl="0">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8pPr>
            <a:lvl9pPr marR="0" lvl="8" algn="ctr" rtl="0">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9pPr>
          </a:lstStyle>
          <a:p>
            <a:endParaRPr/>
          </a:p>
        </p:txBody>
      </p:sp>
      <p:sp>
        <p:nvSpPr>
          <p:cNvPr id="32" name="Google Shape;32;p37"/>
          <p:cNvSpPr txBox="1">
            <a:spLocks noGrp="1"/>
          </p:cNvSpPr>
          <p:nvPr>
            <p:ph type="dt" idx="10"/>
          </p:nvPr>
        </p:nvSpPr>
        <p:spPr>
          <a:xfrm>
            <a:off x="838200" y="6356352"/>
            <a:ext cx="2743200" cy="36512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33" name="Google Shape;33;p37"/>
          <p:cNvSpPr txBox="1">
            <a:spLocks noGrp="1"/>
          </p:cNvSpPr>
          <p:nvPr>
            <p:ph type="ftr" idx="11"/>
          </p:nvPr>
        </p:nvSpPr>
        <p:spPr>
          <a:xfrm>
            <a:off x="4038600" y="6356352"/>
            <a:ext cx="4114800" cy="36512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34" name="Google Shape;34;p37"/>
          <p:cNvSpPr txBox="1">
            <a:spLocks noGrp="1"/>
          </p:cNvSpPr>
          <p:nvPr>
            <p:ph type="sldNum" idx="12"/>
          </p:nvPr>
        </p:nvSpPr>
        <p:spPr>
          <a:xfrm>
            <a:off x="8610600" y="6356352"/>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42143625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p:transition spd="slow">
        <p:fade/>
      </p:transition>
    </mc:Fallback>
  </mc:AlternateContent>
</p:sldLayout>
</file>

<file path=ppt/slideLayouts/slideLayout147.xml><?xml version="1.0" encoding="utf-8"?>
<p:sldLayout xmlns:a="http://schemas.openxmlformats.org/drawingml/2006/main" xmlns:r="http://schemas.openxmlformats.org/officeDocument/2006/relationships" xmlns:p="http://schemas.openxmlformats.org/presentationml/2006/main" matchingName="light gray">
  <p:cSld name="light gray">
    <p:bg>
      <p:bgPr>
        <a:solidFill>
          <a:srgbClr val="F2F2F2"/>
        </a:solidFill>
        <a:effectLst/>
      </p:bgPr>
    </p:bg>
    <p:spTree>
      <p:nvGrpSpPr>
        <p:cNvPr id="1" name="Shape 38"/>
        <p:cNvGrpSpPr/>
        <p:nvPr/>
      </p:nvGrpSpPr>
      <p:grpSpPr>
        <a:xfrm>
          <a:off x="0" y="0"/>
          <a:ext cx="0" cy="0"/>
          <a:chOff x="0" y="0"/>
          <a:chExt cx="0" cy="0"/>
        </a:xfrm>
      </p:grpSpPr>
      <p:sp>
        <p:nvSpPr>
          <p:cNvPr id="39" name="Google Shape;39;p39"/>
          <p:cNvSpPr/>
          <p:nvPr/>
        </p:nvSpPr>
        <p:spPr>
          <a:xfrm>
            <a:off x="0" y="0"/>
            <a:ext cx="12192000" cy="6120384"/>
          </a:xfrm>
          <a:prstGeom prst="rect">
            <a:avLst/>
          </a:prstGeom>
          <a:solidFill>
            <a:srgbClr val="E5E5E6"/>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400">
              <a:solidFill>
                <a:schemeClr val="lt1"/>
              </a:solidFill>
              <a:latin typeface="Arial"/>
              <a:ea typeface="Arial"/>
              <a:cs typeface="Arial"/>
              <a:sym typeface="Arial"/>
            </a:endParaRPr>
          </a:p>
        </p:txBody>
      </p:sp>
    </p:spTree>
    <p:extLst>
      <p:ext uri="{BB962C8B-B14F-4D97-AF65-F5344CB8AC3E}">
        <p14:creationId xmlns:p14="http://schemas.microsoft.com/office/powerpoint/2010/main" val="3237659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p:transition spd="slow">
        <p:fade/>
      </p:transition>
    </mc:Fallback>
  </mc:AlternateContent>
</p:sldLayout>
</file>

<file path=ppt/slideLayouts/slideLayout148.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C7735F19-9115-4CC8-A9CB-D395F47E16D3}"/>
              </a:ext>
            </a:extLst>
          </p:cNvPr>
          <p:cNvSpPr/>
          <p:nvPr userDrawn="1"/>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 name="Slide Number Placeholder 2">
            <a:extLst>
              <a:ext uri="{FF2B5EF4-FFF2-40B4-BE49-F238E27FC236}">
                <a16:creationId xmlns:a16="http://schemas.microsoft.com/office/drawing/2014/main" id="{6553E8DC-2F1F-463F-9102-EB04F6F38288}"/>
              </a:ext>
            </a:extLst>
          </p:cNvPr>
          <p:cNvSpPr>
            <a:spLocks noGrp="1"/>
          </p:cNvSpPr>
          <p:nvPr>
            <p:ph type="sldNum" sz="quarter" idx="10"/>
          </p:nvPr>
        </p:nvSpPr>
        <p:spPr/>
        <p:txBody>
          <a:bodyPr/>
          <a:lstStyle/>
          <a:p>
            <a:fld id="{36839232-8DE6-4906-83C6-25E5FB93B92D}" type="slidenum">
              <a:rPr lang="en-US" smtClean="0"/>
              <a:pPr/>
              <a:t>‹#›</a:t>
            </a:fld>
            <a:endParaRPr lang="en-US"/>
          </a:p>
        </p:txBody>
      </p:sp>
    </p:spTree>
    <p:extLst>
      <p:ext uri="{BB962C8B-B14F-4D97-AF65-F5344CB8AC3E}">
        <p14:creationId xmlns:p14="http://schemas.microsoft.com/office/powerpoint/2010/main" val="267137753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149.xml><?xml version="1.0" encoding="utf-8"?>
<p:sldLayout xmlns:a="http://schemas.openxmlformats.org/drawingml/2006/main" xmlns:r="http://schemas.openxmlformats.org/officeDocument/2006/relationships" xmlns:p="http://schemas.openxmlformats.org/presentationml/2006/main" type="obj" preserve="1">
  <p:cSld name="White Background 1">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7"/>
            <a:ext cx="10972800" cy="832104"/>
          </a:xfrm>
          <a:prstGeom prst="rect">
            <a:avLst/>
          </a:prstGeom>
        </p:spPr>
        <p:txBody>
          <a:bodyPr/>
          <a:lstStyle>
            <a:lvl1pPr algn="l">
              <a:defRPr sz="4800" b="1">
                <a:solidFill>
                  <a:schemeClr val="tx1"/>
                </a:solidFill>
              </a:defRPr>
            </a:lvl1pPr>
          </a:lstStyle>
          <a:p>
            <a:r>
              <a:rPr lang="en-US" dirty="0"/>
              <a:t>Click to edit Master title style</a:t>
            </a:r>
          </a:p>
        </p:txBody>
      </p:sp>
      <p:sp>
        <p:nvSpPr>
          <p:cNvPr id="3" name="Content Placeholder 2"/>
          <p:cNvSpPr>
            <a:spLocks noGrp="1"/>
          </p:cNvSpPr>
          <p:nvPr>
            <p:ph idx="1"/>
          </p:nvPr>
        </p:nvSpPr>
        <p:spPr>
          <a:xfrm>
            <a:off x="609600" y="1111029"/>
            <a:ext cx="10972800" cy="4973096"/>
          </a:xfrm>
          <a:prstGeom prst="rect">
            <a:avLst/>
          </a:prstGeom>
        </p:spPr>
        <p:txBody>
          <a:bodyPr/>
          <a:lstStyle>
            <a:lvl1pPr>
              <a:defRPr sz="3733">
                <a:solidFill>
                  <a:schemeClr val="tx1"/>
                </a:solidFill>
              </a:defRPr>
            </a:lvl1pPr>
            <a:lvl2pPr>
              <a:defRPr sz="3200">
                <a:solidFill>
                  <a:schemeClr val="tx1"/>
                </a:solidFill>
              </a:defRPr>
            </a:lvl2pPr>
            <a:lvl3pPr>
              <a:defRPr sz="2667">
                <a:solidFill>
                  <a:schemeClr val="tx1"/>
                </a:solidFill>
              </a:defRPr>
            </a:lvl3pPr>
            <a:lvl4pPr>
              <a:defRPr sz="2400">
                <a:solidFill>
                  <a:schemeClr val="tx1"/>
                </a:solidFill>
              </a:defRPr>
            </a:lvl4pPr>
            <a:lvl5pPr>
              <a:defRPr sz="2400">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12"/>
          </p:nvPr>
        </p:nvSpPr>
        <p:spPr/>
        <p:txBody>
          <a:bodyPr/>
          <a:lstStyle/>
          <a:p>
            <a:fld id="{36839232-8DE6-4906-83C6-25E5FB93B92D}" type="slidenum">
              <a:rPr lang="en-US" smtClean="0"/>
              <a:t>‹#›</a:t>
            </a:fld>
            <a:endParaRPr lang="en-US"/>
          </a:p>
        </p:txBody>
      </p:sp>
    </p:spTree>
    <p:extLst>
      <p:ext uri="{BB962C8B-B14F-4D97-AF65-F5344CB8AC3E}">
        <p14:creationId xmlns:p14="http://schemas.microsoft.com/office/powerpoint/2010/main" val="87377441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Purple Background 2">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7"/>
            <a:ext cx="10972800" cy="832104"/>
          </a:xfrm>
          <a:prstGeom prst="rect">
            <a:avLst/>
          </a:prstGeom>
        </p:spPr>
        <p:txBody>
          <a:bodyPr/>
          <a:lstStyle>
            <a:lvl1pPr algn="l">
              <a:defRPr sz="4800" b="1">
                <a:solidFill>
                  <a:schemeClr val="bg2"/>
                </a:solidFill>
              </a:defRPr>
            </a:lvl1pPr>
          </a:lstStyle>
          <a:p>
            <a:r>
              <a:rPr lang="en-US" dirty="0" smtClean="0"/>
              <a:t>Click to edit Master title style</a:t>
            </a:r>
            <a:endParaRPr lang="en-US" dirty="0"/>
          </a:p>
        </p:txBody>
      </p:sp>
      <p:sp>
        <p:nvSpPr>
          <p:cNvPr id="3" name="Content Placeholder 2"/>
          <p:cNvSpPr>
            <a:spLocks noGrp="1"/>
          </p:cNvSpPr>
          <p:nvPr>
            <p:ph sz="half" idx="1"/>
          </p:nvPr>
        </p:nvSpPr>
        <p:spPr>
          <a:xfrm>
            <a:off x="609600" y="1114301"/>
            <a:ext cx="5384800" cy="4983163"/>
          </a:xfrm>
          <a:prstGeom prst="rect">
            <a:avLst/>
          </a:prstGeom>
        </p:spPr>
        <p:txBody>
          <a:bodyPr/>
          <a:lstStyle>
            <a:lvl1pPr>
              <a:defRPr sz="3733">
                <a:solidFill>
                  <a:schemeClr val="bg1"/>
                </a:solidFill>
              </a:defRPr>
            </a:lvl1pPr>
            <a:lvl2pPr>
              <a:defRPr sz="3200">
                <a:solidFill>
                  <a:schemeClr val="bg1"/>
                </a:solidFill>
              </a:defRPr>
            </a:lvl2pPr>
            <a:lvl3pPr>
              <a:defRPr sz="2667">
                <a:solidFill>
                  <a:schemeClr val="bg1"/>
                </a:solidFill>
              </a:defRPr>
            </a:lvl3pPr>
            <a:lvl4pPr>
              <a:defRPr sz="2400">
                <a:solidFill>
                  <a:schemeClr val="bg1"/>
                </a:solidFill>
              </a:defRPr>
            </a:lvl4pPr>
            <a:lvl5pPr>
              <a:defRPr sz="2400">
                <a:solidFill>
                  <a:schemeClr val="bg1"/>
                </a:solidFill>
              </a:defRPr>
            </a:lvl5pPr>
            <a:lvl6pPr>
              <a:defRPr sz="2400"/>
            </a:lvl6pPr>
            <a:lvl7pPr>
              <a:defRPr sz="2400"/>
            </a:lvl7pPr>
            <a:lvl8pPr>
              <a:defRPr sz="2400"/>
            </a:lvl8pPr>
            <a:lvl9pPr>
              <a:defRPr sz="24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6197600" y="1114301"/>
            <a:ext cx="5384800" cy="4983163"/>
          </a:xfrm>
          <a:prstGeom prst="rect">
            <a:avLst/>
          </a:prstGeom>
        </p:spPr>
        <p:txBody>
          <a:bodyPr/>
          <a:lstStyle>
            <a:lvl1pPr>
              <a:defRPr sz="3733">
                <a:solidFill>
                  <a:schemeClr val="bg1"/>
                </a:solidFill>
              </a:defRPr>
            </a:lvl1pPr>
            <a:lvl2pPr>
              <a:defRPr sz="3200">
                <a:solidFill>
                  <a:schemeClr val="bg1"/>
                </a:solidFill>
              </a:defRPr>
            </a:lvl2pPr>
            <a:lvl3pPr>
              <a:defRPr sz="2667">
                <a:solidFill>
                  <a:schemeClr val="bg1"/>
                </a:solidFill>
              </a:defRPr>
            </a:lvl3pPr>
            <a:lvl4pPr>
              <a:defRPr sz="2400">
                <a:solidFill>
                  <a:schemeClr val="bg1"/>
                </a:solidFill>
              </a:defRPr>
            </a:lvl4pPr>
            <a:lvl5pPr>
              <a:defRPr sz="2400">
                <a:solidFill>
                  <a:schemeClr val="bg1"/>
                </a:solidFill>
              </a:defRPr>
            </a:lvl5pPr>
            <a:lvl6pPr>
              <a:defRPr sz="2400"/>
            </a:lvl6pPr>
            <a:lvl7pPr>
              <a:defRPr sz="2400"/>
            </a:lvl7pPr>
            <a:lvl8pPr>
              <a:defRPr sz="2400"/>
            </a:lvl8pPr>
            <a:lvl9pPr>
              <a:defRPr sz="2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Slide Number Placeholder 6"/>
          <p:cNvSpPr>
            <a:spLocks noGrp="1"/>
          </p:cNvSpPr>
          <p:nvPr>
            <p:ph type="sldNum" sz="quarter" idx="12"/>
          </p:nvPr>
        </p:nvSpPr>
        <p:spPr>
          <a:xfrm>
            <a:off x="8737600" y="6356351"/>
            <a:ext cx="2844800" cy="365125"/>
          </a:xfrm>
          <a:prstGeom prst="rect">
            <a:avLst/>
          </a:prstGeom>
        </p:spPr>
        <p:txBody>
          <a:bodyPr/>
          <a:lstStyle/>
          <a:p>
            <a:fld id="{4A58DC9F-EF16-41A8-8B48-28636B45A995}" type="slidenum">
              <a:rPr lang="en-US" smtClean="0"/>
              <a:t>‹#›</a:t>
            </a:fld>
            <a:endParaRPr lang="en-US"/>
          </a:p>
        </p:txBody>
      </p:sp>
    </p:spTree>
    <p:extLst>
      <p:ext uri="{BB962C8B-B14F-4D97-AF65-F5344CB8AC3E}">
        <p14:creationId xmlns:p14="http://schemas.microsoft.com/office/powerpoint/2010/main" val="3776952036"/>
      </p:ext>
    </p:extLst>
  </p:cSld>
  <p:clrMapOvr>
    <a:masterClrMapping/>
  </p:clrMapOvr>
</p:sldLayout>
</file>

<file path=ppt/slideLayouts/slideLayout150.xml><?xml version="1.0" encoding="utf-8"?>
<p:sldLayout xmlns:a="http://schemas.openxmlformats.org/drawingml/2006/main" xmlns:r="http://schemas.openxmlformats.org/officeDocument/2006/relationships" xmlns:p="http://schemas.openxmlformats.org/presentationml/2006/main" preserve="1" userDrawn="1">
  <p:cSld name="bottom only">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36839232-8DE6-4906-83C6-25E5FB93B92D}" type="slidenum">
              <a:rPr lang="en-US" smtClean="0"/>
              <a:t>‹#›</a:t>
            </a:fld>
            <a:endParaRPr lang="en-US"/>
          </a:p>
        </p:txBody>
      </p:sp>
    </p:spTree>
    <p:extLst>
      <p:ext uri="{BB962C8B-B14F-4D97-AF65-F5344CB8AC3E}">
        <p14:creationId xmlns:p14="http://schemas.microsoft.com/office/powerpoint/2010/main" val="196495021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151.xml><?xml version="1.0" encoding="utf-8"?>
<p:sldLayout xmlns:a="http://schemas.openxmlformats.org/drawingml/2006/main" xmlns:r="http://schemas.openxmlformats.org/officeDocument/2006/relationships" xmlns:p="http://schemas.openxmlformats.org/presentationml/2006/main" preserve="1" userDrawn="1">
  <p:cSld name="gradient">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36839232-8DE6-4906-83C6-25E5FB93B92D}" type="slidenum">
              <a:rPr lang="en-US" smtClean="0"/>
              <a:t>‹#›</a:t>
            </a:fld>
            <a:endParaRPr lang="en-US"/>
          </a:p>
        </p:txBody>
      </p:sp>
      <p:sp>
        <p:nvSpPr>
          <p:cNvPr id="2" name="!!gradient 1">
            <a:extLst>
              <a:ext uri="{FF2B5EF4-FFF2-40B4-BE49-F238E27FC236}">
                <a16:creationId xmlns:a16="http://schemas.microsoft.com/office/drawing/2014/main" id="{339CC023-1F67-4553-9327-6EDC531E8ECB}"/>
              </a:ext>
            </a:extLst>
          </p:cNvPr>
          <p:cNvSpPr/>
          <p:nvPr userDrawn="1"/>
        </p:nvSpPr>
        <p:spPr>
          <a:xfrm>
            <a:off x="0" y="0"/>
            <a:ext cx="12192000" cy="6120384"/>
          </a:xfrm>
          <a:prstGeom prst="rect">
            <a:avLst/>
          </a:prstGeom>
          <a:gradFill>
            <a:gsLst>
              <a:gs pos="0">
                <a:schemeClr val="accent1"/>
              </a:gs>
              <a:gs pos="100000">
                <a:schemeClr val="accent3"/>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Tree>
    <p:extLst>
      <p:ext uri="{BB962C8B-B14F-4D97-AF65-F5344CB8AC3E}">
        <p14:creationId xmlns:p14="http://schemas.microsoft.com/office/powerpoint/2010/main" val="283930741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152.xml><?xml version="1.0" encoding="utf-8"?>
<p:sldLayout xmlns:a="http://schemas.openxmlformats.org/drawingml/2006/main" xmlns:r="http://schemas.openxmlformats.org/officeDocument/2006/relationships" xmlns:p="http://schemas.openxmlformats.org/presentationml/2006/main" preserve="1" userDrawn="1">
  <p:cSld name="gradient 2">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36839232-8DE6-4906-83C6-25E5FB93B92D}" type="slidenum">
              <a:rPr lang="en-US" smtClean="0"/>
              <a:t>‹#›</a:t>
            </a:fld>
            <a:endParaRPr lang="en-US"/>
          </a:p>
        </p:txBody>
      </p:sp>
      <p:sp>
        <p:nvSpPr>
          <p:cNvPr id="2" name="!!gradient 1">
            <a:extLst>
              <a:ext uri="{FF2B5EF4-FFF2-40B4-BE49-F238E27FC236}">
                <a16:creationId xmlns:a16="http://schemas.microsoft.com/office/drawing/2014/main" id="{339CC023-1F67-4553-9327-6EDC531E8ECB}"/>
              </a:ext>
            </a:extLst>
          </p:cNvPr>
          <p:cNvSpPr/>
          <p:nvPr userDrawn="1"/>
        </p:nvSpPr>
        <p:spPr>
          <a:xfrm>
            <a:off x="0" y="0"/>
            <a:ext cx="12192000" cy="6120384"/>
          </a:xfrm>
          <a:prstGeom prst="rect">
            <a:avLst/>
          </a:prstGeom>
          <a:gradFill>
            <a:gsLst>
              <a:gs pos="0">
                <a:schemeClr val="accent1"/>
              </a:gs>
              <a:gs pos="100000">
                <a:schemeClr val="accent6"/>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Tree>
    <p:extLst>
      <p:ext uri="{BB962C8B-B14F-4D97-AF65-F5344CB8AC3E}">
        <p14:creationId xmlns:p14="http://schemas.microsoft.com/office/powerpoint/2010/main" val="309303425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153.xml><?xml version="1.0" encoding="utf-8"?>
<p:sldLayout xmlns:a="http://schemas.openxmlformats.org/drawingml/2006/main" xmlns:r="http://schemas.openxmlformats.org/officeDocument/2006/relationships" xmlns:p="http://schemas.openxmlformats.org/presentationml/2006/main" preserve="1" userDrawn="1">
  <p:cSld name="gradient 6">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36839232-8DE6-4906-83C6-25E5FB93B92D}" type="slidenum">
              <a:rPr lang="en-US" smtClean="0"/>
              <a:t>‹#›</a:t>
            </a:fld>
            <a:endParaRPr lang="en-US"/>
          </a:p>
        </p:txBody>
      </p:sp>
      <p:sp>
        <p:nvSpPr>
          <p:cNvPr id="2" name="!!gradient 1">
            <a:extLst>
              <a:ext uri="{FF2B5EF4-FFF2-40B4-BE49-F238E27FC236}">
                <a16:creationId xmlns:a16="http://schemas.microsoft.com/office/drawing/2014/main" id="{339CC023-1F67-4553-9327-6EDC531E8ECB}"/>
              </a:ext>
            </a:extLst>
          </p:cNvPr>
          <p:cNvSpPr/>
          <p:nvPr userDrawn="1"/>
        </p:nvSpPr>
        <p:spPr>
          <a:xfrm>
            <a:off x="0" y="0"/>
            <a:ext cx="12192000" cy="6120384"/>
          </a:xfrm>
          <a:prstGeom prst="rect">
            <a:avLst/>
          </a:prstGeom>
          <a:gradFill>
            <a:gsLst>
              <a:gs pos="0">
                <a:schemeClr val="accent1"/>
              </a:gs>
              <a:gs pos="100000">
                <a:schemeClr val="accent5"/>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Tree>
    <p:extLst>
      <p:ext uri="{BB962C8B-B14F-4D97-AF65-F5344CB8AC3E}">
        <p14:creationId xmlns:p14="http://schemas.microsoft.com/office/powerpoint/2010/main" val="123158668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154.xml><?xml version="1.0" encoding="utf-8"?>
<p:sldLayout xmlns:a="http://schemas.openxmlformats.org/drawingml/2006/main" xmlns:r="http://schemas.openxmlformats.org/officeDocument/2006/relationships" xmlns:p="http://schemas.openxmlformats.org/presentationml/2006/main" preserve="1" userDrawn="1">
  <p:cSld name="gradient 3">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36839232-8DE6-4906-83C6-25E5FB93B92D}" type="slidenum">
              <a:rPr lang="en-US" smtClean="0"/>
              <a:t>‹#›</a:t>
            </a:fld>
            <a:endParaRPr lang="en-US"/>
          </a:p>
        </p:txBody>
      </p:sp>
      <p:sp>
        <p:nvSpPr>
          <p:cNvPr id="2" name="!!gradient 1">
            <a:extLst>
              <a:ext uri="{FF2B5EF4-FFF2-40B4-BE49-F238E27FC236}">
                <a16:creationId xmlns:a16="http://schemas.microsoft.com/office/drawing/2014/main" id="{339CC023-1F67-4553-9327-6EDC531E8ECB}"/>
              </a:ext>
            </a:extLst>
          </p:cNvPr>
          <p:cNvSpPr/>
          <p:nvPr userDrawn="1"/>
        </p:nvSpPr>
        <p:spPr>
          <a:xfrm>
            <a:off x="0" y="0"/>
            <a:ext cx="12192000" cy="6120384"/>
          </a:xfrm>
          <a:prstGeom prst="rect">
            <a:avLst/>
          </a:prstGeom>
          <a:gradFill>
            <a:gsLst>
              <a:gs pos="0">
                <a:schemeClr val="accent1"/>
              </a:gs>
              <a:gs pos="100000">
                <a:schemeClr val="bg2"/>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Tree>
    <p:extLst>
      <p:ext uri="{BB962C8B-B14F-4D97-AF65-F5344CB8AC3E}">
        <p14:creationId xmlns:p14="http://schemas.microsoft.com/office/powerpoint/2010/main" val="185246561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155.xml><?xml version="1.0" encoding="utf-8"?>
<p:sldLayout xmlns:a="http://schemas.openxmlformats.org/drawingml/2006/main" xmlns:r="http://schemas.openxmlformats.org/officeDocument/2006/relationships" xmlns:p="http://schemas.openxmlformats.org/presentationml/2006/main" preserve="1" userDrawn="1">
  <p:cSld name="gradient 4">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36839232-8DE6-4906-83C6-25E5FB93B92D}" type="slidenum">
              <a:rPr lang="en-US" smtClean="0"/>
              <a:t>‹#›</a:t>
            </a:fld>
            <a:endParaRPr lang="en-US"/>
          </a:p>
        </p:txBody>
      </p:sp>
      <p:sp>
        <p:nvSpPr>
          <p:cNvPr id="2" name="!!gradient 1">
            <a:extLst>
              <a:ext uri="{FF2B5EF4-FFF2-40B4-BE49-F238E27FC236}">
                <a16:creationId xmlns:a16="http://schemas.microsoft.com/office/drawing/2014/main" id="{339CC023-1F67-4553-9327-6EDC531E8ECB}"/>
              </a:ext>
            </a:extLst>
          </p:cNvPr>
          <p:cNvSpPr/>
          <p:nvPr userDrawn="1"/>
        </p:nvSpPr>
        <p:spPr>
          <a:xfrm>
            <a:off x="0" y="0"/>
            <a:ext cx="12192000" cy="6120384"/>
          </a:xfrm>
          <a:prstGeom prst="rect">
            <a:avLst/>
          </a:prstGeom>
          <a:gradFill>
            <a:gsLst>
              <a:gs pos="0">
                <a:schemeClr val="accent1"/>
              </a:gs>
              <a:gs pos="100000">
                <a:schemeClr val="accent1">
                  <a:lumMod val="20000"/>
                  <a:lumOff val="80000"/>
                </a:schemeClr>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Tree>
    <p:extLst>
      <p:ext uri="{BB962C8B-B14F-4D97-AF65-F5344CB8AC3E}">
        <p14:creationId xmlns:p14="http://schemas.microsoft.com/office/powerpoint/2010/main" val="34085955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156.xml><?xml version="1.0" encoding="utf-8"?>
<p:sldLayout xmlns:a="http://schemas.openxmlformats.org/drawingml/2006/main" xmlns:r="http://schemas.openxmlformats.org/officeDocument/2006/relationships" xmlns:p="http://schemas.openxmlformats.org/presentationml/2006/main" type="twoObj" preserve="1">
  <p:cSld name="White Background 2">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7"/>
            <a:ext cx="10972800" cy="832104"/>
          </a:xfrm>
          <a:prstGeom prst="rect">
            <a:avLst/>
          </a:prstGeom>
        </p:spPr>
        <p:txBody>
          <a:bodyPr/>
          <a:lstStyle>
            <a:lvl1pPr algn="l">
              <a:defRPr sz="4800" b="1">
                <a:solidFill>
                  <a:schemeClr val="tx1"/>
                </a:solidFill>
              </a:defRPr>
            </a:lvl1pPr>
          </a:lstStyle>
          <a:p>
            <a:r>
              <a:rPr lang="en-US" dirty="0"/>
              <a:t>Click to edit Master title style</a:t>
            </a:r>
          </a:p>
        </p:txBody>
      </p:sp>
      <p:sp>
        <p:nvSpPr>
          <p:cNvPr id="3" name="Content Placeholder 2"/>
          <p:cNvSpPr>
            <a:spLocks noGrp="1"/>
          </p:cNvSpPr>
          <p:nvPr>
            <p:ph sz="half" idx="1"/>
          </p:nvPr>
        </p:nvSpPr>
        <p:spPr>
          <a:xfrm>
            <a:off x="609600" y="1114301"/>
            <a:ext cx="5384800" cy="4983163"/>
          </a:xfrm>
          <a:prstGeom prst="rect">
            <a:avLst/>
          </a:prstGeom>
        </p:spPr>
        <p:txBody>
          <a:bodyPr/>
          <a:lstStyle>
            <a:lvl1pPr>
              <a:defRPr sz="3733">
                <a:solidFill>
                  <a:schemeClr val="tx1"/>
                </a:solidFill>
              </a:defRPr>
            </a:lvl1pPr>
            <a:lvl2pPr>
              <a:defRPr sz="3200">
                <a:solidFill>
                  <a:schemeClr val="tx1"/>
                </a:solidFill>
              </a:defRPr>
            </a:lvl2pPr>
            <a:lvl3pPr>
              <a:defRPr sz="2667">
                <a:solidFill>
                  <a:schemeClr val="tx1"/>
                </a:solidFill>
              </a:defRPr>
            </a:lvl3pPr>
            <a:lvl4pPr>
              <a:defRPr sz="2400">
                <a:solidFill>
                  <a:schemeClr val="tx1"/>
                </a:solidFill>
              </a:defRPr>
            </a:lvl4pPr>
            <a:lvl5pPr>
              <a:defRPr sz="2400">
                <a:solidFill>
                  <a:schemeClr val="tx1"/>
                </a:solidFill>
              </a:defRPr>
            </a:lvl5pPr>
            <a:lvl6pPr>
              <a:defRPr sz="2400"/>
            </a:lvl6pPr>
            <a:lvl7pPr>
              <a:defRPr sz="2400"/>
            </a:lvl7pPr>
            <a:lvl8pPr>
              <a:defRPr sz="2400"/>
            </a:lvl8pPr>
            <a:lvl9pPr>
              <a:defRPr sz="2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6197600" y="1114301"/>
            <a:ext cx="5384800" cy="4983163"/>
          </a:xfrm>
          <a:prstGeom prst="rect">
            <a:avLst/>
          </a:prstGeom>
        </p:spPr>
        <p:txBody>
          <a:bodyPr/>
          <a:lstStyle>
            <a:lvl1pPr>
              <a:defRPr sz="3733">
                <a:solidFill>
                  <a:schemeClr val="tx1"/>
                </a:solidFill>
              </a:defRPr>
            </a:lvl1pPr>
            <a:lvl2pPr>
              <a:defRPr sz="3200">
                <a:solidFill>
                  <a:schemeClr val="tx1"/>
                </a:solidFill>
              </a:defRPr>
            </a:lvl2pPr>
            <a:lvl3pPr>
              <a:defRPr sz="2667">
                <a:solidFill>
                  <a:schemeClr val="tx1"/>
                </a:solidFill>
              </a:defRPr>
            </a:lvl3pPr>
            <a:lvl4pPr>
              <a:defRPr sz="2400">
                <a:solidFill>
                  <a:schemeClr val="tx1"/>
                </a:solidFill>
              </a:defRPr>
            </a:lvl4pPr>
            <a:lvl5pPr>
              <a:defRPr sz="2400">
                <a:solidFill>
                  <a:schemeClr val="tx1"/>
                </a:solidFill>
              </a:defRPr>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p:cNvSpPr>
            <a:spLocks noGrp="1"/>
          </p:cNvSpPr>
          <p:nvPr>
            <p:ph type="sldNum" sz="quarter" idx="12"/>
          </p:nvPr>
        </p:nvSpPr>
        <p:spPr>
          <a:xfrm>
            <a:off x="8737600" y="6356351"/>
            <a:ext cx="2844800" cy="365125"/>
          </a:xfrm>
          <a:prstGeom prst="rect">
            <a:avLst/>
          </a:prstGeom>
        </p:spPr>
        <p:txBody>
          <a:bodyPr/>
          <a:lstStyle/>
          <a:p>
            <a:fld id="{4A58DC9F-EF16-41A8-8B48-28636B45A995}" type="slidenum">
              <a:rPr lang="en-US" smtClean="0"/>
              <a:t>‹#›</a:t>
            </a:fld>
            <a:endParaRPr lang="en-US"/>
          </a:p>
        </p:txBody>
      </p:sp>
    </p:spTree>
    <p:extLst>
      <p:ext uri="{BB962C8B-B14F-4D97-AF65-F5344CB8AC3E}">
        <p14:creationId xmlns:p14="http://schemas.microsoft.com/office/powerpoint/2010/main" val="255604782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157.xml><?xml version="1.0" encoding="utf-8"?>
<p:sldLayout xmlns:a="http://schemas.openxmlformats.org/drawingml/2006/main" xmlns:r="http://schemas.openxmlformats.org/officeDocument/2006/relationships" xmlns:p="http://schemas.openxmlformats.org/presentationml/2006/main" type="twoObj" preserve="1">
  <p:cSld name="White Background 3">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6961632" cy="1630361"/>
          </a:xfrm>
          <a:prstGeom prst="rect">
            <a:avLst/>
          </a:prstGeom>
        </p:spPr>
        <p:txBody>
          <a:bodyPr/>
          <a:lstStyle>
            <a:lvl1pPr algn="l">
              <a:defRPr sz="4800" b="1"/>
            </a:lvl1pPr>
          </a:lstStyle>
          <a:p>
            <a:r>
              <a:rPr lang="en-US" dirty="0"/>
              <a:t>Click to edit Master title style</a:t>
            </a:r>
          </a:p>
        </p:txBody>
      </p:sp>
      <p:sp>
        <p:nvSpPr>
          <p:cNvPr id="3" name="Content Placeholder 2"/>
          <p:cNvSpPr>
            <a:spLocks noGrp="1"/>
          </p:cNvSpPr>
          <p:nvPr>
            <p:ph sz="half" idx="1"/>
          </p:nvPr>
        </p:nvSpPr>
        <p:spPr>
          <a:xfrm>
            <a:off x="609600" y="1905000"/>
            <a:ext cx="6961632" cy="4183096"/>
          </a:xfrm>
          <a:prstGeom prst="rect">
            <a:avLst/>
          </a:prstGeom>
        </p:spPr>
        <p:txBody>
          <a:bodyPr/>
          <a:lstStyle>
            <a:lvl1pPr>
              <a:defRPr sz="3733"/>
            </a:lvl1pPr>
            <a:lvl2pPr>
              <a:defRPr sz="3200"/>
            </a:lvl2pPr>
            <a:lvl3pPr>
              <a:defRPr sz="2667"/>
            </a:lvl3pPr>
            <a:lvl4pPr>
              <a:defRPr sz="2400"/>
            </a:lvl4pPr>
            <a:lvl5pPr>
              <a:defRPr sz="2400"/>
            </a:lvl5pPr>
            <a:lvl6pPr>
              <a:defRPr sz="2400"/>
            </a:lvl6pPr>
            <a:lvl7pPr>
              <a:defRPr sz="2400"/>
            </a:lvl7pPr>
            <a:lvl8pPr>
              <a:defRPr sz="2400"/>
            </a:lvl8pPr>
            <a:lvl9pPr>
              <a:defRPr sz="2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hasCustomPrompt="1"/>
          </p:nvPr>
        </p:nvSpPr>
        <p:spPr>
          <a:xfrm>
            <a:off x="7627727" y="0"/>
            <a:ext cx="4559808" cy="6117336"/>
          </a:xfrm>
          <a:prstGeom prst="rect">
            <a:avLst/>
          </a:prstGeom>
          <a:solidFill>
            <a:schemeClr val="bg2"/>
          </a:solidFill>
        </p:spPr>
        <p:txBody>
          <a:bodyPr anchor="ctr"/>
          <a:lstStyle>
            <a:lvl1pPr marL="0" indent="0">
              <a:buNone/>
              <a:defRPr sz="3200" baseline="0"/>
            </a:lvl1pPr>
            <a:lvl2pPr>
              <a:defRPr sz="3200"/>
            </a:lvl2pPr>
            <a:lvl3pPr>
              <a:defRPr sz="2667"/>
            </a:lvl3pPr>
            <a:lvl4pPr>
              <a:defRPr sz="2400"/>
            </a:lvl4pPr>
            <a:lvl5pPr>
              <a:defRPr sz="2400"/>
            </a:lvl5pPr>
            <a:lvl6pPr>
              <a:defRPr sz="2400"/>
            </a:lvl6pPr>
            <a:lvl7pPr>
              <a:defRPr sz="2400"/>
            </a:lvl7pPr>
            <a:lvl8pPr>
              <a:defRPr sz="2400"/>
            </a:lvl8pPr>
            <a:lvl9pPr>
              <a:defRPr sz="2400"/>
            </a:lvl9pPr>
          </a:lstStyle>
          <a:p>
            <a:pPr lvl="0"/>
            <a:r>
              <a:rPr lang="en-US" dirty="0"/>
              <a:t>Insert text/graph/photo</a:t>
            </a:r>
          </a:p>
        </p:txBody>
      </p:sp>
      <p:sp>
        <p:nvSpPr>
          <p:cNvPr id="7" name="Slide Number Placeholder 6"/>
          <p:cNvSpPr>
            <a:spLocks noGrp="1"/>
          </p:cNvSpPr>
          <p:nvPr>
            <p:ph type="sldNum" sz="quarter" idx="12"/>
          </p:nvPr>
        </p:nvSpPr>
        <p:spPr/>
        <p:txBody>
          <a:bodyPr/>
          <a:lstStyle/>
          <a:p>
            <a:fld id="{36839232-8DE6-4906-83C6-25E5FB93B92D}" type="slidenum">
              <a:rPr lang="en-US" smtClean="0"/>
              <a:t>‹#›</a:t>
            </a:fld>
            <a:endParaRPr lang="en-US"/>
          </a:p>
        </p:txBody>
      </p:sp>
    </p:spTree>
    <p:extLst>
      <p:ext uri="{BB962C8B-B14F-4D97-AF65-F5344CB8AC3E}">
        <p14:creationId xmlns:p14="http://schemas.microsoft.com/office/powerpoint/2010/main" val="29786075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White Background 1">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7"/>
            <a:ext cx="10972800" cy="832104"/>
          </a:xfrm>
          <a:prstGeom prst="rect">
            <a:avLst/>
          </a:prstGeom>
        </p:spPr>
        <p:txBody>
          <a:bodyPr/>
          <a:lstStyle>
            <a:lvl1pPr algn="l">
              <a:defRPr sz="4800" b="1">
                <a:solidFill>
                  <a:schemeClr val="tx1"/>
                </a:solidFill>
              </a:defRPr>
            </a:lvl1pPr>
          </a:lstStyle>
          <a:p>
            <a:r>
              <a:rPr lang="en-US" dirty="0"/>
              <a:t>Click to edit Master title style</a:t>
            </a:r>
          </a:p>
        </p:txBody>
      </p:sp>
      <p:sp>
        <p:nvSpPr>
          <p:cNvPr id="3" name="Content Placeholder 2"/>
          <p:cNvSpPr>
            <a:spLocks noGrp="1"/>
          </p:cNvSpPr>
          <p:nvPr>
            <p:ph idx="1"/>
          </p:nvPr>
        </p:nvSpPr>
        <p:spPr>
          <a:xfrm>
            <a:off x="609600" y="1111029"/>
            <a:ext cx="10972800" cy="4973096"/>
          </a:xfrm>
          <a:prstGeom prst="rect">
            <a:avLst/>
          </a:prstGeom>
        </p:spPr>
        <p:txBody>
          <a:bodyPr/>
          <a:lstStyle>
            <a:lvl1pPr>
              <a:defRPr sz="3733">
                <a:solidFill>
                  <a:schemeClr val="tx1"/>
                </a:solidFill>
              </a:defRPr>
            </a:lvl1pPr>
            <a:lvl2pPr>
              <a:defRPr sz="3200">
                <a:solidFill>
                  <a:schemeClr val="tx1"/>
                </a:solidFill>
              </a:defRPr>
            </a:lvl2pPr>
            <a:lvl3pPr>
              <a:defRPr sz="2667">
                <a:solidFill>
                  <a:schemeClr val="tx1"/>
                </a:solidFill>
              </a:defRPr>
            </a:lvl3pPr>
            <a:lvl4pPr>
              <a:defRPr sz="2400">
                <a:solidFill>
                  <a:schemeClr val="tx1"/>
                </a:solidFill>
              </a:defRPr>
            </a:lvl4pPr>
            <a:lvl5pPr>
              <a:defRPr sz="2400">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12"/>
          </p:nvPr>
        </p:nvSpPr>
        <p:spPr/>
        <p:txBody>
          <a:bodyPr/>
          <a:lstStyle/>
          <a:p>
            <a:fld id="{36839232-8DE6-4906-83C6-25E5FB93B92D}" type="slidenum">
              <a:rPr lang="en-US" smtClean="0"/>
              <a:t>‹#›</a:t>
            </a:fld>
            <a:endParaRPr lang="en-US"/>
          </a:p>
        </p:txBody>
      </p:sp>
    </p:spTree>
    <p:extLst>
      <p:ext uri="{BB962C8B-B14F-4D97-AF65-F5344CB8AC3E}">
        <p14:creationId xmlns:p14="http://schemas.microsoft.com/office/powerpoint/2010/main" val="31508435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White Background 2">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7"/>
            <a:ext cx="10972800" cy="832104"/>
          </a:xfrm>
          <a:prstGeom prst="rect">
            <a:avLst/>
          </a:prstGeom>
        </p:spPr>
        <p:txBody>
          <a:bodyPr/>
          <a:lstStyle>
            <a:lvl1pPr algn="l">
              <a:defRPr sz="4800" b="1">
                <a:solidFill>
                  <a:schemeClr val="tx1"/>
                </a:solidFill>
              </a:defRPr>
            </a:lvl1pPr>
          </a:lstStyle>
          <a:p>
            <a:r>
              <a:rPr lang="en-US" dirty="0"/>
              <a:t>Click to edit Master title style</a:t>
            </a:r>
          </a:p>
        </p:txBody>
      </p:sp>
      <p:sp>
        <p:nvSpPr>
          <p:cNvPr id="3" name="Content Placeholder 2"/>
          <p:cNvSpPr>
            <a:spLocks noGrp="1"/>
          </p:cNvSpPr>
          <p:nvPr>
            <p:ph sz="half" idx="1"/>
          </p:nvPr>
        </p:nvSpPr>
        <p:spPr>
          <a:xfrm>
            <a:off x="609600" y="1114301"/>
            <a:ext cx="5384800" cy="4983163"/>
          </a:xfrm>
          <a:prstGeom prst="rect">
            <a:avLst/>
          </a:prstGeom>
        </p:spPr>
        <p:txBody>
          <a:bodyPr/>
          <a:lstStyle>
            <a:lvl1pPr>
              <a:defRPr sz="3733">
                <a:solidFill>
                  <a:schemeClr val="tx1"/>
                </a:solidFill>
              </a:defRPr>
            </a:lvl1pPr>
            <a:lvl2pPr>
              <a:defRPr sz="3200">
                <a:solidFill>
                  <a:schemeClr val="tx1"/>
                </a:solidFill>
              </a:defRPr>
            </a:lvl2pPr>
            <a:lvl3pPr>
              <a:defRPr sz="2667">
                <a:solidFill>
                  <a:schemeClr val="tx1"/>
                </a:solidFill>
              </a:defRPr>
            </a:lvl3pPr>
            <a:lvl4pPr>
              <a:defRPr sz="2400">
                <a:solidFill>
                  <a:schemeClr val="tx1"/>
                </a:solidFill>
              </a:defRPr>
            </a:lvl4pPr>
            <a:lvl5pPr>
              <a:defRPr sz="2400">
                <a:solidFill>
                  <a:schemeClr val="tx1"/>
                </a:solidFill>
              </a:defRPr>
            </a:lvl5pPr>
            <a:lvl6pPr>
              <a:defRPr sz="2400"/>
            </a:lvl6pPr>
            <a:lvl7pPr>
              <a:defRPr sz="2400"/>
            </a:lvl7pPr>
            <a:lvl8pPr>
              <a:defRPr sz="2400"/>
            </a:lvl8pPr>
            <a:lvl9pPr>
              <a:defRPr sz="2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6197600" y="1114301"/>
            <a:ext cx="5384800" cy="4983163"/>
          </a:xfrm>
          <a:prstGeom prst="rect">
            <a:avLst/>
          </a:prstGeom>
        </p:spPr>
        <p:txBody>
          <a:bodyPr/>
          <a:lstStyle>
            <a:lvl1pPr>
              <a:defRPr sz="3733">
                <a:solidFill>
                  <a:schemeClr val="tx1"/>
                </a:solidFill>
              </a:defRPr>
            </a:lvl1pPr>
            <a:lvl2pPr>
              <a:defRPr sz="3200">
                <a:solidFill>
                  <a:schemeClr val="tx1"/>
                </a:solidFill>
              </a:defRPr>
            </a:lvl2pPr>
            <a:lvl3pPr>
              <a:defRPr sz="2667">
                <a:solidFill>
                  <a:schemeClr val="tx1"/>
                </a:solidFill>
              </a:defRPr>
            </a:lvl3pPr>
            <a:lvl4pPr>
              <a:defRPr sz="2400">
                <a:solidFill>
                  <a:schemeClr val="tx1"/>
                </a:solidFill>
              </a:defRPr>
            </a:lvl4pPr>
            <a:lvl5pPr>
              <a:defRPr sz="2400">
                <a:solidFill>
                  <a:schemeClr val="tx1"/>
                </a:solidFill>
              </a:defRPr>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p:cNvSpPr>
            <a:spLocks noGrp="1"/>
          </p:cNvSpPr>
          <p:nvPr>
            <p:ph type="sldNum" sz="quarter" idx="12"/>
          </p:nvPr>
        </p:nvSpPr>
        <p:spPr>
          <a:xfrm>
            <a:off x="8737600" y="6356352"/>
            <a:ext cx="2844800" cy="365125"/>
          </a:xfrm>
          <a:prstGeom prst="rect">
            <a:avLst/>
          </a:prstGeom>
        </p:spPr>
        <p:txBody>
          <a:bodyPr/>
          <a:lstStyle/>
          <a:p>
            <a:fld id="{4A58DC9F-EF16-41A8-8B48-28636B45A995}" type="slidenum">
              <a:rPr lang="en-US" smtClean="0"/>
              <a:t>‹#›</a:t>
            </a:fld>
            <a:endParaRPr lang="en-US"/>
          </a:p>
        </p:txBody>
      </p:sp>
    </p:spTree>
    <p:extLst>
      <p:ext uri="{BB962C8B-B14F-4D97-AF65-F5344CB8AC3E}">
        <p14:creationId xmlns:p14="http://schemas.microsoft.com/office/powerpoint/2010/main" val="8753731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 preserve="1">
  <p:cSld name="White Background 3">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41"/>
            <a:ext cx="6961632" cy="1630361"/>
          </a:xfrm>
          <a:prstGeom prst="rect">
            <a:avLst/>
          </a:prstGeom>
        </p:spPr>
        <p:txBody>
          <a:bodyPr/>
          <a:lstStyle>
            <a:lvl1pPr algn="l">
              <a:defRPr sz="4800" b="1"/>
            </a:lvl1pPr>
          </a:lstStyle>
          <a:p>
            <a:r>
              <a:rPr lang="en-US" dirty="0"/>
              <a:t>Click to edit Master title style</a:t>
            </a:r>
          </a:p>
        </p:txBody>
      </p:sp>
      <p:sp>
        <p:nvSpPr>
          <p:cNvPr id="3" name="Content Placeholder 2"/>
          <p:cNvSpPr>
            <a:spLocks noGrp="1"/>
          </p:cNvSpPr>
          <p:nvPr>
            <p:ph sz="half" idx="1"/>
          </p:nvPr>
        </p:nvSpPr>
        <p:spPr>
          <a:xfrm>
            <a:off x="609600" y="1905000"/>
            <a:ext cx="6961632" cy="4183096"/>
          </a:xfrm>
          <a:prstGeom prst="rect">
            <a:avLst/>
          </a:prstGeom>
        </p:spPr>
        <p:txBody>
          <a:bodyPr/>
          <a:lstStyle>
            <a:lvl1pPr>
              <a:defRPr sz="3733"/>
            </a:lvl1pPr>
            <a:lvl2pPr>
              <a:defRPr sz="3200"/>
            </a:lvl2pPr>
            <a:lvl3pPr>
              <a:defRPr sz="2667"/>
            </a:lvl3pPr>
            <a:lvl4pPr>
              <a:defRPr sz="2400"/>
            </a:lvl4pPr>
            <a:lvl5pPr>
              <a:defRPr sz="2400"/>
            </a:lvl5pPr>
            <a:lvl6pPr>
              <a:defRPr sz="2400"/>
            </a:lvl6pPr>
            <a:lvl7pPr>
              <a:defRPr sz="2400"/>
            </a:lvl7pPr>
            <a:lvl8pPr>
              <a:defRPr sz="2400"/>
            </a:lvl8pPr>
            <a:lvl9pPr>
              <a:defRPr sz="2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hasCustomPrompt="1"/>
          </p:nvPr>
        </p:nvSpPr>
        <p:spPr>
          <a:xfrm>
            <a:off x="7627727" y="0"/>
            <a:ext cx="4559808" cy="6117336"/>
          </a:xfrm>
          <a:prstGeom prst="rect">
            <a:avLst/>
          </a:prstGeom>
          <a:solidFill>
            <a:schemeClr val="bg2"/>
          </a:solidFill>
        </p:spPr>
        <p:txBody>
          <a:bodyPr anchor="ctr"/>
          <a:lstStyle>
            <a:lvl1pPr marL="0" indent="0">
              <a:buNone/>
              <a:defRPr sz="3200" baseline="0"/>
            </a:lvl1pPr>
            <a:lvl2pPr>
              <a:defRPr sz="3200"/>
            </a:lvl2pPr>
            <a:lvl3pPr>
              <a:defRPr sz="2667"/>
            </a:lvl3pPr>
            <a:lvl4pPr>
              <a:defRPr sz="2400"/>
            </a:lvl4pPr>
            <a:lvl5pPr>
              <a:defRPr sz="2400"/>
            </a:lvl5pPr>
            <a:lvl6pPr>
              <a:defRPr sz="2400"/>
            </a:lvl6pPr>
            <a:lvl7pPr>
              <a:defRPr sz="2400"/>
            </a:lvl7pPr>
            <a:lvl8pPr>
              <a:defRPr sz="2400"/>
            </a:lvl8pPr>
            <a:lvl9pPr>
              <a:defRPr sz="2400"/>
            </a:lvl9pPr>
          </a:lstStyle>
          <a:p>
            <a:pPr lvl="0"/>
            <a:r>
              <a:rPr lang="en-US" dirty="0"/>
              <a:t>Insert text/graph/photo</a:t>
            </a:r>
          </a:p>
        </p:txBody>
      </p:sp>
      <p:sp>
        <p:nvSpPr>
          <p:cNvPr id="7" name="Slide Number Placeholder 6"/>
          <p:cNvSpPr>
            <a:spLocks noGrp="1"/>
          </p:cNvSpPr>
          <p:nvPr>
            <p:ph type="sldNum" sz="quarter" idx="12"/>
          </p:nvPr>
        </p:nvSpPr>
        <p:spPr/>
        <p:txBody>
          <a:bodyPr/>
          <a:lstStyle/>
          <a:p>
            <a:fld id="{36839232-8DE6-4906-83C6-25E5FB93B92D}" type="slidenum">
              <a:rPr lang="en-US" smtClean="0"/>
              <a:t>‹#›</a:t>
            </a:fld>
            <a:endParaRPr lang="en-US"/>
          </a:p>
        </p:txBody>
      </p:sp>
    </p:spTree>
    <p:extLst>
      <p:ext uri="{BB962C8B-B14F-4D97-AF65-F5344CB8AC3E}">
        <p14:creationId xmlns:p14="http://schemas.microsoft.com/office/powerpoint/2010/main" val="39775391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fld id="{36839232-8DE6-4906-83C6-25E5FB93B92D}" type="slidenum">
              <a:rPr lang="en-US" smtClean="0"/>
              <a:pPr/>
              <a:t>‹#›</a:t>
            </a:fld>
            <a:endParaRPr lang="en-US"/>
          </a:p>
        </p:txBody>
      </p:sp>
    </p:spTree>
    <p:extLst>
      <p:ext uri="{BB962C8B-B14F-4D97-AF65-F5344CB8AC3E}">
        <p14:creationId xmlns:p14="http://schemas.microsoft.com/office/powerpoint/2010/main" val="3919263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White Background 1">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7"/>
            <a:ext cx="10972800" cy="832104"/>
          </a:xfrm>
          <a:prstGeom prst="rect">
            <a:avLst/>
          </a:prstGeom>
        </p:spPr>
        <p:txBody>
          <a:bodyPr/>
          <a:lstStyle>
            <a:lvl1pPr algn="l">
              <a:defRPr sz="4800" b="1">
                <a:solidFill>
                  <a:schemeClr val="tx1"/>
                </a:solidFill>
              </a:defRPr>
            </a:lvl1pPr>
          </a:lstStyle>
          <a:p>
            <a:r>
              <a:rPr lang="en-US" dirty="0"/>
              <a:t>Click to edit Master title style</a:t>
            </a:r>
          </a:p>
        </p:txBody>
      </p:sp>
      <p:sp>
        <p:nvSpPr>
          <p:cNvPr id="3" name="Content Placeholder 2"/>
          <p:cNvSpPr>
            <a:spLocks noGrp="1"/>
          </p:cNvSpPr>
          <p:nvPr>
            <p:ph idx="1"/>
          </p:nvPr>
        </p:nvSpPr>
        <p:spPr>
          <a:xfrm>
            <a:off x="609600" y="1111029"/>
            <a:ext cx="10972800" cy="4973096"/>
          </a:xfrm>
          <a:prstGeom prst="rect">
            <a:avLst/>
          </a:prstGeom>
        </p:spPr>
        <p:txBody>
          <a:bodyPr/>
          <a:lstStyle>
            <a:lvl1pPr>
              <a:defRPr sz="3733">
                <a:solidFill>
                  <a:schemeClr val="tx1"/>
                </a:solidFill>
              </a:defRPr>
            </a:lvl1pPr>
            <a:lvl2pPr>
              <a:defRPr sz="3200">
                <a:solidFill>
                  <a:schemeClr val="tx1"/>
                </a:solidFill>
              </a:defRPr>
            </a:lvl2pPr>
            <a:lvl3pPr>
              <a:defRPr sz="2667">
                <a:solidFill>
                  <a:schemeClr val="tx1"/>
                </a:solidFill>
              </a:defRPr>
            </a:lvl3pPr>
            <a:lvl4pPr>
              <a:defRPr sz="2400">
                <a:solidFill>
                  <a:schemeClr val="tx1"/>
                </a:solidFill>
              </a:defRPr>
            </a:lvl4pPr>
            <a:lvl5pPr>
              <a:defRPr sz="2400">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12"/>
          </p:nvPr>
        </p:nvSpPr>
        <p:spPr/>
        <p:txBody>
          <a:bodyPr/>
          <a:lstStyle/>
          <a:p>
            <a:fld id="{36839232-8DE6-4906-83C6-25E5FB93B92D}" type="slidenum">
              <a:rPr lang="en-US" smtClean="0"/>
              <a:t>‹#›</a:t>
            </a:fld>
            <a:endParaRPr lang="en-US"/>
          </a:p>
        </p:txBody>
      </p:sp>
    </p:spTree>
    <p:extLst>
      <p:ext uri="{BB962C8B-B14F-4D97-AF65-F5344CB8AC3E}">
        <p14:creationId xmlns:p14="http://schemas.microsoft.com/office/powerpoint/2010/main" val="13102252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6853C9EC-89C6-4CA3-96F9-5ACBCA502D97}"/>
              </a:ext>
            </a:extLst>
          </p:cNvPr>
          <p:cNvSpPr>
            <a:spLocks noGrp="1"/>
          </p:cNvSpPr>
          <p:nvPr>
            <p:ph type="sldNum" sz="quarter" idx="10"/>
          </p:nvPr>
        </p:nvSpPr>
        <p:spPr/>
        <p:txBody>
          <a:bodyPr/>
          <a:lstStyle/>
          <a:p>
            <a:fld id="{36839232-8DE6-4906-83C6-25E5FB93B92D}"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394152615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otally blank">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6853C9EC-89C6-4CA3-96F9-5ACBCA502D97}"/>
              </a:ext>
            </a:extLst>
          </p:cNvPr>
          <p:cNvSpPr>
            <a:spLocks noGrp="1"/>
          </p:cNvSpPr>
          <p:nvPr>
            <p:ph type="sldNum" sz="quarter" idx="10"/>
          </p:nvPr>
        </p:nvSpPr>
        <p:spPr/>
        <p:txBody>
          <a:bodyPr/>
          <a:lstStyle/>
          <a:p>
            <a:fld id="{36839232-8DE6-4906-83C6-25E5FB93B92D}" type="slidenum">
              <a:rPr lang="en-US" smtClean="0">
                <a:solidFill>
                  <a:prstClr val="white"/>
                </a:solidFill>
              </a:rPr>
              <a:pPr/>
              <a:t>‹#›</a:t>
            </a:fld>
            <a:endParaRPr lang="en-US" dirty="0">
              <a:solidFill>
                <a:prstClr val="white"/>
              </a:solidFill>
            </a:endParaRPr>
          </a:p>
        </p:txBody>
      </p:sp>
      <p:sp>
        <p:nvSpPr>
          <p:cNvPr id="2" name="Rectangle 1">
            <a:extLst>
              <a:ext uri="{FF2B5EF4-FFF2-40B4-BE49-F238E27FC236}">
                <a16:creationId xmlns:a16="http://schemas.microsoft.com/office/drawing/2014/main" id="{CF529FAA-A75E-4A19-904B-264B995F2BEB}"/>
              </a:ext>
            </a:extLst>
          </p:cNvPr>
          <p:cNvSpPr/>
          <p:nvPr userDrawn="1"/>
        </p:nvSpPr>
        <p:spPr>
          <a:xfrm>
            <a:off x="0" y="5424968"/>
            <a:ext cx="12192000" cy="143303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Tree>
    <p:extLst>
      <p:ext uri="{BB962C8B-B14F-4D97-AF65-F5344CB8AC3E}">
        <p14:creationId xmlns:p14="http://schemas.microsoft.com/office/powerpoint/2010/main" val="63430835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gradient">
    <p:bg>
      <p:bgPr>
        <a:gradFill>
          <a:gsLst>
            <a:gs pos="0">
              <a:schemeClr val="bg2"/>
            </a:gs>
            <a:gs pos="90000">
              <a:schemeClr val="tx1">
                <a:lumMod val="75000"/>
              </a:schemeClr>
            </a:gs>
          </a:gsLst>
          <a:lin ang="5400000" scaled="1"/>
        </a:gradFill>
        <a:effectLst/>
      </p:bgPr>
    </p:bg>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6853C9EC-89C6-4CA3-96F9-5ACBCA502D97}"/>
              </a:ext>
            </a:extLst>
          </p:cNvPr>
          <p:cNvSpPr>
            <a:spLocks noGrp="1"/>
          </p:cNvSpPr>
          <p:nvPr>
            <p:ph type="sldNum" sz="quarter" idx="10"/>
          </p:nvPr>
        </p:nvSpPr>
        <p:spPr/>
        <p:txBody>
          <a:bodyPr/>
          <a:lstStyle/>
          <a:p>
            <a:fld id="{36839232-8DE6-4906-83C6-25E5FB93B92D}"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416558504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 preserve="1">
  <p:cSld name="White Background 1">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7"/>
            <a:ext cx="10972800" cy="832104"/>
          </a:xfrm>
          <a:prstGeom prst="rect">
            <a:avLst/>
          </a:prstGeom>
        </p:spPr>
        <p:txBody>
          <a:bodyPr/>
          <a:lstStyle>
            <a:lvl1pPr algn="l">
              <a:defRPr sz="4800" b="1">
                <a:solidFill>
                  <a:schemeClr val="tx1"/>
                </a:solidFill>
              </a:defRPr>
            </a:lvl1pPr>
          </a:lstStyle>
          <a:p>
            <a:r>
              <a:rPr lang="en-US" dirty="0"/>
              <a:t>Click to edit Master title style</a:t>
            </a:r>
          </a:p>
        </p:txBody>
      </p:sp>
      <p:sp>
        <p:nvSpPr>
          <p:cNvPr id="3" name="Content Placeholder 2"/>
          <p:cNvSpPr>
            <a:spLocks noGrp="1"/>
          </p:cNvSpPr>
          <p:nvPr>
            <p:ph idx="1"/>
          </p:nvPr>
        </p:nvSpPr>
        <p:spPr>
          <a:xfrm>
            <a:off x="609600" y="1111029"/>
            <a:ext cx="10972800" cy="4973096"/>
          </a:xfrm>
          <a:prstGeom prst="rect">
            <a:avLst/>
          </a:prstGeom>
        </p:spPr>
        <p:txBody>
          <a:bodyPr/>
          <a:lstStyle>
            <a:lvl1pPr>
              <a:defRPr sz="3733">
                <a:solidFill>
                  <a:schemeClr val="tx1"/>
                </a:solidFill>
              </a:defRPr>
            </a:lvl1pPr>
            <a:lvl2pPr>
              <a:defRPr sz="3200">
                <a:solidFill>
                  <a:schemeClr val="tx1"/>
                </a:solidFill>
              </a:defRPr>
            </a:lvl2pPr>
            <a:lvl3pPr>
              <a:defRPr sz="2667">
                <a:solidFill>
                  <a:schemeClr val="tx1"/>
                </a:solidFill>
              </a:defRPr>
            </a:lvl3pPr>
            <a:lvl4pPr>
              <a:defRPr sz="2400">
                <a:solidFill>
                  <a:schemeClr val="tx1"/>
                </a:solidFill>
              </a:defRPr>
            </a:lvl4pPr>
            <a:lvl5pPr>
              <a:defRPr sz="2400">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12"/>
          </p:nvPr>
        </p:nvSpPr>
        <p:spPr/>
        <p:txBody>
          <a:bodyPr/>
          <a:lstStyle/>
          <a:p>
            <a:fld id="{36839232-8DE6-4906-83C6-25E5FB93B92D}"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1529573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woObj" preserve="1">
  <p:cSld name="White Background 2">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7"/>
            <a:ext cx="10972800" cy="832104"/>
          </a:xfrm>
          <a:prstGeom prst="rect">
            <a:avLst/>
          </a:prstGeom>
        </p:spPr>
        <p:txBody>
          <a:bodyPr/>
          <a:lstStyle>
            <a:lvl1pPr algn="l">
              <a:defRPr sz="4800" b="1">
                <a:solidFill>
                  <a:schemeClr val="tx1"/>
                </a:solidFill>
              </a:defRPr>
            </a:lvl1pPr>
          </a:lstStyle>
          <a:p>
            <a:r>
              <a:rPr lang="en-US" dirty="0"/>
              <a:t>Click to edit Master title style</a:t>
            </a:r>
          </a:p>
        </p:txBody>
      </p:sp>
      <p:sp>
        <p:nvSpPr>
          <p:cNvPr id="3" name="Content Placeholder 2"/>
          <p:cNvSpPr>
            <a:spLocks noGrp="1"/>
          </p:cNvSpPr>
          <p:nvPr>
            <p:ph sz="half" idx="1"/>
          </p:nvPr>
        </p:nvSpPr>
        <p:spPr>
          <a:xfrm>
            <a:off x="609600" y="1114301"/>
            <a:ext cx="5384800" cy="4983163"/>
          </a:xfrm>
          <a:prstGeom prst="rect">
            <a:avLst/>
          </a:prstGeom>
        </p:spPr>
        <p:txBody>
          <a:bodyPr/>
          <a:lstStyle>
            <a:lvl1pPr>
              <a:defRPr sz="3733">
                <a:solidFill>
                  <a:schemeClr val="tx1"/>
                </a:solidFill>
              </a:defRPr>
            </a:lvl1pPr>
            <a:lvl2pPr>
              <a:defRPr sz="3200">
                <a:solidFill>
                  <a:schemeClr val="tx1"/>
                </a:solidFill>
              </a:defRPr>
            </a:lvl2pPr>
            <a:lvl3pPr>
              <a:defRPr sz="2667">
                <a:solidFill>
                  <a:schemeClr val="tx1"/>
                </a:solidFill>
              </a:defRPr>
            </a:lvl3pPr>
            <a:lvl4pPr>
              <a:defRPr sz="2400">
                <a:solidFill>
                  <a:schemeClr val="tx1"/>
                </a:solidFill>
              </a:defRPr>
            </a:lvl4pPr>
            <a:lvl5pPr>
              <a:defRPr sz="2400">
                <a:solidFill>
                  <a:schemeClr val="tx1"/>
                </a:solidFill>
              </a:defRPr>
            </a:lvl5pPr>
            <a:lvl6pPr>
              <a:defRPr sz="2400"/>
            </a:lvl6pPr>
            <a:lvl7pPr>
              <a:defRPr sz="2400"/>
            </a:lvl7pPr>
            <a:lvl8pPr>
              <a:defRPr sz="2400"/>
            </a:lvl8pPr>
            <a:lvl9pPr>
              <a:defRPr sz="2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6197600" y="1114301"/>
            <a:ext cx="5384800" cy="4983163"/>
          </a:xfrm>
          <a:prstGeom prst="rect">
            <a:avLst/>
          </a:prstGeom>
        </p:spPr>
        <p:txBody>
          <a:bodyPr/>
          <a:lstStyle>
            <a:lvl1pPr>
              <a:defRPr sz="3733">
                <a:solidFill>
                  <a:schemeClr val="tx1"/>
                </a:solidFill>
              </a:defRPr>
            </a:lvl1pPr>
            <a:lvl2pPr>
              <a:defRPr sz="3200">
                <a:solidFill>
                  <a:schemeClr val="tx1"/>
                </a:solidFill>
              </a:defRPr>
            </a:lvl2pPr>
            <a:lvl3pPr>
              <a:defRPr sz="2667">
                <a:solidFill>
                  <a:schemeClr val="tx1"/>
                </a:solidFill>
              </a:defRPr>
            </a:lvl3pPr>
            <a:lvl4pPr>
              <a:defRPr sz="2400">
                <a:solidFill>
                  <a:schemeClr val="tx1"/>
                </a:solidFill>
              </a:defRPr>
            </a:lvl4pPr>
            <a:lvl5pPr>
              <a:defRPr sz="2400">
                <a:solidFill>
                  <a:schemeClr val="tx1"/>
                </a:solidFill>
              </a:defRPr>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p:cNvSpPr>
            <a:spLocks noGrp="1"/>
          </p:cNvSpPr>
          <p:nvPr>
            <p:ph type="sldNum" sz="quarter" idx="12"/>
          </p:nvPr>
        </p:nvSpPr>
        <p:spPr>
          <a:xfrm>
            <a:off x="8737600" y="6356351"/>
            <a:ext cx="2844800" cy="365125"/>
          </a:xfrm>
          <a:prstGeom prst="rect">
            <a:avLst/>
          </a:prstGeom>
        </p:spPr>
        <p:txBody>
          <a:bodyPr/>
          <a:lstStyle/>
          <a:p>
            <a:fld id="{4A58DC9F-EF16-41A8-8B48-28636B45A995}"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347987794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woObj" preserve="1">
  <p:cSld name="White Background 3">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6961632" cy="1630361"/>
          </a:xfrm>
          <a:prstGeom prst="rect">
            <a:avLst/>
          </a:prstGeom>
        </p:spPr>
        <p:txBody>
          <a:bodyPr/>
          <a:lstStyle>
            <a:lvl1pPr algn="l">
              <a:defRPr sz="4800" b="1"/>
            </a:lvl1pPr>
          </a:lstStyle>
          <a:p>
            <a:r>
              <a:rPr lang="en-US" dirty="0"/>
              <a:t>Click to edit Master title style</a:t>
            </a:r>
          </a:p>
        </p:txBody>
      </p:sp>
      <p:sp>
        <p:nvSpPr>
          <p:cNvPr id="3" name="Content Placeholder 2"/>
          <p:cNvSpPr>
            <a:spLocks noGrp="1"/>
          </p:cNvSpPr>
          <p:nvPr>
            <p:ph sz="half" idx="1"/>
          </p:nvPr>
        </p:nvSpPr>
        <p:spPr>
          <a:xfrm>
            <a:off x="609600" y="1905000"/>
            <a:ext cx="6961632" cy="4183096"/>
          </a:xfrm>
          <a:prstGeom prst="rect">
            <a:avLst/>
          </a:prstGeom>
        </p:spPr>
        <p:txBody>
          <a:bodyPr/>
          <a:lstStyle>
            <a:lvl1pPr>
              <a:defRPr sz="3733"/>
            </a:lvl1pPr>
            <a:lvl2pPr>
              <a:defRPr sz="3200"/>
            </a:lvl2pPr>
            <a:lvl3pPr>
              <a:defRPr sz="2667"/>
            </a:lvl3pPr>
            <a:lvl4pPr>
              <a:defRPr sz="2400"/>
            </a:lvl4pPr>
            <a:lvl5pPr>
              <a:defRPr sz="2400"/>
            </a:lvl5pPr>
            <a:lvl6pPr>
              <a:defRPr sz="2400"/>
            </a:lvl6pPr>
            <a:lvl7pPr>
              <a:defRPr sz="2400"/>
            </a:lvl7pPr>
            <a:lvl8pPr>
              <a:defRPr sz="2400"/>
            </a:lvl8pPr>
            <a:lvl9pPr>
              <a:defRPr sz="2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hasCustomPrompt="1"/>
          </p:nvPr>
        </p:nvSpPr>
        <p:spPr>
          <a:xfrm>
            <a:off x="7627727" y="0"/>
            <a:ext cx="4559808" cy="6117336"/>
          </a:xfrm>
          <a:prstGeom prst="rect">
            <a:avLst/>
          </a:prstGeom>
          <a:solidFill>
            <a:schemeClr val="bg2"/>
          </a:solidFill>
        </p:spPr>
        <p:txBody>
          <a:bodyPr anchor="ctr"/>
          <a:lstStyle>
            <a:lvl1pPr marL="0" indent="0">
              <a:buNone/>
              <a:defRPr sz="3200" baseline="0"/>
            </a:lvl1pPr>
            <a:lvl2pPr>
              <a:defRPr sz="3200"/>
            </a:lvl2pPr>
            <a:lvl3pPr>
              <a:defRPr sz="2667"/>
            </a:lvl3pPr>
            <a:lvl4pPr>
              <a:defRPr sz="2400"/>
            </a:lvl4pPr>
            <a:lvl5pPr>
              <a:defRPr sz="2400"/>
            </a:lvl5pPr>
            <a:lvl6pPr>
              <a:defRPr sz="2400"/>
            </a:lvl6pPr>
            <a:lvl7pPr>
              <a:defRPr sz="2400"/>
            </a:lvl7pPr>
            <a:lvl8pPr>
              <a:defRPr sz="2400"/>
            </a:lvl8pPr>
            <a:lvl9pPr>
              <a:defRPr sz="2400"/>
            </a:lvl9pPr>
          </a:lstStyle>
          <a:p>
            <a:pPr lvl="0"/>
            <a:r>
              <a:rPr lang="en-US" dirty="0"/>
              <a:t>Insert text/graph/photo</a:t>
            </a:r>
          </a:p>
        </p:txBody>
      </p:sp>
      <p:sp>
        <p:nvSpPr>
          <p:cNvPr id="7" name="Slide Number Placeholder 6"/>
          <p:cNvSpPr>
            <a:spLocks noGrp="1"/>
          </p:cNvSpPr>
          <p:nvPr>
            <p:ph type="sldNum" sz="quarter" idx="12"/>
          </p:nvPr>
        </p:nvSpPr>
        <p:spPr/>
        <p:txBody>
          <a:bodyPr/>
          <a:lstStyle/>
          <a:p>
            <a:fld id="{36839232-8DE6-4906-83C6-25E5FB93B92D}"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94385765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Mission">
    <p:bg>
      <p:bgPr>
        <a:solidFill>
          <a:schemeClr val="accent2">
            <a:lumMod val="20000"/>
            <a:lumOff val="80000"/>
          </a:schemeClr>
        </a:solidFill>
        <a:effectLst/>
      </p:bgPr>
    </p:bg>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34FE7695-D609-47F7-BC29-D966EAF78973}"/>
              </a:ext>
            </a:extLst>
          </p:cNvPr>
          <p:cNvSpPr>
            <a:spLocks noGrp="1"/>
          </p:cNvSpPr>
          <p:nvPr>
            <p:ph type="sldNum" sz="quarter" idx="10"/>
          </p:nvPr>
        </p:nvSpPr>
        <p:spPr/>
        <p:txBody>
          <a:bodyPr/>
          <a:lstStyle/>
          <a:p>
            <a:fld id="{36839232-8DE6-4906-83C6-25E5FB93B92D}"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297632073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 preserve="1">
  <p:cSld name="White Background 1">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7"/>
            <a:ext cx="10972800" cy="832104"/>
          </a:xfrm>
          <a:prstGeom prst="rect">
            <a:avLst/>
          </a:prstGeom>
        </p:spPr>
        <p:txBody>
          <a:bodyPr/>
          <a:lstStyle>
            <a:lvl1pPr algn="l">
              <a:defRPr sz="4800" b="1">
                <a:solidFill>
                  <a:schemeClr val="tx1"/>
                </a:solidFill>
              </a:defRPr>
            </a:lvl1pPr>
          </a:lstStyle>
          <a:p>
            <a:r>
              <a:rPr lang="en-US" dirty="0" smtClean="0"/>
              <a:t>Click to edit Master title style</a:t>
            </a:r>
            <a:endParaRPr lang="en-US" dirty="0"/>
          </a:p>
        </p:txBody>
      </p:sp>
      <p:sp>
        <p:nvSpPr>
          <p:cNvPr id="3" name="Content Placeholder 2"/>
          <p:cNvSpPr>
            <a:spLocks noGrp="1"/>
          </p:cNvSpPr>
          <p:nvPr>
            <p:ph idx="1"/>
          </p:nvPr>
        </p:nvSpPr>
        <p:spPr>
          <a:xfrm>
            <a:off x="609600" y="1111029"/>
            <a:ext cx="10972800" cy="4973096"/>
          </a:xfrm>
          <a:prstGeom prst="rect">
            <a:avLst/>
          </a:prstGeom>
        </p:spPr>
        <p:txBody>
          <a:bodyPr/>
          <a:lstStyle>
            <a:lvl1pPr>
              <a:defRPr sz="3733">
                <a:solidFill>
                  <a:schemeClr val="tx1"/>
                </a:solidFill>
              </a:defRPr>
            </a:lvl1pPr>
            <a:lvl2pPr>
              <a:defRPr sz="3200">
                <a:solidFill>
                  <a:schemeClr val="tx1"/>
                </a:solidFill>
              </a:defRPr>
            </a:lvl2pPr>
            <a:lvl3pPr>
              <a:defRPr sz="2667">
                <a:solidFill>
                  <a:schemeClr val="tx1"/>
                </a:solidFill>
              </a:defRPr>
            </a:lvl3pPr>
            <a:lvl4pPr>
              <a:defRPr sz="2400">
                <a:solidFill>
                  <a:schemeClr val="tx1"/>
                </a:solidFill>
              </a:defRPr>
            </a:lvl4pPr>
            <a:lvl5pPr>
              <a:defRPr sz="2400">
                <a:solidFill>
                  <a:schemeClr val="tx1"/>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Slide Number Placeholder 5"/>
          <p:cNvSpPr>
            <a:spLocks noGrp="1"/>
          </p:cNvSpPr>
          <p:nvPr>
            <p:ph type="sldNum" sz="quarter" idx="12"/>
          </p:nvPr>
        </p:nvSpPr>
        <p:spPr/>
        <p:txBody>
          <a:bodyPr/>
          <a:lstStyle/>
          <a:p>
            <a:fld id="{36839232-8DE6-4906-83C6-25E5FB93B92D}" type="slidenum">
              <a:rPr lang="en-US" smtClean="0"/>
              <a:t>‹#›</a:t>
            </a:fld>
            <a:endParaRPr lang="en-US"/>
          </a:p>
        </p:txBody>
      </p:sp>
    </p:spTree>
    <p:extLst>
      <p:ext uri="{BB962C8B-B14F-4D97-AF65-F5344CB8AC3E}">
        <p14:creationId xmlns:p14="http://schemas.microsoft.com/office/powerpoint/2010/main" val="278559901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White Background 2">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7"/>
            <a:ext cx="10972800" cy="832104"/>
          </a:xfrm>
          <a:prstGeom prst="rect">
            <a:avLst/>
          </a:prstGeom>
        </p:spPr>
        <p:txBody>
          <a:bodyPr/>
          <a:lstStyle>
            <a:lvl1pPr algn="l">
              <a:defRPr sz="4800" b="1">
                <a:solidFill>
                  <a:schemeClr val="tx1"/>
                </a:solidFill>
              </a:defRPr>
            </a:lvl1pPr>
          </a:lstStyle>
          <a:p>
            <a:r>
              <a:rPr lang="en-US" dirty="0" smtClean="0"/>
              <a:t>Click to edit Master title style</a:t>
            </a:r>
            <a:endParaRPr lang="en-US" dirty="0"/>
          </a:p>
        </p:txBody>
      </p:sp>
      <p:sp>
        <p:nvSpPr>
          <p:cNvPr id="3" name="Content Placeholder 2"/>
          <p:cNvSpPr>
            <a:spLocks noGrp="1"/>
          </p:cNvSpPr>
          <p:nvPr>
            <p:ph sz="half" idx="1"/>
          </p:nvPr>
        </p:nvSpPr>
        <p:spPr>
          <a:xfrm>
            <a:off x="609600" y="1114301"/>
            <a:ext cx="5384800" cy="4983163"/>
          </a:xfrm>
          <a:prstGeom prst="rect">
            <a:avLst/>
          </a:prstGeom>
        </p:spPr>
        <p:txBody>
          <a:bodyPr/>
          <a:lstStyle>
            <a:lvl1pPr>
              <a:defRPr sz="3733">
                <a:solidFill>
                  <a:schemeClr val="tx1"/>
                </a:solidFill>
              </a:defRPr>
            </a:lvl1pPr>
            <a:lvl2pPr>
              <a:defRPr sz="3200">
                <a:solidFill>
                  <a:schemeClr val="tx1"/>
                </a:solidFill>
              </a:defRPr>
            </a:lvl2pPr>
            <a:lvl3pPr>
              <a:defRPr sz="2667">
                <a:solidFill>
                  <a:schemeClr val="tx1"/>
                </a:solidFill>
              </a:defRPr>
            </a:lvl3pPr>
            <a:lvl4pPr>
              <a:defRPr sz="2400">
                <a:solidFill>
                  <a:schemeClr val="tx1"/>
                </a:solidFill>
              </a:defRPr>
            </a:lvl4pPr>
            <a:lvl5pPr>
              <a:defRPr sz="2400">
                <a:solidFill>
                  <a:schemeClr val="tx1"/>
                </a:solidFill>
              </a:defRPr>
            </a:lvl5pPr>
            <a:lvl6pPr>
              <a:defRPr sz="2400"/>
            </a:lvl6pPr>
            <a:lvl7pPr>
              <a:defRPr sz="2400"/>
            </a:lvl7pPr>
            <a:lvl8pPr>
              <a:defRPr sz="2400"/>
            </a:lvl8pPr>
            <a:lvl9pPr>
              <a:defRPr sz="24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6197600" y="1114301"/>
            <a:ext cx="5384800" cy="4983163"/>
          </a:xfrm>
          <a:prstGeom prst="rect">
            <a:avLst/>
          </a:prstGeom>
        </p:spPr>
        <p:txBody>
          <a:bodyPr/>
          <a:lstStyle>
            <a:lvl1pPr>
              <a:defRPr sz="3733">
                <a:solidFill>
                  <a:schemeClr val="tx1"/>
                </a:solidFill>
              </a:defRPr>
            </a:lvl1pPr>
            <a:lvl2pPr>
              <a:defRPr sz="3200">
                <a:solidFill>
                  <a:schemeClr val="tx1"/>
                </a:solidFill>
              </a:defRPr>
            </a:lvl2pPr>
            <a:lvl3pPr>
              <a:defRPr sz="2667">
                <a:solidFill>
                  <a:schemeClr val="tx1"/>
                </a:solidFill>
              </a:defRPr>
            </a:lvl3pPr>
            <a:lvl4pPr>
              <a:defRPr sz="2400">
                <a:solidFill>
                  <a:schemeClr val="tx1"/>
                </a:solidFill>
              </a:defRPr>
            </a:lvl4pPr>
            <a:lvl5pPr>
              <a:defRPr sz="2400">
                <a:solidFill>
                  <a:schemeClr val="tx1"/>
                </a:solidFill>
              </a:defRPr>
            </a:lvl5pPr>
            <a:lvl6pPr>
              <a:defRPr sz="2400"/>
            </a:lvl6pPr>
            <a:lvl7pPr>
              <a:defRPr sz="2400"/>
            </a:lvl7pPr>
            <a:lvl8pPr>
              <a:defRPr sz="2400"/>
            </a:lvl8pPr>
            <a:lvl9pPr>
              <a:defRPr sz="2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Slide Number Placeholder 6"/>
          <p:cNvSpPr>
            <a:spLocks noGrp="1"/>
          </p:cNvSpPr>
          <p:nvPr>
            <p:ph type="sldNum" sz="quarter" idx="12"/>
          </p:nvPr>
        </p:nvSpPr>
        <p:spPr>
          <a:xfrm>
            <a:off x="8737600" y="6356351"/>
            <a:ext cx="2844800" cy="365125"/>
          </a:xfrm>
          <a:prstGeom prst="rect">
            <a:avLst/>
          </a:prstGeom>
        </p:spPr>
        <p:txBody>
          <a:bodyPr/>
          <a:lstStyle/>
          <a:p>
            <a:fld id="{4A58DC9F-EF16-41A8-8B48-28636B45A995}" type="slidenum">
              <a:rPr lang="en-US" smtClean="0"/>
              <a:t>‹#›</a:t>
            </a:fld>
            <a:endParaRPr lang="en-US"/>
          </a:p>
        </p:txBody>
      </p:sp>
    </p:spTree>
    <p:extLst>
      <p:ext uri="{BB962C8B-B14F-4D97-AF65-F5344CB8AC3E}">
        <p14:creationId xmlns:p14="http://schemas.microsoft.com/office/powerpoint/2010/main" val="278259206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Obj" preserve="1">
  <p:cSld name="White Background 3">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6961632" cy="1630361"/>
          </a:xfrm>
          <a:prstGeom prst="rect">
            <a:avLst/>
          </a:prstGeom>
        </p:spPr>
        <p:txBody>
          <a:bodyPr/>
          <a:lstStyle>
            <a:lvl1pPr algn="l">
              <a:defRPr sz="4800" b="1"/>
            </a:lvl1pPr>
          </a:lstStyle>
          <a:p>
            <a:r>
              <a:rPr lang="en-US" dirty="0" smtClean="0"/>
              <a:t>Click to edit Master title style</a:t>
            </a:r>
            <a:endParaRPr lang="en-US" dirty="0"/>
          </a:p>
        </p:txBody>
      </p:sp>
      <p:sp>
        <p:nvSpPr>
          <p:cNvPr id="3" name="Content Placeholder 2"/>
          <p:cNvSpPr>
            <a:spLocks noGrp="1"/>
          </p:cNvSpPr>
          <p:nvPr>
            <p:ph sz="half" idx="1"/>
          </p:nvPr>
        </p:nvSpPr>
        <p:spPr>
          <a:xfrm>
            <a:off x="609600" y="1905000"/>
            <a:ext cx="6961632" cy="4183096"/>
          </a:xfrm>
          <a:prstGeom prst="rect">
            <a:avLst/>
          </a:prstGeom>
        </p:spPr>
        <p:txBody>
          <a:bodyPr/>
          <a:lstStyle>
            <a:lvl1pPr>
              <a:defRPr sz="3733"/>
            </a:lvl1pPr>
            <a:lvl2pPr>
              <a:defRPr sz="3200"/>
            </a:lvl2pPr>
            <a:lvl3pPr>
              <a:defRPr sz="2667"/>
            </a:lvl3pPr>
            <a:lvl4pPr>
              <a:defRPr sz="2400"/>
            </a:lvl4pPr>
            <a:lvl5pPr>
              <a:defRPr sz="2400"/>
            </a:lvl5pPr>
            <a:lvl6pPr>
              <a:defRPr sz="2400"/>
            </a:lvl6pPr>
            <a:lvl7pPr>
              <a:defRPr sz="2400"/>
            </a:lvl7pPr>
            <a:lvl8pPr>
              <a:defRPr sz="2400"/>
            </a:lvl8pPr>
            <a:lvl9pPr>
              <a:defRPr sz="24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hasCustomPrompt="1"/>
          </p:nvPr>
        </p:nvSpPr>
        <p:spPr>
          <a:xfrm>
            <a:off x="7627727" y="0"/>
            <a:ext cx="4559808" cy="6117336"/>
          </a:xfrm>
          <a:prstGeom prst="rect">
            <a:avLst/>
          </a:prstGeom>
          <a:solidFill>
            <a:schemeClr val="bg2"/>
          </a:solidFill>
        </p:spPr>
        <p:txBody>
          <a:bodyPr anchor="ctr"/>
          <a:lstStyle>
            <a:lvl1pPr marL="0" indent="0">
              <a:buNone/>
              <a:defRPr sz="3200" baseline="0"/>
            </a:lvl1pPr>
            <a:lvl2pPr>
              <a:defRPr sz="3200"/>
            </a:lvl2pPr>
            <a:lvl3pPr>
              <a:defRPr sz="2667"/>
            </a:lvl3pPr>
            <a:lvl4pPr>
              <a:defRPr sz="2400"/>
            </a:lvl4pPr>
            <a:lvl5pPr>
              <a:defRPr sz="2400"/>
            </a:lvl5pPr>
            <a:lvl6pPr>
              <a:defRPr sz="2400"/>
            </a:lvl6pPr>
            <a:lvl7pPr>
              <a:defRPr sz="2400"/>
            </a:lvl7pPr>
            <a:lvl8pPr>
              <a:defRPr sz="2400"/>
            </a:lvl8pPr>
            <a:lvl9pPr>
              <a:defRPr sz="2400"/>
            </a:lvl9pPr>
          </a:lstStyle>
          <a:p>
            <a:pPr lvl="0"/>
            <a:r>
              <a:rPr lang="en-US" dirty="0" smtClean="0"/>
              <a:t>Insert text/graph/photo</a:t>
            </a:r>
            <a:endParaRPr lang="en-US" dirty="0"/>
          </a:p>
        </p:txBody>
      </p:sp>
      <p:sp>
        <p:nvSpPr>
          <p:cNvPr id="7" name="Slide Number Placeholder 6"/>
          <p:cNvSpPr>
            <a:spLocks noGrp="1"/>
          </p:cNvSpPr>
          <p:nvPr>
            <p:ph type="sldNum" sz="quarter" idx="12"/>
          </p:nvPr>
        </p:nvSpPr>
        <p:spPr/>
        <p:txBody>
          <a:bodyPr/>
          <a:lstStyle/>
          <a:p>
            <a:fld id="{36839232-8DE6-4906-83C6-25E5FB93B92D}" type="slidenum">
              <a:rPr lang="en-US" smtClean="0"/>
              <a:t>‹#›</a:t>
            </a:fld>
            <a:endParaRPr lang="en-US"/>
          </a:p>
        </p:txBody>
      </p:sp>
    </p:spTree>
    <p:extLst>
      <p:ext uri="{BB962C8B-B14F-4D97-AF65-F5344CB8AC3E}">
        <p14:creationId xmlns:p14="http://schemas.microsoft.com/office/powerpoint/2010/main" val="358362820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White Background 2">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7"/>
            <a:ext cx="10972800" cy="832104"/>
          </a:xfrm>
          <a:prstGeom prst="rect">
            <a:avLst/>
          </a:prstGeom>
        </p:spPr>
        <p:txBody>
          <a:bodyPr/>
          <a:lstStyle>
            <a:lvl1pPr algn="l">
              <a:defRPr sz="4800" b="1">
                <a:solidFill>
                  <a:schemeClr val="tx1"/>
                </a:solidFill>
              </a:defRPr>
            </a:lvl1pPr>
          </a:lstStyle>
          <a:p>
            <a:r>
              <a:rPr lang="en-US" dirty="0"/>
              <a:t>Click to edit Master title style</a:t>
            </a:r>
          </a:p>
        </p:txBody>
      </p:sp>
      <p:sp>
        <p:nvSpPr>
          <p:cNvPr id="3" name="Content Placeholder 2"/>
          <p:cNvSpPr>
            <a:spLocks noGrp="1"/>
          </p:cNvSpPr>
          <p:nvPr>
            <p:ph sz="half" idx="1"/>
          </p:nvPr>
        </p:nvSpPr>
        <p:spPr>
          <a:xfrm>
            <a:off x="609600" y="1114301"/>
            <a:ext cx="5384800" cy="4983163"/>
          </a:xfrm>
          <a:prstGeom prst="rect">
            <a:avLst/>
          </a:prstGeom>
        </p:spPr>
        <p:txBody>
          <a:bodyPr/>
          <a:lstStyle>
            <a:lvl1pPr>
              <a:defRPr sz="3733">
                <a:solidFill>
                  <a:schemeClr val="tx1"/>
                </a:solidFill>
              </a:defRPr>
            </a:lvl1pPr>
            <a:lvl2pPr>
              <a:defRPr sz="3200">
                <a:solidFill>
                  <a:schemeClr val="tx1"/>
                </a:solidFill>
              </a:defRPr>
            </a:lvl2pPr>
            <a:lvl3pPr>
              <a:defRPr sz="2667">
                <a:solidFill>
                  <a:schemeClr val="tx1"/>
                </a:solidFill>
              </a:defRPr>
            </a:lvl3pPr>
            <a:lvl4pPr>
              <a:defRPr sz="2400">
                <a:solidFill>
                  <a:schemeClr val="tx1"/>
                </a:solidFill>
              </a:defRPr>
            </a:lvl4pPr>
            <a:lvl5pPr>
              <a:defRPr sz="2400">
                <a:solidFill>
                  <a:schemeClr val="tx1"/>
                </a:solidFill>
              </a:defRPr>
            </a:lvl5pPr>
            <a:lvl6pPr>
              <a:defRPr sz="2400"/>
            </a:lvl6pPr>
            <a:lvl7pPr>
              <a:defRPr sz="2400"/>
            </a:lvl7pPr>
            <a:lvl8pPr>
              <a:defRPr sz="2400"/>
            </a:lvl8pPr>
            <a:lvl9pPr>
              <a:defRPr sz="2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6197600" y="1114301"/>
            <a:ext cx="5384800" cy="4983163"/>
          </a:xfrm>
          <a:prstGeom prst="rect">
            <a:avLst/>
          </a:prstGeom>
        </p:spPr>
        <p:txBody>
          <a:bodyPr/>
          <a:lstStyle>
            <a:lvl1pPr>
              <a:defRPr sz="3733">
                <a:solidFill>
                  <a:schemeClr val="tx1"/>
                </a:solidFill>
              </a:defRPr>
            </a:lvl1pPr>
            <a:lvl2pPr>
              <a:defRPr sz="3200">
                <a:solidFill>
                  <a:schemeClr val="tx1"/>
                </a:solidFill>
              </a:defRPr>
            </a:lvl2pPr>
            <a:lvl3pPr>
              <a:defRPr sz="2667">
                <a:solidFill>
                  <a:schemeClr val="tx1"/>
                </a:solidFill>
              </a:defRPr>
            </a:lvl3pPr>
            <a:lvl4pPr>
              <a:defRPr sz="2400">
                <a:solidFill>
                  <a:schemeClr val="tx1"/>
                </a:solidFill>
              </a:defRPr>
            </a:lvl4pPr>
            <a:lvl5pPr>
              <a:defRPr sz="2400">
                <a:solidFill>
                  <a:schemeClr val="tx1"/>
                </a:solidFill>
              </a:defRPr>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p:cNvSpPr>
            <a:spLocks noGrp="1"/>
          </p:cNvSpPr>
          <p:nvPr>
            <p:ph type="sldNum" sz="quarter" idx="12"/>
          </p:nvPr>
        </p:nvSpPr>
        <p:spPr>
          <a:xfrm>
            <a:off x="8737600" y="6356352"/>
            <a:ext cx="2844800" cy="365125"/>
          </a:xfrm>
          <a:prstGeom prst="rect">
            <a:avLst/>
          </a:prstGeom>
        </p:spPr>
        <p:txBody>
          <a:bodyPr/>
          <a:lstStyle/>
          <a:p>
            <a:fld id="{4A58DC9F-EF16-41A8-8B48-28636B45A995}" type="slidenum">
              <a:rPr lang="en-US" smtClean="0"/>
              <a:t>‹#›</a:t>
            </a:fld>
            <a:endParaRPr lang="en-US"/>
          </a:p>
        </p:txBody>
      </p:sp>
    </p:spTree>
    <p:extLst>
      <p:ext uri="{BB962C8B-B14F-4D97-AF65-F5344CB8AC3E}">
        <p14:creationId xmlns:p14="http://schemas.microsoft.com/office/powerpoint/2010/main" val="35665697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609600" y="6356351"/>
            <a:ext cx="2844800" cy="365125"/>
          </a:xfrm>
          <a:prstGeom prst="rect">
            <a:avLst/>
          </a:prstGeom>
        </p:spPr>
        <p:txBody>
          <a:bodyPr/>
          <a:lstStyle/>
          <a:p>
            <a:pPr defTabSz="1219170">
              <a:defRPr/>
            </a:pPr>
            <a:fld id="{5B94F08A-E317-4F12-945B-6C18FBF6AF02}" type="datetimeFigureOut">
              <a:rPr lang="en-US" sz="2400" smtClean="0">
                <a:solidFill>
                  <a:srgbClr val="4A0D66"/>
                </a:solidFill>
              </a:rPr>
              <a:pPr defTabSz="1219170">
                <a:defRPr/>
              </a:pPr>
              <a:t>5/11/2021</a:t>
            </a:fld>
            <a:endParaRPr lang="en-US" sz="2400">
              <a:solidFill>
                <a:srgbClr val="4A0D66"/>
              </a:solidFill>
            </a:endParaRPr>
          </a:p>
        </p:txBody>
      </p:sp>
      <p:sp>
        <p:nvSpPr>
          <p:cNvPr id="3" name="Footer Placeholder 2"/>
          <p:cNvSpPr>
            <a:spLocks noGrp="1"/>
          </p:cNvSpPr>
          <p:nvPr>
            <p:ph type="ftr" sz="quarter" idx="11"/>
          </p:nvPr>
        </p:nvSpPr>
        <p:spPr>
          <a:xfrm>
            <a:off x="4165600" y="6356351"/>
            <a:ext cx="3860800" cy="365125"/>
          </a:xfrm>
          <a:prstGeom prst="rect">
            <a:avLst/>
          </a:prstGeom>
        </p:spPr>
        <p:txBody>
          <a:bodyPr/>
          <a:lstStyle/>
          <a:p>
            <a:pPr defTabSz="1219170">
              <a:defRPr/>
            </a:pPr>
            <a:endParaRPr lang="en-US" sz="2400">
              <a:solidFill>
                <a:srgbClr val="4A0D66"/>
              </a:solidFill>
            </a:endParaRPr>
          </a:p>
        </p:txBody>
      </p:sp>
      <p:sp>
        <p:nvSpPr>
          <p:cNvPr id="4" name="Slide Number Placeholder 3"/>
          <p:cNvSpPr>
            <a:spLocks noGrp="1"/>
          </p:cNvSpPr>
          <p:nvPr>
            <p:ph type="sldNum" sz="quarter" idx="12"/>
          </p:nvPr>
        </p:nvSpPr>
        <p:spPr>
          <a:xfrm>
            <a:off x="8737600" y="6356351"/>
            <a:ext cx="2844800" cy="365125"/>
          </a:xfrm>
          <a:prstGeom prst="rect">
            <a:avLst/>
          </a:prstGeom>
        </p:spPr>
        <p:txBody>
          <a:bodyPr/>
          <a:lstStyle/>
          <a:p>
            <a:pPr defTabSz="1219170">
              <a:defRPr/>
            </a:pPr>
            <a:fld id="{654B34CD-C999-428E-8048-7E0756B78219}" type="slidenum">
              <a:rPr lang="en-US" smtClean="0">
                <a:solidFill>
                  <a:prstClr val="white"/>
                </a:solidFill>
              </a:rPr>
              <a:pPr defTabSz="1219170">
                <a:defRPr/>
              </a:pPr>
              <a:t>‹#›</a:t>
            </a:fld>
            <a:endParaRPr lang="en-US">
              <a:solidFill>
                <a:prstClr val="white"/>
              </a:solidFill>
            </a:endParaRPr>
          </a:p>
        </p:txBody>
      </p:sp>
    </p:spTree>
    <p:extLst>
      <p:ext uri="{BB962C8B-B14F-4D97-AF65-F5344CB8AC3E}">
        <p14:creationId xmlns:p14="http://schemas.microsoft.com/office/powerpoint/2010/main" val="417729959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 preserve="1">
  <p:cSld name="White Background 1">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7"/>
            <a:ext cx="10972800" cy="832104"/>
          </a:xfrm>
          <a:prstGeom prst="rect">
            <a:avLst/>
          </a:prstGeom>
        </p:spPr>
        <p:txBody>
          <a:bodyPr lIns="91430" tIns="45715" rIns="91430" bIns="45715"/>
          <a:lstStyle>
            <a:lvl1pPr algn="l">
              <a:defRPr sz="4800" b="1">
                <a:solidFill>
                  <a:schemeClr val="tx1"/>
                </a:solidFill>
              </a:defRPr>
            </a:lvl1pPr>
          </a:lstStyle>
          <a:p>
            <a:r>
              <a:rPr lang="en-US" dirty="0" smtClean="0"/>
              <a:t>Click to edit Master title style</a:t>
            </a:r>
            <a:endParaRPr lang="en-US" dirty="0"/>
          </a:p>
        </p:txBody>
      </p:sp>
      <p:sp>
        <p:nvSpPr>
          <p:cNvPr id="3" name="Content Placeholder 2"/>
          <p:cNvSpPr>
            <a:spLocks noGrp="1"/>
          </p:cNvSpPr>
          <p:nvPr>
            <p:ph idx="1"/>
          </p:nvPr>
        </p:nvSpPr>
        <p:spPr>
          <a:xfrm>
            <a:off x="609600" y="1111029"/>
            <a:ext cx="10972800" cy="4973096"/>
          </a:xfrm>
          <a:prstGeom prst="rect">
            <a:avLst/>
          </a:prstGeom>
        </p:spPr>
        <p:txBody>
          <a:bodyPr lIns="91430" tIns="45715" rIns="91430" bIns="45715"/>
          <a:lstStyle>
            <a:lvl1pPr>
              <a:defRPr sz="3733">
                <a:solidFill>
                  <a:schemeClr val="tx1"/>
                </a:solidFill>
              </a:defRPr>
            </a:lvl1pPr>
            <a:lvl2pPr>
              <a:defRPr sz="3200">
                <a:solidFill>
                  <a:schemeClr val="tx1"/>
                </a:solidFill>
              </a:defRPr>
            </a:lvl2pPr>
            <a:lvl3pPr>
              <a:defRPr sz="2667">
                <a:solidFill>
                  <a:schemeClr val="tx1"/>
                </a:solidFill>
              </a:defRPr>
            </a:lvl3pPr>
            <a:lvl4pPr>
              <a:defRPr sz="2400">
                <a:solidFill>
                  <a:schemeClr val="tx1"/>
                </a:solidFill>
              </a:defRPr>
            </a:lvl4pPr>
            <a:lvl5pPr>
              <a:defRPr sz="2400">
                <a:solidFill>
                  <a:schemeClr val="tx1"/>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Slide Number Placeholder 5"/>
          <p:cNvSpPr>
            <a:spLocks noGrp="1"/>
          </p:cNvSpPr>
          <p:nvPr>
            <p:ph type="sldNum" sz="quarter" idx="12"/>
          </p:nvPr>
        </p:nvSpPr>
        <p:spPr/>
        <p:txBody>
          <a:bodyPr/>
          <a:lstStyle/>
          <a:p>
            <a:fld id="{36839232-8DE6-4906-83C6-25E5FB93B92D}" type="slidenum">
              <a:rPr lang="en-US" smtClean="0"/>
              <a:t>‹#›</a:t>
            </a:fld>
            <a:endParaRPr lang="en-US"/>
          </a:p>
        </p:txBody>
      </p:sp>
    </p:spTree>
    <p:extLst>
      <p:ext uri="{BB962C8B-B14F-4D97-AF65-F5344CB8AC3E}">
        <p14:creationId xmlns:p14="http://schemas.microsoft.com/office/powerpoint/2010/main" val="565790665"/>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woObj" preserve="1">
  <p:cSld name="White Background 2">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7"/>
            <a:ext cx="10972800" cy="832104"/>
          </a:xfrm>
          <a:prstGeom prst="rect">
            <a:avLst/>
          </a:prstGeom>
        </p:spPr>
        <p:txBody>
          <a:bodyPr lIns="91430" tIns="45715" rIns="91430" bIns="45715"/>
          <a:lstStyle>
            <a:lvl1pPr algn="l">
              <a:defRPr sz="4800" b="1">
                <a:solidFill>
                  <a:schemeClr val="tx1"/>
                </a:solidFill>
              </a:defRPr>
            </a:lvl1pPr>
          </a:lstStyle>
          <a:p>
            <a:r>
              <a:rPr lang="en-US" dirty="0" smtClean="0"/>
              <a:t>Click to edit Master title style</a:t>
            </a:r>
            <a:endParaRPr lang="en-US" dirty="0"/>
          </a:p>
        </p:txBody>
      </p:sp>
      <p:sp>
        <p:nvSpPr>
          <p:cNvPr id="3" name="Content Placeholder 2"/>
          <p:cNvSpPr>
            <a:spLocks noGrp="1"/>
          </p:cNvSpPr>
          <p:nvPr>
            <p:ph sz="half" idx="1"/>
          </p:nvPr>
        </p:nvSpPr>
        <p:spPr>
          <a:xfrm>
            <a:off x="609600" y="1114301"/>
            <a:ext cx="5384800" cy="4983163"/>
          </a:xfrm>
          <a:prstGeom prst="rect">
            <a:avLst/>
          </a:prstGeom>
        </p:spPr>
        <p:txBody>
          <a:bodyPr lIns="91430" tIns="45715" rIns="91430" bIns="45715"/>
          <a:lstStyle>
            <a:lvl1pPr>
              <a:defRPr sz="3733">
                <a:solidFill>
                  <a:schemeClr val="tx1"/>
                </a:solidFill>
              </a:defRPr>
            </a:lvl1pPr>
            <a:lvl2pPr>
              <a:defRPr sz="3200">
                <a:solidFill>
                  <a:schemeClr val="tx1"/>
                </a:solidFill>
              </a:defRPr>
            </a:lvl2pPr>
            <a:lvl3pPr>
              <a:defRPr sz="2667">
                <a:solidFill>
                  <a:schemeClr val="tx1"/>
                </a:solidFill>
              </a:defRPr>
            </a:lvl3pPr>
            <a:lvl4pPr>
              <a:defRPr sz="2400">
                <a:solidFill>
                  <a:schemeClr val="tx1"/>
                </a:solidFill>
              </a:defRPr>
            </a:lvl4pPr>
            <a:lvl5pPr>
              <a:defRPr sz="2400">
                <a:solidFill>
                  <a:schemeClr val="tx1"/>
                </a:solidFill>
              </a:defRPr>
            </a:lvl5pPr>
            <a:lvl6pPr>
              <a:defRPr sz="2400"/>
            </a:lvl6pPr>
            <a:lvl7pPr>
              <a:defRPr sz="2400"/>
            </a:lvl7pPr>
            <a:lvl8pPr>
              <a:defRPr sz="2400"/>
            </a:lvl8pPr>
            <a:lvl9pPr>
              <a:defRPr sz="24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6197600" y="1114301"/>
            <a:ext cx="5384800" cy="4983163"/>
          </a:xfrm>
          <a:prstGeom prst="rect">
            <a:avLst/>
          </a:prstGeom>
        </p:spPr>
        <p:txBody>
          <a:bodyPr lIns="91430" tIns="45715" rIns="91430" bIns="45715"/>
          <a:lstStyle>
            <a:lvl1pPr>
              <a:defRPr sz="3733">
                <a:solidFill>
                  <a:schemeClr val="tx1"/>
                </a:solidFill>
              </a:defRPr>
            </a:lvl1pPr>
            <a:lvl2pPr>
              <a:defRPr sz="3200">
                <a:solidFill>
                  <a:schemeClr val="tx1"/>
                </a:solidFill>
              </a:defRPr>
            </a:lvl2pPr>
            <a:lvl3pPr>
              <a:defRPr sz="2667">
                <a:solidFill>
                  <a:schemeClr val="tx1"/>
                </a:solidFill>
              </a:defRPr>
            </a:lvl3pPr>
            <a:lvl4pPr>
              <a:defRPr sz="2400">
                <a:solidFill>
                  <a:schemeClr val="tx1"/>
                </a:solidFill>
              </a:defRPr>
            </a:lvl4pPr>
            <a:lvl5pPr>
              <a:defRPr sz="2400">
                <a:solidFill>
                  <a:schemeClr val="tx1"/>
                </a:solidFill>
              </a:defRPr>
            </a:lvl5pPr>
            <a:lvl6pPr>
              <a:defRPr sz="2400"/>
            </a:lvl6pPr>
            <a:lvl7pPr>
              <a:defRPr sz="2400"/>
            </a:lvl7pPr>
            <a:lvl8pPr>
              <a:defRPr sz="2400"/>
            </a:lvl8pPr>
            <a:lvl9pPr>
              <a:defRPr sz="2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Slide Number Placeholder 6"/>
          <p:cNvSpPr>
            <a:spLocks noGrp="1"/>
          </p:cNvSpPr>
          <p:nvPr>
            <p:ph type="sldNum" sz="quarter" idx="12"/>
          </p:nvPr>
        </p:nvSpPr>
        <p:spPr>
          <a:xfrm>
            <a:off x="8737600" y="6356352"/>
            <a:ext cx="2844800" cy="365125"/>
          </a:xfrm>
          <a:prstGeom prst="rect">
            <a:avLst/>
          </a:prstGeom>
        </p:spPr>
        <p:txBody>
          <a:bodyPr/>
          <a:lstStyle/>
          <a:p>
            <a:fld id="{4A58DC9F-EF16-41A8-8B48-28636B45A995}" type="slidenum">
              <a:rPr lang="en-US" smtClean="0"/>
              <a:t>‹#›</a:t>
            </a:fld>
            <a:endParaRPr lang="en-US"/>
          </a:p>
        </p:txBody>
      </p:sp>
    </p:spTree>
    <p:extLst>
      <p:ext uri="{BB962C8B-B14F-4D97-AF65-F5344CB8AC3E}">
        <p14:creationId xmlns:p14="http://schemas.microsoft.com/office/powerpoint/2010/main" val="3617793539"/>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woObj" preserve="1">
  <p:cSld name="White Background 3">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45"/>
            <a:ext cx="6961632" cy="1630361"/>
          </a:xfrm>
          <a:prstGeom prst="rect">
            <a:avLst/>
          </a:prstGeom>
        </p:spPr>
        <p:txBody>
          <a:bodyPr lIns="91430" tIns="45715" rIns="91430" bIns="45715"/>
          <a:lstStyle>
            <a:lvl1pPr algn="l">
              <a:defRPr sz="4800" b="1"/>
            </a:lvl1pPr>
          </a:lstStyle>
          <a:p>
            <a:r>
              <a:rPr lang="en-US" dirty="0" smtClean="0"/>
              <a:t>Click to edit Master title style</a:t>
            </a:r>
            <a:endParaRPr lang="en-US" dirty="0"/>
          </a:p>
        </p:txBody>
      </p:sp>
      <p:sp>
        <p:nvSpPr>
          <p:cNvPr id="3" name="Content Placeholder 2"/>
          <p:cNvSpPr>
            <a:spLocks noGrp="1"/>
          </p:cNvSpPr>
          <p:nvPr>
            <p:ph sz="half" idx="1"/>
          </p:nvPr>
        </p:nvSpPr>
        <p:spPr>
          <a:xfrm>
            <a:off x="609600" y="1905000"/>
            <a:ext cx="6961632" cy="4183096"/>
          </a:xfrm>
          <a:prstGeom prst="rect">
            <a:avLst/>
          </a:prstGeom>
        </p:spPr>
        <p:txBody>
          <a:bodyPr lIns="91430" tIns="45715" rIns="91430" bIns="45715"/>
          <a:lstStyle>
            <a:lvl1pPr>
              <a:defRPr sz="3733"/>
            </a:lvl1pPr>
            <a:lvl2pPr>
              <a:defRPr sz="3200"/>
            </a:lvl2pPr>
            <a:lvl3pPr>
              <a:defRPr sz="2667"/>
            </a:lvl3pPr>
            <a:lvl4pPr>
              <a:defRPr sz="2400"/>
            </a:lvl4pPr>
            <a:lvl5pPr>
              <a:defRPr sz="2400"/>
            </a:lvl5pPr>
            <a:lvl6pPr>
              <a:defRPr sz="2400"/>
            </a:lvl6pPr>
            <a:lvl7pPr>
              <a:defRPr sz="2400"/>
            </a:lvl7pPr>
            <a:lvl8pPr>
              <a:defRPr sz="2400"/>
            </a:lvl8pPr>
            <a:lvl9pPr>
              <a:defRPr sz="24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hasCustomPrompt="1"/>
          </p:nvPr>
        </p:nvSpPr>
        <p:spPr>
          <a:xfrm>
            <a:off x="7627727" y="0"/>
            <a:ext cx="4559808" cy="6117336"/>
          </a:xfrm>
          <a:prstGeom prst="rect">
            <a:avLst/>
          </a:prstGeom>
          <a:solidFill>
            <a:schemeClr val="bg2"/>
          </a:solidFill>
        </p:spPr>
        <p:txBody>
          <a:bodyPr lIns="91430" tIns="45715" rIns="91430" bIns="45715" anchor="ctr"/>
          <a:lstStyle>
            <a:lvl1pPr marL="0" indent="0">
              <a:buNone/>
              <a:defRPr sz="3200" baseline="0"/>
            </a:lvl1pPr>
            <a:lvl2pPr>
              <a:defRPr sz="3200"/>
            </a:lvl2pPr>
            <a:lvl3pPr>
              <a:defRPr sz="2667"/>
            </a:lvl3pPr>
            <a:lvl4pPr>
              <a:defRPr sz="2400"/>
            </a:lvl4pPr>
            <a:lvl5pPr>
              <a:defRPr sz="2400"/>
            </a:lvl5pPr>
            <a:lvl6pPr>
              <a:defRPr sz="2400"/>
            </a:lvl6pPr>
            <a:lvl7pPr>
              <a:defRPr sz="2400"/>
            </a:lvl7pPr>
            <a:lvl8pPr>
              <a:defRPr sz="2400"/>
            </a:lvl8pPr>
            <a:lvl9pPr>
              <a:defRPr sz="2400"/>
            </a:lvl9pPr>
          </a:lstStyle>
          <a:p>
            <a:pPr lvl="0"/>
            <a:r>
              <a:rPr lang="en-US" dirty="0" smtClean="0"/>
              <a:t>Insert text/graph/photo</a:t>
            </a:r>
            <a:endParaRPr lang="en-US" dirty="0"/>
          </a:p>
        </p:txBody>
      </p:sp>
      <p:sp>
        <p:nvSpPr>
          <p:cNvPr id="7" name="Slide Number Placeholder 6"/>
          <p:cNvSpPr>
            <a:spLocks noGrp="1"/>
          </p:cNvSpPr>
          <p:nvPr>
            <p:ph type="sldNum" sz="quarter" idx="12"/>
          </p:nvPr>
        </p:nvSpPr>
        <p:spPr/>
        <p:txBody>
          <a:bodyPr/>
          <a:lstStyle/>
          <a:p>
            <a:fld id="{36839232-8DE6-4906-83C6-25E5FB93B92D}" type="slidenum">
              <a:rPr lang="en-US" smtClean="0"/>
              <a:t>‹#›</a:t>
            </a:fld>
            <a:endParaRPr lang="en-US"/>
          </a:p>
        </p:txBody>
      </p:sp>
    </p:spTree>
    <p:extLst>
      <p:ext uri="{BB962C8B-B14F-4D97-AF65-F5344CB8AC3E}">
        <p14:creationId xmlns:p14="http://schemas.microsoft.com/office/powerpoint/2010/main" val="4136228525"/>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obj" preserve="1">
  <p:cSld name="White Background 1">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7"/>
            <a:ext cx="10972800" cy="832104"/>
          </a:xfrm>
          <a:prstGeom prst="rect">
            <a:avLst/>
          </a:prstGeom>
        </p:spPr>
        <p:txBody>
          <a:bodyPr lIns="91430" tIns="45715" rIns="91430" bIns="45715"/>
          <a:lstStyle>
            <a:lvl1pPr algn="l">
              <a:defRPr sz="4800" b="1">
                <a:solidFill>
                  <a:schemeClr val="tx1"/>
                </a:solidFill>
              </a:defRPr>
            </a:lvl1pPr>
          </a:lstStyle>
          <a:p>
            <a:r>
              <a:rPr lang="en-US" dirty="0" smtClean="0"/>
              <a:t>Click to edit Master title style</a:t>
            </a:r>
            <a:endParaRPr lang="en-US" dirty="0"/>
          </a:p>
        </p:txBody>
      </p:sp>
      <p:sp>
        <p:nvSpPr>
          <p:cNvPr id="3" name="Content Placeholder 2"/>
          <p:cNvSpPr>
            <a:spLocks noGrp="1"/>
          </p:cNvSpPr>
          <p:nvPr>
            <p:ph idx="1"/>
          </p:nvPr>
        </p:nvSpPr>
        <p:spPr>
          <a:xfrm>
            <a:off x="609600" y="1111029"/>
            <a:ext cx="10972800" cy="4973096"/>
          </a:xfrm>
          <a:prstGeom prst="rect">
            <a:avLst/>
          </a:prstGeom>
        </p:spPr>
        <p:txBody>
          <a:bodyPr lIns="91430" tIns="45715" rIns="91430" bIns="45715"/>
          <a:lstStyle>
            <a:lvl1pPr>
              <a:defRPr sz="3733">
                <a:solidFill>
                  <a:schemeClr val="tx1"/>
                </a:solidFill>
              </a:defRPr>
            </a:lvl1pPr>
            <a:lvl2pPr>
              <a:defRPr sz="3200">
                <a:solidFill>
                  <a:schemeClr val="tx1"/>
                </a:solidFill>
              </a:defRPr>
            </a:lvl2pPr>
            <a:lvl3pPr>
              <a:defRPr sz="2667">
                <a:solidFill>
                  <a:schemeClr val="tx1"/>
                </a:solidFill>
              </a:defRPr>
            </a:lvl3pPr>
            <a:lvl4pPr>
              <a:defRPr sz="2400">
                <a:solidFill>
                  <a:schemeClr val="tx1"/>
                </a:solidFill>
              </a:defRPr>
            </a:lvl4pPr>
            <a:lvl5pPr>
              <a:defRPr sz="2400">
                <a:solidFill>
                  <a:schemeClr val="tx1"/>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Slide Number Placeholder 5"/>
          <p:cNvSpPr>
            <a:spLocks noGrp="1"/>
          </p:cNvSpPr>
          <p:nvPr>
            <p:ph type="sldNum" sz="quarter" idx="12"/>
          </p:nvPr>
        </p:nvSpPr>
        <p:spPr/>
        <p:txBody>
          <a:bodyPr/>
          <a:lstStyle/>
          <a:p>
            <a:fld id="{36839232-8DE6-4906-83C6-25E5FB93B92D}"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180275139"/>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woObj" preserve="1">
  <p:cSld name="White Background 2">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7"/>
            <a:ext cx="10972800" cy="832104"/>
          </a:xfrm>
          <a:prstGeom prst="rect">
            <a:avLst/>
          </a:prstGeom>
        </p:spPr>
        <p:txBody>
          <a:bodyPr lIns="91430" tIns="45715" rIns="91430" bIns="45715"/>
          <a:lstStyle>
            <a:lvl1pPr algn="l">
              <a:defRPr sz="4800" b="1">
                <a:solidFill>
                  <a:schemeClr val="tx1"/>
                </a:solidFill>
              </a:defRPr>
            </a:lvl1pPr>
          </a:lstStyle>
          <a:p>
            <a:r>
              <a:rPr lang="en-US" dirty="0" smtClean="0"/>
              <a:t>Click to edit Master title style</a:t>
            </a:r>
            <a:endParaRPr lang="en-US" dirty="0"/>
          </a:p>
        </p:txBody>
      </p:sp>
      <p:sp>
        <p:nvSpPr>
          <p:cNvPr id="3" name="Content Placeholder 2"/>
          <p:cNvSpPr>
            <a:spLocks noGrp="1"/>
          </p:cNvSpPr>
          <p:nvPr>
            <p:ph sz="half" idx="1"/>
          </p:nvPr>
        </p:nvSpPr>
        <p:spPr>
          <a:xfrm>
            <a:off x="609600" y="1114301"/>
            <a:ext cx="5384800" cy="4983163"/>
          </a:xfrm>
          <a:prstGeom prst="rect">
            <a:avLst/>
          </a:prstGeom>
        </p:spPr>
        <p:txBody>
          <a:bodyPr lIns="91430" tIns="45715" rIns="91430" bIns="45715"/>
          <a:lstStyle>
            <a:lvl1pPr>
              <a:defRPr sz="3733">
                <a:solidFill>
                  <a:schemeClr val="tx1"/>
                </a:solidFill>
              </a:defRPr>
            </a:lvl1pPr>
            <a:lvl2pPr>
              <a:defRPr sz="3200">
                <a:solidFill>
                  <a:schemeClr val="tx1"/>
                </a:solidFill>
              </a:defRPr>
            </a:lvl2pPr>
            <a:lvl3pPr>
              <a:defRPr sz="2667">
                <a:solidFill>
                  <a:schemeClr val="tx1"/>
                </a:solidFill>
              </a:defRPr>
            </a:lvl3pPr>
            <a:lvl4pPr>
              <a:defRPr sz="2400">
                <a:solidFill>
                  <a:schemeClr val="tx1"/>
                </a:solidFill>
              </a:defRPr>
            </a:lvl4pPr>
            <a:lvl5pPr>
              <a:defRPr sz="2400">
                <a:solidFill>
                  <a:schemeClr val="tx1"/>
                </a:solidFill>
              </a:defRPr>
            </a:lvl5pPr>
            <a:lvl6pPr>
              <a:defRPr sz="2400"/>
            </a:lvl6pPr>
            <a:lvl7pPr>
              <a:defRPr sz="2400"/>
            </a:lvl7pPr>
            <a:lvl8pPr>
              <a:defRPr sz="2400"/>
            </a:lvl8pPr>
            <a:lvl9pPr>
              <a:defRPr sz="24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6197600" y="1114301"/>
            <a:ext cx="5384800" cy="4983163"/>
          </a:xfrm>
          <a:prstGeom prst="rect">
            <a:avLst/>
          </a:prstGeom>
        </p:spPr>
        <p:txBody>
          <a:bodyPr lIns="91430" tIns="45715" rIns="91430" bIns="45715"/>
          <a:lstStyle>
            <a:lvl1pPr>
              <a:defRPr sz="3733">
                <a:solidFill>
                  <a:schemeClr val="tx1"/>
                </a:solidFill>
              </a:defRPr>
            </a:lvl1pPr>
            <a:lvl2pPr>
              <a:defRPr sz="3200">
                <a:solidFill>
                  <a:schemeClr val="tx1"/>
                </a:solidFill>
              </a:defRPr>
            </a:lvl2pPr>
            <a:lvl3pPr>
              <a:defRPr sz="2667">
                <a:solidFill>
                  <a:schemeClr val="tx1"/>
                </a:solidFill>
              </a:defRPr>
            </a:lvl3pPr>
            <a:lvl4pPr>
              <a:defRPr sz="2400">
                <a:solidFill>
                  <a:schemeClr val="tx1"/>
                </a:solidFill>
              </a:defRPr>
            </a:lvl4pPr>
            <a:lvl5pPr>
              <a:defRPr sz="2400">
                <a:solidFill>
                  <a:schemeClr val="tx1"/>
                </a:solidFill>
              </a:defRPr>
            </a:lvl5pPr>
            <a:lvl6pPr>
              <a:defRPr sz="2400"/>
            </a:lvl6pPr>
            <a:lvl7pPr>
              <a:defRPr sz="2400"/>
            </a:lvl7pPr>
            <a:lvl8pPr>
              <a:defRPr sz="2400"/>
            </a:lvl8pPr>
            <a:lvl9pPr>
              <a:defRPr sz="2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Slide Number Placeholder 6"/>
          <p:cNvSpPr>
            <a:spLocks noGrp="1"/>
          </p:cNvSpPr>
          <p:nvPr>
            <p:ph type="sldNum" sz="quarter" idx="12"/>
          </p:nvPr>
        </p:nvSpPr>
        <p:spPr>
          <a:xfrm>
            <a:off x="8737600" y="6356352"/>
            <a:ext cx="2844800" cy="365125"/>
          </a:xfrm>
          <a:prstGeom prst="rect">
            <a:avLst/>
          </a:prstGeom>
        </p:spPr>
        <p:txBody>
          <a:bodyPr/>
          <a:lstStyle/>
          <a:p>
            <a:fld id="{4A58DC9F-EF16-41A8-8B48-28636B45A995}"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2131694618"/>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woObj" preserve="1">
  <p:cSld name="White Background 3">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46"/>
            <a:ext cx="6961632" cy="1630361"/>
          </a:xfrm>
          <a:prstGeom prst="rect">
            <a:avLst/>
          </a:prstGeom>
        </p:spPr>
        <p:txBody>
          <a:bodyPr lIns="91430" tIns="45715" rIns="91430" bIns="45715"/>
          <a:lstStyle>
            <a:lvl1pPr algn="l">
              <a:defRPr sz="4800" b="1"/>
            </a:lvl1pPr>
          </a:lstStyle>
          <a:p>
            <a:r>
              <a:rPr lang="en-US" dirty="0" smtClean="0"/>
              <a:t>Click to edit Master title style</a:t>
            </a:r>
            <a:endParaRPr lang="en-US" dirty="0"/>
          </a:p>
        </p:txBody>
      </p:sp>
      <p:sp>
        <p:nvSpPr>
          <p:cNvPr id="3" name="Content Placeholder 2"/>
          <p:cNvSpPr>
            <a:spLocks noGrp="1"/>
          </p:cNvSpPr>
          <p:nvPr>
            <p:ph sz="half" idx="1"/>
          </p:nvPr>
        </p:nvSpPr>
        <p:spPr>
          <a:xfrm>
            <a:off x="609600" y="1905000"/>
            <a:ext cx="6961632" cy="4183096"/>
          </a:xfrm>
          <a:prstGeom prst="rect">
            <a:avLst/>
          </a:prstGeom>
        </p:spPr>
        <p:txBody>
          <a:bodyPr lIns="91430" tIns="45715" rIns="91430" bIns="45715"/>
          <a:lstStyle>
            <a:lvl1pPr>
              <a:defRPr sz="3733"/>
            </a:lvl1pPr>
            <a:lvl2pPr>
              <a:defRPr sz="3200"/>
            </a:lvl2pPr>
            <a:lvl3pPr>
              <a:defRPr sz="2667"/>
            </a:lvl3pPr>
            <a:lvl4pPr>
              <a:defRPr sz="2400"/>
            </a:lvl4pPr>
            <a:lvl5pPr>
              <a:defRPr sz="2400"/>
            </a:lvl5pPr>
            <a:lvl6pPr>
              <a:defRPr sz="2400"/>
            </a:lvl6pPr>
            <a:lvl7pPr>
              <a:defRPr sz="2400"/>
            </a:lvl7pPr>
            <a:lvl8pPr>
              <a:defRPr sz="2400"/>
            </a:lvl8pPr>
            <a:lvl9pPr>
              <a:defRPr sz="24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hasCustomPrompt="1"/>
          </p:nvPr>
        </p:nvSpPr>
        <p:spPr>
          <a:xfrm>
            <a:off x="7627727" y="0"/>
            <a:ext cx="4559808" cy="6117336"/>
          </a:xfrm>
          <a:prstGeom prst="rect">
            <a:avLst/>
          </a:prstGeom>
          <a:solidFill>
            <a:schemeClr val="bg2"/>
          </a:solidFill>
        </p:spPr>
        <p:txBody>
          <a:bodyPr lIns="91430" tIns="45715" rIns="91430" bIns="45715" anchor="ctr"/>
          <a:lstStyle>
            <a:lvl1pPr marL="0" indent="0">
              <a:buNone/>
              <a:defRPr sz="3200" baseline="0"/>
            </a:lvl1pPr>
            <a:lvl2pPr>
              <a:defRPr sz="3200"/>
            </a:lvl2pPr>
            <a:lvl3pPr>
              <a:defRPr sz="2667"/>
            </a:lvl3pPr>
            <a:lvl4pPr>
              <a:defRPr sz="2400"/>
            </a:lvl4pPr>
            <a:lvl5pPr>
              <a:defRPr sz="2400"/>
            </a:lvl5pPr>
            <a:lvl6pPr>
              <a:defRPr sz="2400"/>
            </a:lvl6pPr>
            <a:lvl7pPr>
              <a:defRPr sz="2400"/>
            </a:lvl7pPr>
            <a:lvl8pPr>
              <a:defRPr sz="2400"/>
            </a:lvl8pPr>
            <a:lvl9pPr>
              <a:defRPr sz="2400"/>
            </a:lvl9pPr>
          </a:lstStyle>
          <a:p>
            <a:pPr lvl="0"/>
            <a:r>
              <a:rPr lang="en-US" dirty="0" smtClean="0"/>
              <a:t>Insert text/graph/photo</a:t>
            </a:r>
            <a:endParaRPr lang="en-US" dirty="0"/>
          </a:p>
        </p:txBody>
      </p:sp>
      <p:sp>
        <p:nvSpPr>
          <p:cNvPr id="7" name="Slide Number Placeholder 6"/>
          <p:cNvSpPr>
            <a:spLocks noGrp="1"/>
          </p:cNvSpPr>
          <p:nvPr>
            <p:ph type="sldNum" sz="quarter" idx="12"/>
          </p:nvPr>
        </p:nvSpPr>
        <p:spPr/>
        <p:txBody>
          <a:bodyPr/>
          <a:lstStyle/>
          <a:p>
            <a:fld id="{36839232-8DE6-4906-83C6-25E5FB93B92D}"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2046362478"/>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obj" preserve="1">
  <p:cSld name="White Background 1">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7"/>
            <a:ext cx="10972800" cy="832104"/>
          </a:xfrm>
          <a:prstGeom prst="rect">
            <a:avLst/>
          </a:prstGeom>
        </p:spPr>
        <p:txBody>
          <a:bodyPr lIns="91430" tIns="45715" rIns="91430" bIns="45715"/>
          <a:lstStyle>
            <a:lvl1pPr algn="l">
              <a:defRPr sz="4800" b="1">
                <a:solidFill>
                  <a:schemeClr val="tx1"/>
                </a:solidFill>
              </a:defRPr>
            </a:lvl1pPr>
          </a:lstStyle>
          <a:p>
            <a:r>
              <a:rPr lang="en-US" dirty="0" smtClean="0"/>
              <a:t>Click to edit Master title style</a:t>
            </a:r>
            <a:endParaRPr lang="en-US" dirty="0"/>
          </a:p>
        </p:txBody>
      </p:sp>
      <p:sp>
        <p:nvSpPr>
          <p:cNvPr id="3" name="Content Placeholder 2"/>
          <p:cNvSpPr>
            <a:spLocks noGrp="1"/>
          </p:cNvSpPr>
          <p:nvPr>
            <p:ph idx="1"/>
          </p:nvPr>
        </p:nvSpPr>
        <p:spPr>
          <a:xfrm>
            <a:off x="609600" y="1111029"/>
            <a:ext cx="10972800" cy="4973096"/>
          </a:xfrm>
          <a:prstGeom prst="rect">
            <a:avLst/>
          </a:prstGeom>
        </p:spPr>
        <p:txBody>
          <a:bodyPr lIns="91430" tIns="45715" rIns="91430" bIns="45715"/>
          <a:lstStyle>
            <a:lvl1pPr>
              <a:defRPr sz="3733">
                <a:solidFill>
                  <a:schemeClr val="tx1"/>
                </a:solidFill>
              </a:defRPr>
            </a:lvl1pPr>
            <a:lvl2pPr>
              <a:defRPr sz="3200">
                <a:solidFill>
                  <a:schemeClr val="tx1"/>
                </a:solidFill>
              </a:defRPr>
            </a:lvl2pPr>
            <a:lvl3pPr>
              <a:defRPr sz="2667">
                <a:solidFill>
                  <a:schemeClr val="tx1"/>
                </a:solidFill>
              </a:defRPr>
            </a:lvl3pPr>
            <a:lvl4pPr>
              <a:defRPr sz="2400">
                <a:solidFill>
                  <a:schemeClr val="tx1"/>
                </a:solidFill>
              </a:defRPr>
            </a:lvl4pPr>
            <a:lvl5pPr>
              <a:defRPr sz="2400">
                <a:solidFill>
                  <a:schemeClr val="tx1"/>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Slide Number Placeholder 5"/>
          <p:cNvSpPr>
            <a:spLocks noGrp="1"/>
          </p:cNvSpPr>
          <p:nvPr>
            <p:ph type="sldNum" sz="quarter" idx="12"/>
          </p:nvPr>
        </p:nvSpPr>
        <p:spPr/>
        <p:txBody>
          <a:bodyPr/>
          <a:lstStyle/>
          <a:p>
            <a:fld id="{36839232-8DE6-4906-83C6-25E5FB93B92D}"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2980305062"/>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Obj" preserve="1">
  <p:cSld name="White Background 2">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7"/>
            <a:ext cx="10972800" cy="832104"/>
          </a:xfrm>
          <a:prstGeom prst="rect">
            <a:avLst/>
          </a:prstGeom>
        </p:spPr>
        <p:txBody>
          <a:bodyPr lIns="91430" tIns="45715" rIns="91430" bIns="45715"/>
          <a:lstStyle>
            <a:lvl1pPr algn="l">
              <a:defRPr sz="4800" b="1">
                <a:solidFill>
                  <a:schemeClr val="tx1"/>
                </a:solidFill>
              </a:defRPr>
            </a:lvl1pPr>
          </a:lstStyle>
          <a:p>
            <a:r>
              <a:rPr lang="en-US" dirty="0" smtClean="0"/>
              <a:t>Click to edit Master title style</a:t>
            </a:r>
            <a:endParaRPr lang="en-US" dirty="0"/>
          </a:p>
        </p:txBody>
      </p:sp>
      <p:sp>
        <p:nvSpPr>
          <p:cNvPr id="3" name="Content Placeholder 2"/>
          <p:cNvSpPr>
            <a:spLocks noGrp="1"/>
          </p:cNvSpPr>
          <p:nvPr>
            <p:ph sz="half" idx="1"/>
          </p:nvPr>
        </p:nvSpPr>
        <p:spPr>
          <a:xfrm>
            <a:off x="609600" y="1114301"/>
            <a:ext cx="5384800" cy="4983163"/>
          </a:xfrm>
          <a:prstGeom prst="rect">
            <a:avLst/>
          </a:prstGeom>
        </p:spPr>
        <p:txBody>
          <a:bodyPr lIns="91430" tIns="45715" rIns="91430" bIns="45715"/>
          <a:lstStyle>
            <a:lvl1pPr>
              <a:defRPr sz="3733">
                <a:solidFill>
                  <a:schemeClr val="tx1"/>
                </a:solidFill>
              </a:defRPr>
            </a:lvl1pPr>
            <a:lvl2pPr>
              <a:defRPr sz="3200">
                <a:solidFill>
                  <a:schemeClr val="tx1"/>
                </a:solidFill>
              </a:defRPr>
            </a:lvl2pPr>
            <a:lvl3pPr>
              <a:defRPr sz="2667">
                <a:solidFill>
                  <a:schemeClr val="tx1"/>
                </a:solidFill>
              </a:defRPr>
            </a:lvl3pPr>
            <a:lvl4pPr>
              <a:defRPr sz="2400">
                <a:solidFill>
                  <a:schemeClr val="tx1"/>
                </a:solidFill>
              </a:defRPr>
            </a:lvl4pPr>
            <a:lvl5pPr>
              <a:defRPr sz="2400">
                <a:solidFill>
                  <a:schemeClr val="tx1"/>
                </a:solidFill>
              </a:defRPr>
            </a:lvl5pPr>
            <a:lvl6pPr>
              <a:defRPr sz="2400"/>
            </a:lvl6pPr>
            <a:lvl7pPr>
              <a:defRPr sz="2400"/>
            </a:lvl7pPr>
            <a:lvl8pPr>
              <a:defRPr sz="2400"/>
            </a:lvl8pPr>
            <a:lvl9pPr>
              <a:defRPr sz="24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6197600" y="1114301"/>
            <a:ext cx="5384800" cy="4983163"/>
          </a:xfrm>
          <a:prstGeom prst="rect">
            <a:avLst/>
          </a:prstGeom>
        </p:spPr>
        <p:txBody>
          <a:bodyPr lIns="91430" tIns="45715" rIns="91430" bIns="45715"/>
          <a:lstStyle>
            <a:lvl1pPr>
              <a:defRPr sz="3733">
                <a:solidFill>
                  <a:schemeClr val="tx1"/>
                </a:solidFill>
              </a:defRPr>
            </a:lvl1pPr>
            <a:lvl2pPr>
              <a:defRPr sz="3200">
                <a:solidFill>
                  <a:schemeClr val="tx1"/>
                </a:solidFill>
              </a:defRPr>
            </a:lvl2pPr>
            <a:lvl3pPr>
              <a:defRPr sz="2667">
                <a:solidFill>
                  <a:schemeClr val="tx1"/>
                </a:solidFill>
              </a:defRPr>
            </a:lvl3pPr>
            <a:lvl4pPr>
              <a:defRPr sz="2400">
                <a:solidFill>
                  <a:schemeClr val="tx1"/>
                </a:solidFill>
              </a:defRPr>
            </a:lvl4pPr>
            <a:lvl5pPr>
              <a:defRPr sz="2400">
                <a:solidFill>
                  <a:schemeClr val="tx1"/>
                </a:solidFill>
              </a:defRPr>
            </a:lvl5pPr>
            <a:lvl6pPr>
              <a:defRPr sz="2400"/>
            </a:lvl6pPr>
            <a:lvl7pPr>
              <a:defRPr sz="2400"/>
            </a:lvl7pPr>
            <a:lvl8pPr>
              <a:defRPr sz="2400"/>
            </a:lvl8pPr>
            <a:lvl9pPr>
              <a:defRPr sz="2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Slide Number Placeholder 6"/>
          <p:cNvSpPr>
            <a:spLocks noGrp="1"/>
          </p:cNvSpPr>
          <p:nvPr>
            <p:ph type="sldNum" sz="quarter" idx="12"/>
          </p:nvPr>
        </p:nvSpPr>
        <p:spPr>
          <a:xfrm>
            <a:off x="8737600" y="6356352"/>
            <a:ext cx="2844800" cy="365125"/>
          </a:xfrm>
          <a:prstGeom prst="rect">
            <a:avLst/>
          </a:prstGeom>
        </p:spPr>
        <p:txBody>
          <a:bodyPr/>
          <a:lstStyle/>
          <a:p>
            <a:fld id="{4A58DC9F-EF16-41A8-8B48-28636B45A995}"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3413375338"/>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Obj" preserve="1">
  <p:cSld name="White Background 3">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48"/>
            <a:ext cx="6961632" cy="1630361"/>
          </a:xfrm>
          <a:prstGeom prst="rect">
            <a:avLst/>
          </a:prstGeom>
        </p:spPr>
        <p:txBody>
          <a:bodyPr lIns="91430" tIns="45715" rIns="91430" bIns="45715"/>
          <a:lstStyle>
            <a:lvl1pPr algn="l">
              <a:defRPr sz="4800" b="1"/>
            </a:lvl1pPr>
          </a:lstStyle>
          <a:p>
            <a:r>
              <a:rPr lang="en-US" dirty="0" smtClean="0"/>
              <a:t>Click to edit Master title style</a:t>
            </a:r>
            <a:endParaRPr lang="en-US" dirty="0"/>
          </a:p>
        </p:txBody>
      </p:sp>
      <p:sp>
        <p:nvSpPr>
          <p:cNvPr id="3" name="Content Placeholder 2"/>
          <p:cNvSpPr>
            <a:spLocks noGrp="1"/>
          </p:cNvSpPr>
          <p:nvPr>
            <p:ph sz="half" idx="1"/>
          </p:nvPr>
        </p:nvSpPr>
        <p:spPr>
          <a:xfrm>
            <a:off x="609600" y="1905000"/>
            <a:ext cx="6961632" cy="4183096"/>
          </a:xfrm>
          <a:prstGeom prst="rect">
            <a:avLst/>
          </a:prstGeom>
        </p:spPr>
        <p:txBody>
          <a:bodyPr lIns="91430" tIns="45715" rIns="91430" bIns="45715"/>
          <a:lstStyle>
            <a:lvl1pPr>
              <a:defRPr sz="3733"/>
            </a:lvl1pPr>
            <a:lvl2pPr>
              <a:defRPr sz="3200"/>
            </a:lvl2pPr>
            <a:lvl3pPr>
              <a:defRPr sz="2667"/>
            </a:lvl3pPr>
            <a:lvl4pPr>
              <a:defRPr sz="2400"/>
            </a:lvl4pPr>
            <a:lvl5pPr>
              <a:defRPr sz="2400"/>
            </a:lvl5pPr>
            <a:lvl6pPr>
              <a:defRPr sz="2400"/>
            </a:lvl6pPr>
            <a:lvl7pPr>
              <a:defRPr sz="2400"/>
            </a:lvl7pPr>
            <a:lvl8pPr>
              <a:defRPr sz="2400"/>
            </a:lvl8pPr>
            <a:lvl9pPr>
              <a:defRPr sz="24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hasCustomPrompt="1"/>
          </p:nvPr>
        </p:nvSpPr>
        <p:spPr>
          <a:xfrm>
            <a:off x="7627727" y="0"/>
            <a:ext cx="4559808" cy="6117336"/>
          </a:xfrm>
          <a:prstGeom prst="rect">
            <a:avLst/>
          </a:prstGeom>
          <a:solidFill>
            <a:schemeClr val="bg2"/>
          </a:solidFill>
        </p:spPr>
        <p:txBody>
          <a:bodyPr lIns="91430" tIns="45715" rIns="91430" bIns="45715" anchor="ctr"/>
          <a:lstStyle>
            <a:lvl1pPr marL="0" indent="0">
              <a:buNone/>
              <a:defRPr sz="3200" baseline="0"/>
            </a:lvl1pPr>
            <a:lvl2pPr>
              <a:defRPr sz="3200"/>
            </a:lvl2pPr>
            <a:lvl3pPr>
              <a:defRPr sz="2667"/>
            </a:lvl3pPr>
            <a:lvl4pPr>
              <a:defRPr sz="2400"/>
            </a:lvl4pPr>
            <a:lvl5pPr>
              <a:defRPr sz="2400"/>
            </a:lvl5pPr>
            <a:lvl6pPr>
              <a:defRPr sz="2400"/>
            </a:lvl6pPr>
            <a:lvl7pPr>
              <a:defRPr sz="2400"/>
            </a:lvl7pPr>
            <a:lvl8pPr>
              <a:defRPr sz="2400"/>
            </a:lvl8pPr>
            <a:lvl9pPr>
              <a:defRPr sz="2400"/>
            </a:lvl9pPr>
          </a:lstStyle>
          <a:p>
            <a:pPr lvl="0"/>
            <a:r>
              <a:rPr lang="en-US" dirty="0" smtClean="0"/>
              <a:t>Insert text/graph/photo</a:t>
            </a:r>
            <a:endParaRPr lang="en-US" dirty="0"/>
          </a:p>
        </p:txBody>
      </p:sp>
      <p:sp>
        <p:nvSpPr>
          <p:cNvPr id="7" name="Slide Number Placeholder 6"/>
          <p:cNvSpPr>
            <a:spLocks noGrp="1"/>
          </p:cNvSpPr>
          <p:nvPr>
            <p:ph type="sldNum" sz="quarter" idx="12"/>
          </p:nvPr>
        </p:nvSpPr>
        <p:spPr/>
        <p:txBody>
          <a:bodyPr/>
          <a:lstStyle/>
          <a:p>
            <a:fld id="{36839232-8DE6-4906-83C6-25E5FB93B92D}"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273722718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White Background 3">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44"/>
            <a:ext cx="6961632" cy="1630361"/>
          </a:xfrm>
          <a:prstGeom prst="rect">
            <a:avLst/>
          </a:prstGeom>
        </p:spPr>
        <p:txBody>
          <a:bodyPr/>
          <a:lstStyle>
            <a:lvl1pPr algn="l">
              <a:defRPr sz="4800" b="1"/>
            </a:lvl1pPr>
          </a:lstStyle>
          <a:p>
            <a:r>
              <a:rPr lang="en-US" dirty="0"/>
              <a:t>Click to edit Master title style</a:t>
            </a:r>
          </a:p>
        </p:txBody>
      </p:sp>
      <p:sp>
        <p:nvSpPr>
          <p:cNvPr id="3" name="Content Placeholder 2"/>
          <p:cNvSpPr>
            <a:spLocks noGrp="1"/>
          </p:cNvSpPr>
          <p:nvPr>
            <p:ph sz="half" idx="1"/>
          </p:nvPr>
        </p:nvSpPr>
        <p:spPr>
          <a:xfrm>
            <a:off x="609600" y="1905000"/>
            <a:ext cx="6961632" cy="4183096"/>
          </a:xfrm>
          <a:prstGeom prst="rect">
            <a:avLst/>
          </a:prstGeom>
        </p:spPr>
        <p:txBody>
          <a:bodyPr/>
          <a:lstStyle>
            <a:lvl1pPr>
              <a:defRPr sz="3733"/>
            </a:lvl1pPr>
            <a:lvl2pPr>
              <a:defRPr sz="3200"/>
            </a:lvl2pPr>
            <a:lvl3pPr>
              <a:defRPr sz="2667"/>
            </a:lvl3pPr>
            <a:lvl4pPr>
              <a:defRPr sz="2400"/>
            </a:lvl4pPr>
            <a:lvl5pPr>
              <a:defRPr sz="2400"/>
            </a:lvl5pPr>
            <a:lvl6pPr>
              <a:defRPr sz="2400"/>
            </a:lvl6pPr>
            <a:lvl7pPr>
              <a:defRPr sz="2400"/>
            </a:lvl7pPr>
            <a:lvl8pPr>
              <a:defRPr sz="2400"/>
            </a:lvl8pPr>
            <a:lvl9pPr>
              <a:defRPr sz="2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hasCustomPrompt="1"/>
          </p:nvPr>
        </p:nvSpPr>
        <p:spPr>
          <a:xfrm>
            <a:off x="7627727" y="0"/>
            <a:ext cx="4559808" cy="6117336"/>
          </a:xfrm>
          <a:prstGeom prst="rect">
            <a:avLst/>
          </a:prstGeom>
          <a:solidFill>
            <a:schemeClr val="bg2"/>
          </a:solidFill>
        </p:spPr>
        <p:txBody>
          <a:bodyPr anchor="ctr"/>
          <a:lstStyle>
            <a:lvl1pPr marL="0" indent="0">
              <a:buNone/>
              <a:defRPr sz="3200" baseline="0"/>
            </a:lvl1pPr>
            <a:lvl2pPr>
              <a:defRPr sz="3200"/>
            </a:lvl2pPr>
            <a:lvl3pPr>
              <a:defRPr sz="2667"/>
            </a:lvl3pPr>
            <a:lvl4pPr>
              <a:defRPr sz="2400"/>
            </a:lvl4pPr>
            <a:lvl5pPr>
              <a:defRPr sz="2400"/>
            </a:lvl5pPr>
            <a:lvl6pPr>
              <a:defRPr sz="2400"/>
            </a:lvl6pPr>
            <a:lvl7pPr>
              <a:defRPr sz="2400"/>
            </a:lvl7pPr>
            <a:lvl8pPr>
              <a:defRPr sz="2400"/>
            </a:lvl8pPr>
            <a:lvl9pPr>
              <a:defRPr sz="2400"/>
            </a:lvl9pPr>
          </a:lstStyle>
          <a:p>
            <a:pPr lvl="0"/>
            <a:r>
              <a:rPr lang="en-US" dirty="0"/>
              <a:t>Insert text/graph/photo</a:t>
            </a:r>
          </a:p>
        </p:txBody>
      </p:sp>
      <p:sp>
        <p:nvSpPr>
          <p:cNvPr id="7" name="Slide Number Placeholder 6"/>
          <p:cNvSpPr>
            <a:spLocks noGrp="1"/>
          </p:cNvSpPr>
          <p:nvPr>
            <p:ph type="sldNum" sz="quarter" idx="12"/>
          </p:nvPr>
        </p:nvSpPr>
        <p:spPr/>
        <p:txBody>
          <a:bodyPr/>
          <a:lstStyle/>
          <a:p>
            <a:fld id="{36839232-8DE6-4906-83C6-25E5FB93B92D}" type="slidenum">
              <a:rPr lang="en-US" smtClean="0"/>
              <a:t>‹#›</a:t>
            </a:fld>
            <a:endParaRPr lang="en-US"/>
          </a:p>
        </p:txBody>
      </p:sp>
    </p:spTree>
    <p:extLst>
      <p:ext uri="{BB962C8B-B14F-4D97-AF65-F5344CB8AC3E}">
        <p14:creationId xmlns:p14="http://schemas.microsoft.com/office/powerpoint/2010/main" val="9174700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0.xml><?xml version="1.0" encoding="utf-8"?>
<p:sldLayout xmlns:a="http://schemas.openxmlformats.org/drawingml/2006/main" xmlns:r="http://schemas.openxmlformats.org/officeDocument/2006/relationships" xmlns:p="http://schemas.openxmlformats.org/presentationml/2006/main" type="obj" preserve="1">
  <p:cSld name="White Background 1">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7"/>
            <a:ext cx="10972800" cy="832104"/>
          </a:xfrm>
          <a:prstGeom prst="rect">
            <a:avLst/>
          </a:prstGeom>
        </p:spPr>
        <p:txBody>
          <a:bodyPr/>
          <a:lstStyle>
            <a:lvl1pPr algn="l">
              <a:defRPr sz="4800" b="1">
                <a:solidFill>
                  <a:schemeClr val="tx1"/>
                </a:solidFill>
              </a:defRPr>
            </a:lvl1pPr>
          </a:lstStyle>
          <a:p>
            <a:r>
              <a:rPr lang="en-US" dirty="0"/>
              <a:t>Click to edit Master title style</a:t>
            </a:r>
          </a:p>
        </p:txBody>
      </p:sp>
      <p:sp>
        <p:nvSpPr>
          <p:cNvPr id="3" name="Content Placeholder 2"/>
          <p:cNvSpPr>
            <a:spLocks noGrp="1"/>
          </p:cNvSpPr>
          <p:nvPr>
            <p:ph idx="1"/>
          </p:nvPr>
        </p:nvSpPr>
        <p:spPr>
          <a:xfrm>
            <a:off x="609600" y="1111029"/>
            <a:ext cx="10972800" cy="4973096"/>
          </a:xfrm>
          <a:prstGeom prst="rect">
            <a:avLst/>
          </a:prstGeom>
        </p:spPr>
        <p:txBody>
          <a:bodyPr/>
          <a:lstStyle>
            <a:lvl1pPr>
              <a:defRPr sz="3733">
                <a:solidFill>
                  <a:schemeClr val="tx1"/>
                </a:solidFill>
              </a:defRPr>
            </a:lvl1pPr>
            <a:lvl2pPr>
              <a:defRPr sz="3200">
                <a:solidFill>
                  <a:schemeClr val="tx1"/>
                </a:solidFill>
              </a:defRPr>
            </a:lvl2pPr>
            <a:lvl3pPr>
              <a:defRPr sz="2667">
                <a:solidFill>
                  <a:schemeClr val="tx1"/>
                </a:solidFill>
              </a:defRPr>
            </a:lvl3pPr>
            <a:lvl4pPr>
              <a:defRPr sz="2400">
                <a:solidFill>
                  <a:schemeClr val="tx1"/>
                </a:solidFill>
              </a:defRPr>
            </a:lvl4pPr>
            <a:lvl5pPr>
              <a:defRPr sz="2400">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12"/>
          </p:nvPr>
        </p:nvSpPr>
        <p:spPr/>
        <p:txBody>
          <a:bodyPr/>
          <a:lstStyle/>
          <a:p>
            <a:fld id="{36839232-8DE6-4906-83C6-25E5FB93B92D}"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8309799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36839232-8DE6-4906-83C6-25E5FB93B92D}"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3108794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U.S. POINTER">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36839232-8DE6-4906-83C6-25E5FB93B92D}" type="slidenum">
              <a:rPr lang="en-US" smtClean="0">
                <a:solidFill>
                  <a:prstClr val="white"/>
                </a:solidFill>
              </a:rPr>
              <a:pPr/>
              <a:t>‹#›</a:t>
            </a:fld>
            <a:endParaRPr lang="en-US">
              <a:solidFill>
                <a:prstClr val="white"/>
              </a:solidFill>
            </a:endParaRPr>
          </a:p>
        </p:txBody>
      </p:sp>
      <p:sp>
        <p:nvSpPr>
          <p:cNvPr id="3" name="Rectangle 2">
            <a:extLst>
              <a:ext uri="{FF2B5EF4-FFF2-40B4-BE49-F238E27FC236}">
                <a16:creationId xmlns:a16="http://schemas.microsoft.com/office/drawing/2014/main" id="{821B43F7-AEC2-4318-9106-8839F7E3EB30}"/>
              </a:ext>
            </a:extLst>
          </p:cNvPr>
          <p:cNvSpPr/>
          <p:nvPr userDrawn="1"/>
        </p:nvSpPr>
        <p:spPr>
          <a:xfrm>
            <a:off x="0" y="0"/>
            <a:ext cx="12192000" cy="125984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prstClr val="white"/>
              </a:solidFill>
            </a:endParaRPr>
          </a:p>
        </p:txBody>
      </p:sp>
    </p:spTree>
    <p:extLst>
      <p:ext uri="{BB962C8B-B14F-4D97-AF65-F5344CB8AC3E}">
        <p14:creationId xmlns:p14="http://schemas.microsoft.com/office/powerpoint/2010/main" val="35411288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3.xml><?xml version="1.0" encoding="utf-8"?>
<p:sldLayout xmlns:a="http://schemas.openxmlformats.org/drawingml/2006/main" xmlns:r="http://schemas.openxmlformats.org/officeDocument/2006/relationships" xmlns:p="http://schemas.openxmlformats.org/presentationml/2006/main" type="twoObj" preserve="1">
  <p:cSld name="White Background 2">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7"/>
            <a:ext cx="10972800" cy="832104"/>
          </a:xfrm>
          <a:prstGeom prst="rect">
            <a:avLst/>
          </a:prstGeom>
        </p:spPr>
        <p:txBody>
          <a:bodyPr/>
          <a:lstStyle>
            <a:lvl1pPr algn="l">
              <a:defRPr sz="4800" b="1">
                <a:solidFill>
                  <a:schemeClr val="tx1"/>
                </a:solidFill>
              </a:defRPr>
            </a:lvl1pPr>
          </a:lstStyle>
          <a:p>
            <a:r>
              <a:rPr lang="en-US" dirty="0"/>
              <a:t>Click to edit Master title style</a:t>
            </a:r>
          </a:p>
        </p:txBody>
      </p:sp>
      <p:sp>
        <p:nvSpPr>
          <p:cNvPr id="3" name="Content Placeholder 2"/>
          <p:cNvSpPr>
            <a:spLocks noGrp="1"/>
          </p:cNvSpPr>
          <p:nvPr>
            <p:ph sz="half" idx="1"/>
          </p:nvPr>
        </p:nvSpPr>
        <p:spPr>
          <a:xfrm>
            <a:off x="609600" y="1114301"/>
            <a:ext cx="5384800" cy="4983163"/>
          </a:xfrm>
          <a:prstGeom prst="rect">
            <a:avLst/>
          </a:prstGeom>
        </p:spPr>
        <p:txBody>
          <a:bodyPr/>
          <a:lstStyle>
            <a:lvl1pPr>
              <a:defRPr sz="3733">
                <a:solidFill>
                  <a:schemeClr val="tx1"/>
                </a:solidFill>
              </a:defRPr>
            </a:lvl1pPr>
            <a:lvl2pPr>
              <a:defRPr sz="3200">
                <a:solidFill>
                  <a:schemeClr val="tx1"/>
                </a:solidFill>
              </a:defRPr>
            </a:lvl2pPr>
            <a:lvl3pPr>
              <a:defRPr sz="2667">
                <a:solidFill>
                  <a:schemeClr val="tx1"/>
                </a:solidFill>
              </a:defRPr>
            </a:lvl3pPr>
            <a:lvl4pPr>
              <a:defRPr sz="2400">
                <a:solidFill>
                  <a:schemeClr val="tx1"/>
                </a:solidFill>
              </a:defRPr>
            </a:lvl4pPr>
            <a:lvl5pPr>
              <a:defRPr sz="2400">
                <a:solidFill>
                  <a:schemeClr val="tx1"/>
                </a:solidFill>
              </a:defRPr>
            </a:lvl5pPr>
            <a:lvl6pPr>
              <a:defRPr sz="2400"/>
            </a:lvl6pPr>
            <a:lvl7pPr>
              <a:defRPr sz="2400"/>
            </a:lvl7pPr>
            <a:lvl8pPr>
              <a:defRPr sz="2400"/>
            </a:lvl8pPr>
            <a:lvl9pPr>
              <a:defRPr sz="2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6197600" y="1114301"/>
            <a:ext cx="5384800" cy="4983163"/>
          </a:xfrm>
          <a:prstGeom prst="rect">
            <a:avLst/>
          </a:prstGeom>
        </p:spPr>
        <p:txBody>
          <a:bodyPr/>
          <a:lstStyle>
            <a:lvl1pPr>
              <a:defRPr sz="3733">
                <a:solidFill>
                  <a:schemeClr val="tx1"/>
                </a:solidFill>
              </a:defRPr>
            </a:lvl1pPr>
            <a:lvl2pPr>
              <a:defRPr sz="3200">
                <a:solidFill>
                  <a:schemeClr val="tx1"/>
                </a:solidFill>
              </a:defRPr>
            </a:lvl2pPr>
            <a:lvl3pPr>
              <a:defRPr sz="2667">
                <a:solidFill>
                  <a:schemeClr val="tx1"/>
                </a:solidFill>
              </a:defRPr>
            </a:lvl3pPr>
            <a:lvl4pPr>
              <a:defRPr sz="2400">
                <a:solidFill>
                  <a:schemeClr val="tx1"/>
                </a:solidFill>
              </a:defRPr>
            </a:lvl4pPr>
            <a:lvl5pPr>
              <a:defRPr sz="2400">
                <a:solidFill>
                  <a:schemeClr val="tx1"/>
                </a:solidFill>
              </a:defRPr>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p:cNvSpPr>
            <a:spLocks noGrp="1"/>
          </p:cNvSpPr>
          <p:nvPr>
            <p:ph type="sldNum" sz="quarter" idx="12"/>
          </p:nvPr>
        </p:nvSpPr>
        <p:spPr>
          <a:xfrm>
            <a:off x="8737600" y="6356352"/>
            <a:ext cx="2844800" cy="365125"/>
          </a:xfrm>
          <a:prstGeom prst="rect">
            <a:avLst/>
          </a:prstGeom>
        </p:spPr>
        <p:txBody>
          <a:bodyPr/>
          <a:lstStyle/>
          <a:p>
            <a:fld id="{4A58DC9F-EF16-41A8-8B48-28636B45A995}"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34776785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4.xml><?xml version="1.0" encoding="utf-8"?>
<p:sldLayout xmlns:a="http://schemas.openxmlformats.org/drawingml/2006/main" xmlns:r="http://schemas.openxmlformats.org/officeDocument/2006/relationships" xmlns:p="http://schemas.openxmlformats.org/presentationml/2006/main" type="twoObj" preserve="1">
  <p:cSld name="White Background 3">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42"/>
            <a:ext cx="6961632" cy="1630361"/>
          </a:xfrm>
          <a:prstGeom prst="rect">
            <a:avLst/>
          </a:prstGeom>
        </p:spPr>
        <p:txBody>
          <a:bodyPr/>
          <a:lstStyle>
            <a:lvl1pPr algn="l">
              <a:defRPr sz="4800" b="1"/>
            </a:lvl1pPr>
          </a:lstStyle>
          <a:p>
            <a:r>
              <a:rPr lang="en-US" dirty="0"/>
              <a:t>Click to edit Master title style</a:t>
            </a:r>
          </a:p>
        </p:txBody>
      </p:sp>
      <p:sp>
        <p:nvSpPr>
          <p:cNvPr id="3" name="Content Placeholder 2"/>
          <p:cNvSpPr>
            <a:spLocks noGrp="1"/>
          </p:cNvSpPr>
          <p:nvPr>
            <p:ph sz="half" idx="1"/>
          </p:nvPr>
        </p:nvSpPr>
        <p:spPr>
          <a:xfrm>
            <a:off x="609600" y="1905000"/>
            <a:ext cx="6961632" cy="4183096"/>
          </a:xfrm>
          <a:prstGeom prst="rect">
            <a:avLst/>
          </a:prstGeom>
        </p:spPr>
        <p:txBody>
          <a:bodyPr/>
          <a:lstStyle>
            <a:lvl1pPr>
              <a:defRPr sz="3733"/>
            </a:lvl1pPr>
            <a:lvl2pPr>
              <a:defRPr sz="3200"/>
            </a:lvl2pPr>
            <a:lvl3pPr>
              <a:defRPr sz="2667"/>
            </a:lvl3pPr>
            <a:lvl4pPr>
              <a:defRPr sz="2400"/>
            </a:lvl4pPr>
            <a:lvl5pPr>
              <a:defRPr sz="2400"/>
            </a:lvl5pPr>
            <a:lvl6pPr>
              <a:defRPr sz="2400"/>
            </a:lvl6pPr>
            <a:lvl7pPr>
              <a:defRPr sz="2400"/>
            </a:lvl7pPr>
            <a:lvl8pPr>
              <a:defRPr sz="2400"/>
            </a:lvl8pPr>
            <a:lvl9pPr>
              <a:defRPr sz="2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hasCustomPrompt="1"/>
          </p:nvPr>
        </p:nvSpPr>
        <p:spPr>
          <a:xfrm>
            <a:off x="7627727" y="0"/>
            <a:ext cx="4559808" cy="6117336"/>
          </a:xfrm>
          <a:prstGeom prst="rect">
            <a:avLst/>
          </a:prstGeom>
          <a:solidFill>
            <a:schemeClr val="bg2"/>
          </a:solidFill>
        </p:spPr>
        <p:txBody>
          <a:bodyPr anchor="ctr"/>
          <a:lstStyle>
            <a:lvl1pPr marL="0" indent="0">
              <a:buNone/>
              <a:defRPr sz="3200" baseline="0"/>
            </a:lvl1pPr>
            <a:lvl2pPr>
              <a:defRPr sz="3200"/>
            </a:lvl2pPr>
            <a:lvl3pPr>
              <a:defRPr sz="2667"/>
            </a:lvl3pPr>
            <a:lvl4pPr>
              <a:defRPr sz="2400"/>
            </a:lvl4pPr>
            <a:lvl5pPr>
              <a:defRPr sz="2400"/>
            </a:lvl5pPr>
            <a:lvl6pPr>
              <a:defRPr sz="2400"/>
            </a:lvl6pPr>
            <a:lvl7pPr>
              <a:defRPr sz="2400"/>
            </a:lvl7pPr>
            <a:lvl8pPr>
              <a:defRPr sz="2400"/>
            </a:lvl8pPr>
            <a:lvl9pPr>
              <a:defRPr sz="2400"/>
            </a:lvl9pPr>
          </a:lstStyle>
          <a:p>
            <a:pPr lvl="0"/>
            <a:r>
              <a:rPr lang="en-US" dirty="0"/>
              <a:t>Insert text/graph/photo</a:t>
            </a:r>
          </a:p>
        </p:txBody>
      </p:sp>
      <p:sp>
        <p:nvSpPr>
          <p:cNvPr id="7" name="Slide Number Placeholder 6"/>
          <p:cNvSpPr>
            <a:spLocks noGrp="1"/>
          </p:cNvSpPr>
          <p:nvPr>
            <p:ph type="sldNum" sz="quarter" idx="12"/>
          </p:nvPr>
        </p:nvSpPr>
        <p:spPr/>
        <p:txBody>
          <a:bodyPr/>
          <a:lstStyle/>
          <a:p>
            <a:fld id="{36839232-8DE6-4906-83C6-25E5FB93B92D}"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16604124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White Background 1">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7"/>
            <a:ext cx="10972800" cy="832104"/>
          </a:xfrm>
          <a:prstGeom prst="rect">
            <a:avLst/>
          </a:prstGeom>
        </p:spPr>
        <p:txBody>
          <a:bodyPr/>
          <a:lstStyle>
            <a:lvl1pPr algn="l">
              <a:defRPr sz="4800" b="1">
                <a:solidFill>
                  <a:schemeClr val="tx1"/>
                </a:solidFill>
              </a:defRPr>
            </a:lvl1pPr>
          </a:lstStyle>
          <a:p>
            <a:r>
              <a:rPr lang="en-US" dirty="0"/>
              <a:t>Click to edit Master title style</a:t>
            </a:r>
          </a:p>
        </p:txBody>
      </p:sp>
      <p:sp>
        <p:nvSpPr>
          <p:cNvPr id="3" name="Content Placeholder 2"/>
          <p:cNvSpPr>
            <a:spLocks noGrp="1"/>
          </p:cNvSpPr>
          <p:nvPr>
            <p:ph idx="1"/>
          </p:nvPr>
        </p:nvSpPr>
        <p:spPr>
          <a:xfrm>
            <a:off x="609600" y="1111029"/>
            <a:ext cx="10972800" cy="4973096"/>
          </a:xfrm>
          <a:prstGeom prst="rect">
            <a:avLst/>
          </a:prstGeom>
        </p:spPr>
        <p:txBody>
          <a:bodyPr/>
          <a:lstStyle>
            <a:lvl1pPr>
              <a:defRPr sz="3733">
                <a:solidFill>
                  <a:schemeClr val="tx1"/>
                </a:solidFill>
              </a:defRPr>
            </a:lvl1pPr>
            <a:lvl2pPr>
              <a:defRPr sz="3200">
                <a:solidFill>
                  <a:schemeClr val="tx1"/>
                </a:solidFill>
              </a:defRPr>
            </a:lvl2pPr>
            <a:lvl3pPr>
              <a:defRPr sz="2667">
                <a:solidFill>
                  <a:schemeClr val="tx1"/>
                </a:solidFill>
              </a:defRPr>
            </a:lvl3pPr>
            <a:lvl4pPr>
              <a:defRPr sz="2400">
                <a:solidFill>
                  <a:schemeClr val="tx1"/>
                </a:solidFill>
              </a:defRPr>
            </a:lvl4pPr>
            <a:lvl5pPr>
              <a:defRPr sz="2400">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12"/>
          </p:nvPr>
        </p:nvSpPr>
        <p:spPr/>
        <p:txBody>
          <a:bodyPr/>
          <a:lstStyle/>
          <a:p>
            <a:fld id="{36839232-8DE6-4906-83C6-25E5FB93B92D}" type="slidenum">
              <a:rPr lang="en-US" smtClean="0"/>
              <a:t>‹#›</a:t>
            </a:fld>
            <a:endParaRPr lang="en-US"/>
          </a:p>
        </p:txBody>
      </p:sp>
    </p:spTree>
    <p:extLst>
      <p:ext uri="{BB962C8B-B14F-4D97-AF65-F5344CB8AC3E}">
        <p14:creationId xmlns:p14="http://schemas.microsoft.com/office/powerpoint/2010/main" val="6699678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36839232-8DE6-4906-83C6-25E5FB93B92D}" type="slidenum">
              <a:rPr lang="en-US" smtClean="0"/>
              <a:t>‹#›</a:t>
            </a:fld>
            <a:endParaRPr lang="en-US"/>
          </a:p>
        </p:txBody>
      </p:sp>
    </p:spTree>
    <p:extLst>
      <p:ext uri="{BB962C8B-B14F-4D97-AF65-F5344CB8AC3E}">
        <p14:creationId xmlns:p14="http://schemas.microsoft.com/office/powerpoint/2010/main" val="17539679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7.xml><?xml version="1.0" encoding="utf-8"?>
<p:sldLayout xmlns:a="http://schemas.openxmlformats.org/drawingml/2006/main" xmlns:r="http://schemas.openxmlformats.org/officeDocument/2006/relationships" xmlns:p="http://schemas.openxmlformats.org/presentationml/2006/main" type="twoObj" preserve="1">
  <p:cSld name="White Background 2">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7"/>
            <a:ext cx="10972800" cy="832104"/>
          </a:xfrm>
          <a:prstGeom prst="rect">
            <a:avLst/>
          </a:prstGeom>
        </p:spPr>
        <p:txBody>
          <a:bodyPr/>
          <a:lstStyle>
            <a:lvl1pPr algn="l">
              <a:defRPr sz="4800" b="1">
                <a:solidFill>
                  <a:schemeClr val="tx1"/>
                </a:solidFill>
              </a:defRPr>
            </a:lvl1pPr>
          </a:lstStyle>
          <a:p>
            <a:r>
              <a:rPr lang="en-US" dirty="0"/>
              <a:t>Click to edit Master title style</a:t>
            </a:r>
          </a:p>
        </p:txBody>
      </p:sp>
      <p:sp>
        <p:nvSpPr>
          <p:cNvPr id="3" name="Content Placeholder 2"/>
          <p:cNvSpPr>
            <a:spLocks noGrp="1"/>
          </p:cNvSpPr>
          <p:nvPr>
            <p:ph sz="half" idx="1"/>
          </p:nvPr>
        </p:nvSpPr>
        <p:spPr>
          <a:xfrm>
            <a:off x="609600" y="1114301"/>
            <a:ext cx="5384800" cy="4983163"/>
          </a:xfrm>
          <a:prstGeom prst="rect">
            <a:avLst/>
          </a:prstGeom>
        </p:spPr>
        <p:txBody>
          <a:bodyPr/>
          <a:lstStyle>
            <a:lvl1pPr>
              <a:defRPr sz="3733">
                <a:solidFill>
                  <a:schemeClr val="tx1"/>
                </a:solidFill>
              </a:defRPr>
            </a:lvl1pPr>
            <a:lvl2pPr>
              <a:defRPr sz="3200">
                <a:solidFill>
                  <a:schemeClr val="tx1"/>
                </a:solidFill>
              </a:defRPr>
            </a:lvl2pPr>
            <a:lvl3pPr>
              <a:defRPr sz="2667">
                <a:solidFill>
                  <a:schemeClr val="tx1"/>
                </a:solidFill>
              </a:defRPr>
            </a:lvl3pPr>
            <a:lvl4pPr>
              <a:defRPr sz="2400">
                <a:solidFill>
                  <a:schemeClr val="tx1"/>
                </a:solidFill>
              </a:defRPr>
            </a:lvl4pPr>
            <a:lvl5pPr>
              <a:defRPr sz="2400">
                <a:solidFill>
                  <a:schemeClr val="tx1"/>
                </a:solidFill>
              </a:defRPr>
            </a:lvl5pPr>
            <a:lvl6pPr>
              <a:defRPr sz="2400"/>
            </a:lvl6pPr>
            <a:lvl7pPr>
              <a:defRPr sz="2400"/>
            </a:lvl7pPr>
            <a:lvl8pPr>
              <a:defRPr sz="2400"/>
            </a:lvl8pPr>
            <a:lvl9pPr>
              <a:defRPr sz="2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6197600" y="1114301"/>
            <a:ext cx="5384800" cy="4983163"/>
          </a:xfrm>
          <a:prstGeom prst="rect">
            <a:avLst/>
          </a:prstGeom>
        </p:spPr>
        <p:txBody>
          <a:bodyPr/>
          <a:lstStyle>
            <a:lvl1pPr>
              <a:defRPr sz="3733">
                <a:solidFill>
                  <a:schemeClr val="tx1"/>
                </a:solidFill>
              </a:defRPr>
            </a:lvl1pPr>
            <a:lvl2pPr>
              <a:defRPr sz="3200">
                <a:solidFill>
                  <a:schemeClr val="tx1"/>
                </a:solidFill>
              </a:defRPr>
            </a:lvl2pPr>
            <a:lvl3pPr>
              <a:defRPr sz="2667">
                <a:solidFill>
                  <a:schemeClr val="tx1"/>
                </a:solidFill>
              </a:defRPr>
            </a:lvl3pPr>
            <a:lvl4pPr>
              <a:defRPr sz="2400">
                <a:solidFill>
                  <a:schemeClr val="tx1"/>
                </a:solidFill>
              </a:defRPr>
            </a:lvl4pPr>
            <a:lvl5pPr>
              <a:defRPr sz="2400">
                <a:solidFill>
                  <a:schemeClr val="tx1"/>
                </a:solidFill>
              </a:defRPr>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p:cNvSpPr>
            <a:spLocks noGrp="1"/>
          </p:cNvSpPr>
          <p:nvPr>
            <p:ph type="sldNum" sz="quarter" idx="12"/>
          </p:nvPr>
        </p:nvSpPr>
        <p:spPr>
          <a:xfrm>
            <a:off x="8737600" y="6356351"/>
            <a:ext cx="2844800" cy="365125"/>
          </a:xfrm>
          <a:prstGeom prst="rect">
            <a:avLst/>
          </a:prstGeom>
        </p:spPr>
        <p:txBody>
          <a:bodyPr/>
          <a:lstStyle/>
          <a:p>
            <a:fld id="{4A58DC9F-EF16-41A8-8B48-28636B45A995}" type="slidenum">
              <a:rPr lang="en-US" smtClean="0"/>
              <a:t>‹#›</a:t>
            </a:fld>
            <a:endParaRPr lang="en-US"/>
          </a:p>
        </p:txBody>
      </p:sp>
    </p:spTree>
    <p:extLst>
      <p:ext uri="{BB962C8B-B14F-4D97-AF65-F5344CB8AC3E}">
        <p14:creationId xmlns:p14="http://schemas.microsoft.com/office/powerpoint/2010/main" val="3022085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White Background 3">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6961632" cy="1630361"/>
          </a:xfrm>
          <a:prstGeom prst="rect">
            <a:avLst/>
          </a:prstGeom>
        </p:spPr>
        <p:txBody>
          <a:bodyPr/>
          <a:lstStyle>
            <a:lvl1pPr algn="l">
              <a:defRPr sz="4800" b="1"/>
            </a:lvl1pPr>
          </a:lstStyle>
          <a:p>
            <a:r>
              <a:rPr lang="en-US" dirty="0"/>
              <a:t>Click to edit Master title style</a:t>
            </a:r>
          </a:p>
        </p:txBody>
      </p:sp>
      <p:sp>
        <p:nvSpPr>
          <p:cNvPr id="3" name="Content Placeholder 2"/>
          <p:cNvSpPr>
            <a:spLocks noGrp="1"/>
          </p:cNvSpPr>
          <p:nvPr>
            <p:ph sz="half" idx="1"/>
          </p:nvPr>
        </p:nvSpPr>
        <p:spPr>
          <a:xfrm>
            <a:off x="609600" y="1905000"/>
            <a:ext cx="6961632" cy="4183096"/>
          </a:xfrm>
          <a:prstGeom prst="rect">
            <a:avLst/>
          </a:prstGeom>
        </p:spPr>
        <p:txBody>
          <a:bodyPr/>
          <a:lstStyle>
            <a:lvl1pPr>
              <a:defRPr sz="3733"/>
            </a:lvl1pPr>
            <a:lvl2pPr>
              <a:defRPr sz="3200"/>
            </a:lvl2pPr>
            <a:lvl3pPr>
              <a:defRPr sz="2667"/>
            </a:lvl3pPr>
            <a:lvl4pPr>
              <a:defRPr sz="2400"/>
            </a:lvl4pPr>
            <a:lvl5pPr>
              <a:defRPr sz="2400"/>
            </a:lvl5pPr>
            <a:lvl6pPr>
              <a:defRPr sz="2400"/>
            </a:lvl6pPr>
            <a:lvl7pPr>
              <a:defRPr sz="2400"/>
            </a:lvl7pPr>
            <a:lvl8pPr>
              <a:defRPr sz="2400"/>
            </a:lvl8pPr>
            <a:lvl9pPr>
              <a:defRPr sz="2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hasCustomPrompt="1"/>
          </p:nvPr>
        </p:nvSpPr>
        <p:spPr>
          <a:xfrm>
            <a:off x="7627727" y="0"/>
            <a:ext cx="4559808" cy="6117336"/>
          </a:xfrm>
          <a:prstGeom prst="rect">
            <a:avLst/>
          </a:prstGeom>
          <a:solidFill>
            <a:schemeClr val="bg2"/>
          </a:solidFill>
        </p:spPr>
        <p:txBody>
          <a:bodyPr anchor="ctr"/>
          <a:lstStyle>
            <a:lvl1pPr marL="0" indent="0">
              <a:buNone/>
              <a:defRPr sz="3200" baseline="0"/>
            </a:lvl1pPr>
            <a:lvl2pPr>
              <a:defRPr sz="3200"/>
            </a:lvl2pPr>
            <a:lvl3pPr>
              <a:defRPr sz="2667"/>
            </a:lvl3pPr>
            <a:lvl4pPr>
              <a:defRPr sz="2400"/>
            </a:lvl4pPr>
            <a:lvl5pPr>
              <a:defRPr sz="2400"/>
            </a:lvl5pPr>
            <a:lvl6pPr>
              <a:defRPr sz="2400"/>
            </a:lvl6pPr>
            <a:lvl7pPr>
              <a:defRPr sz="2400"/>
            </a:lvl7pPr>
            <a:lvl8pPr>
              <a:defRPr sz="2400"/>
            </a:lvl8pPr>
            <a:lvl9pPr>
              <a:defRPr sz="2400"/>
            </a:lvl9pPr>
          </a:lstStyle>
          <a:p>
            <a:pPr lvl="0"/>
            <a:r>
              <a:rPr lang="en-US" dirty="0"/>
              <a:t>Insert text/graph/photo</a:t>
            </a:r>
          </a:p>
        </p:txBody>
      </p:sp>
      <p:sp>
        <p:nvSpPr>
          <p:cNvPr id="7" name="Slide Number Placeholder 6"/>
          <p:cNvSpPr>
            <a:spLocks noGrp="1"/>
          </p:cNvSpPr>
          <p:nvPr>
            <p:ph type="sldNum" sz="quarter" idx="12"/>
          </p:nvPr>
        </p:nvSpPr>
        <p:spPr/>
        <p:txBody>
          <a:bodyPr/>
          <a:lstStyle/>
          <a:p>
            <a:fld id="{36839232-8DE6-4906-83C6-25E5FB93B92D}" type="slidenum">
              <a:rPr lang="en-US" smtClean="0"/>
              <a:t>‹#›</a:t>
            </a:fld>
            <a:endParaRPr lang="en-US"/>
          </a:p>
        </p:txBody>
      </p:sp>
    </p:spTree>
    <p:extLst>
      <p:ext uri="{BB962C8B-B14F-4D97-AF65-F5344CB8AC3E}">
        <p14:creationId xmlns:p14="http://schemas.microsoft.com/office/powerpoint/2010/main" val="21838030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9.xml><?xml version="1.0" encoding="utf-8"?>
<p:sldLayout xmlns:a="http://schemas.openxmlformats.org/drawingml/2006/main" xmlns:r="http://schemas.openxmlformats.org/officeDocument/2006/relationships" xmlns:p="http://schemas.openxmlformats.org/presentationml/2006/main" userDrawn="1">
  <p:cSld name="U.S. POINTER">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36839232-8DE6-4906-83C6-25E5FB93B92D}" type="slidenum">
              <a:rPr lang="en-US" smtClean="0"/>
              <a:t>‹#›</a:t>
            </a:fld>
            <a:endParaRPr lang="en-US"/>
          </a:p>
        </p:txBody>
      </p:sp>
      <p:sp>
        <p:nvSpPr>
          <p:cNvPr id="3" name="Rectangle 2">
            <a:extLst>
              <a:ext uri="{FF2B5EF4-FFF2-40B4-BE49-F238E27FC236}">
                <a16:creationId xmlns:a16="http://schemas.microsoft.com/office/drawing/2014/main" id="{821B43F7-AEC2-4318-9106-8839F7E3EB30}"/>
              </a:ext>
            </a:extLst>
          </p:cNvPr>
          <p:cNvSpPr/>
          <p:nvPr userDrawn="1"/>
        </p:nvSpPr>
        <p:spPr>
          <a:xfrm>
            <a:off x="0" y="0"/>
            <a:ext cx="12192000" cy="125984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Tree>
    <p:extLst>
      <p:ext uri="{BB962C8B-B14F-4D97-AF65-F5344CB8AC3E}">
        <p14:creationId xmlns:p14="http://schemas.microsoft.com/office/powerpoint/2010/main" val="9231476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fld id="{36839232-8DE6-4906-83C6-25E5FB93B92D}" type="slidenum">
              <a:rPr lang="en-US" smtClean="0"/>
              <a:pPr/>
              <a:t>‹#›</a:t>
            </a:fld>
            <a:endParaRPr lang="en-US"/>
          </a:p>
        </p:txBody>
      </p:sp>
    </p:spTree>
    <p:extLst>
      <p:ext uri="{BB962C8B-B14F-4D97-AF65-F5344CB8AC3E}">
        <p14:creationId xmlns:p14="http://schemas.microsoft.com/office/powerpoint/2010/main" val="29139672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0.xml><?xml version="1.0" encoding="utf-8"?>
<p:sldLayout xmlns:a="http://schemas.openxmlformats.org/drawingml/2006/main" xmlns:r="http://schemas.openxmlformats.org/officeDocument/2006/relationships" xmlns:p="http://schemas.openxmlformats.org/presentationml/2006/main" type="obj" preserve="1">
  <p:cSld name="White Background 1">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7"/>
            <a:ext cx="10972800" cy="832104"/>
          </a:xfrm>
          <a:prstGeom prst="rect">
            <a:avLst/>
          </a:prstGeom>
        </p:spPr>
        <p:txBody>
          <a:bodyPr/>
          <a:lstStyle>
            <a:lvl1pPr algn="l">
              <a:defRPr sz="4800" b="1">
                <a:solidFill>
                  <a:schemeClr val="tx1"/>
                </a:solidFill>
              </a:defRPr>
            </a:lvl1pPr>
          </a:lstStyle>
          <a:p>
            <a:r>
              <a:rPr lang="en-US" dirty="0"/>
              <a:t>Click to edit Master title style</a:t>
            </a:r>
          </a:p>
        </p:txBody>
      </p:sp>
      <p:sp>
        <p:nvSpPr>
          <p:cNvPr id="3" name="Content Placeholder 2"/>
          <p:cNvSpPr>
            <a:spLocks noGrp="1"/>
          </p:cNvSpPr>
          <p:nvPr>
            <p:ph idx="1"/>
          </p:nvPr>
        </p:nvSpPr>
        <p:spPr>
          <a:xfrm>
            <a:off x="609600" y="1111029"/>
            <a:ext cx="10972800" cy="4973096"/>
          </a:xfrm>
          <a:prstGeom prst="rect">
            <a:avLst/>
          </a:prstGeom>
        </p:spPr>
        <p:txBody>
          <a:bodyPr/>
          <a:lstStyle>
            <a:lvl1pPr>
              <a:defRPr sz="3733">
                <a:solidFill>
                  <a:schemeClr val="tx1"/>
                </a:solidFill>
              </a:defRPr>
            </a:lvl1pPr>
            <a:lvl2pPr>
              <a:defRPr sz="3200">
                <a:solidFill>
                  <a:schemeClr val="tx1"/>
                </a:solidFill>
              </a:defRPr>
            </a:lvl2pPr>
            <a:lvl3pPr>
              <a:defRPr sz="2667">
                <a:solidFill>
                  <a:schemeClr val="tx1"/>
                </a:solidFill>
              </a:defRPr>
            </a:lvl3pPr>
            <a:lvl4pPr>
              <a:defRPr sz="2400">
                <a:solidFill>
                  <a:schemeClr val="tx1"/>
                </a:solidFill>
              </a:defRPr>
            </a:lvl4pPr>
            <a:lvl5pPr>
              <a:defRPr sz="2400">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12"/>
          </p:nvPr>
        </p:nvSpPr>
        <p:spPr/>
        <p:txBody>
          <a:bodyPr/>
          <a:lstStyle/>
          <a:p>
            <a:fld id="{36839232-8DE6-4906-83C6-25E5FB93B92D}" type="slidenum">
              <a:rPr lang="en-US" smtClean="0"/>
              <a:t>‹#›</a:t>
            </a:fld>
            <a:endParaRPr lang="en-US"/>
          </a:p>
        </p:txBody>
      </p:sp>
    </p:spTree>
    <p:extLst>
      <p:ext uri="{BB962C8B-B14F-4D97-AF65-F5344CB8AC3E}">
        <p14:creationId xmlns:p14="http://schemas.microsoft.com/office/powerpoint/2010/main" val="28123664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1.xml><?xml version="1.0" encoding="utf-8"?>
<p:sldLayout xmlns:a="http://schemas.openxmlformats.org/drawingml/2006/main" xmlns:r="http://schemas.openxmlformats.org/officeDocument/2006/relationships" xmlns:p="http://schemas.openxmlformats.org/presentationml/2006/main" type="twoObj" preserve="1">
  <p:cSld name="White Background 2">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7"/>
            <a:ext cx="10972800" cy="832104"/>
          </a:xfrm>
          <a:prstGeom prst="rect">
            <a:avLst/>
          </a:prstGeom>
        </p:spPr>
        <p:txBody>
          <a:bodyPr/>
          <a:lstStyle>
            <a:lvl1pPr algn="l">
              <a:defRPr sz="4800" b="1">
                <a:solidFill>
                  <a:schemeClr val="tx1"/>
                </a:solidFill>
              </a:defRPr>
            </a:lvl1pPr>
          </a:lstStyle>
          <a:p>
            <a:r>
              <a:rPr lang="en-US" dirty="0"/>
              <a:t>Click to edit Master title style</a:t>
            </a:r>
          </a:p>
        </p:txBody>
      </p:sp>
      <p:sp>
        <p:nvSpPr>
          <p:cNvPr id="3" name="Content Placeholder 2"/>
          <p:cNvSpPr>
            <a:spLocks noGrp="1"/>
          </p:cNvSpPr>
          <p:nvPr>
            <p:ph sz="half" idx="1"/>
          </p:nvPr>
        </p:nvSpPr>
        <p:spPr>
          <a:xfrm>
            <a:off x="609600" y="1114301"/>
            <a:ext cx="5384800" cy="4983163"/>
          </a:xfrm>
          <a:prstGeom prst="rect">
            <a:avLst/>
          </a:prstGeom>
        </p:spPr>
        <p:txBody>
          <a:bodyPr/>
          <a:lstStyle>
            <a:lvl1pPr>
              <a:defRPr sz="3733">
                <a:solidFill>
                  <a:schemeClr val="tx1"/>
                </a:solidFill>
              </a:defRPr>
            </a:lvl1pPr>
            <a:lvl2pPr>
              <a:defRPr sz="3200">
                <a:solidFill>
                  <a:schemeClr val="tx1"/>
                </a:solidFill>
              </a:defRPr>
            </a:lvl2pPr>
            <a:lvl3pPr>
              <a:defRPr sz="2667">
                <a:solidFill>
                  <a:schemeClr val="tx1"/>
                </a:solidFill>
              </a:defRPr>
            </a:lvl3pPr>
            <a:lvl4pPr>
              <a:defRPr sz="2400">
                <a:solidFill>
                  <a:schemeClr val="tx1"/>
                </a:solidFill>
              </a:defRPr>
            </a:lvl4pPr>
            <a:lvl5pPr>
              <a:defRPr sz="2400">
                <a:solidFill>
                  <a:schemeClr val="tx1"/>
                </a:solidFill>
              </a:defRPr>
            </a:lvl5pPr>
            <a:lvl6pPr>
              <a:defRPr sz="2400"/>
            </a:lvl6pPr>
            <a:lvl7pPr>
              <a:defRPr sz="2400"/>
            </a:lvl7pPr>
            <a:lvl8pPr>
              <a:defRPr sz="2400"/>
            </a:lvl8pPr>
            <a:lvl9pPr>
              <a:defRPr sz="2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6197600" y="1114301"/>
            <a:ext cx="5384800" cy="4983163"/>
          </a:xfrm>
          <a:prstGeom prst="rect">
            <a:avLst/>
          </a:prstGeom>
        </p:spPr>
        <p:txBody>
          <a:bodyPr/>
          <a:lstStyle>
            <a:lvl1pPr>
              <a:defRPr sz="3733">
                <a:solidFill>
                  <a:schemeClr val="tx1"/>
                </a:solidFill>
              </a:defRPr>
            </a:lvl1pPr>
            <a:lvl2pPr>
              <a:defRPr sz="3200">
                <a:solidFill>
                  <a:schemeClr val="tx1"/>
                </a:solidFill>
              </a:defRPr>
            </a:lvl2pPr>
            <a:lvl3pPr>
              <a:defRPr sz="2667">
                <a:solidFill>
                  <a:schemeClr val="tx1"/>
                </a:solidFill>
              </a:defRPr>
            </a:lvl3pPr>
            <a:lvl4pPr>
              <a:defRPr sz="2400">
                <a:solidFill>
                  <a:schemeClr val="tx1"/>
                </a:solidFill>
              </a:defRPr>
            </a:lvl4pPr>
            <a:lvl5pPr>
              <a:defRPr sz="2400">
                <a:solidFill>
                  <a:schemeClr val="tx1"/>
                </a:solidFill>
              </a:defRPr>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p:cNvSpPr>
            <a:spLocks noGrp="1"/>
          </p:cNvSpPr>
          <p:nvPr>
            <p:ph type="sldNum" sz="quarter" idx="12"/>
          </p:nvPr>
        </p:nvSpPr>
        <p:spPr>
          <a:xfrm>
            <a:off x="8737600" y="6356352"/>
            <a:ext cx="2844800" cy="365125"/>
          </a:xfrm>
          <a:prstGeom prst="rect">
            <a:avLst/>
          </a:prstGeom>
        </p:spPr>
        <p:txBody>
          <a:bodyPr/>
          <a:lstStyle/>
          <a:p>
            <a:fld id="{4A58DC9F-EF16-41A8-8B48-28636B45A995}" type="slidenum">
              <a:rPr lang="en-US" smtClean="0"/>
              <a:t>‹#›</a:t>
            </a:fld>
            <a:endParaRPr lang="en-US"/>
          </a:p>
        </p:txBody>
      </p:sp>
    </p:spTree>
    <p:extLst>
      <p:ext uri="{BB962C8B-B14F-4D97-AF65-F5344CB8AC3E}">
        <p14:creationId xmlns:p14="http://schemas.microsoft.com/office/powerpoint/2010/main" val="39808145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2.xml><?xml version="1.0" encoding="utf-8"?>
<p:sldLayout xmlns:a="http://schemas.openxmlformats.org/drawingml/2006/main" xmlns:r="http://schemas.openxmlformats.org/officeDocument/2006/relationships" xmlns:p="http://schemas.openxmlformats.org/presentationml/2006/main" type="twoObj" preserve="1">
  <p:cSld name="White Background 3">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40"/>
            <a:ext cx="6961632" cy="1630361"/>
          </a:xfrm>
          <a:prstGeom prst="rect">
            <a:avLst/>
          </a:prstGeom>
        </p:spPr>
        <p:txBody>
          <a:bodyPr/>
          <a:lstStyle>
            <a:lvl1pPr algn="l">
              <a:defRPr sz="4800" b="1"/>
            </a:lvl1pPr>
          </a:lstStyle>
          <a:p>
            <a:r>
              <a:rPr lang="en-US" dirty="0"/>
              <a:t>Click to edit Master title style</a:t>
            </a:r>
          </a:p>
        </p:txBody>
      </p:sp>
      <p:sp>
        <p:nvSpPr>
          <p:cNvPr id="3" name="Content Placeholder 2"/>
          <p:cNvSpPr>
            <a:spLocks noGrp="1"/>
          </p:cNvSpPr>
          <p:nvPr>
            <p:ph sz="half" idx="1"/>
          </p:nvPr>
        </p:nvSpPr>
        <p:spPr>
          <a:xfrm>
            <a:off x="609600" y="1905000"/>
            <a:ext cx="6961632" cy="4183096"/>
          </a:xfrm>
          <a:prstGeom prst="rect">
            <a:avLst/>
          </a:prstGeom>
        </p:spPr>
        <p:txBody>
          <a:bodyPr/>
          <a:lstStyle>
            <a:lvl1pPr>
              <a:defRPr sz="3733"/>
            </a:lvl1pPr>
            <a:lvl2pPr>
              <a:defRPr sz="3200"/>
            </a:lvl2pPr>
            <a:lvl3pPr>
              <a:defRPr sz="2667"/>
            </a:lvl3pPr>
            <a:lvl4pPr>
              <a:defRPr sz="2400"/>
            </a:lvl4pPr>
            <a:lvl5pPr>
              <a:defRPr sz="2400"/>
            </a:lvl5pPr>
            <a:lvl6pPr>
              <a:defRPr sz="2400"/>
            </a:lvl6pPr>
            <a:lvl7pPr>
              <a:defRPr sz="2400"/>
            </a:lvl7pPr>
            <a:lvl8pPr>
              <a:defRPr sz="2400"/>
            </a:lvl8pPr>
            <a:lvl9pPr>
              <a:defRPr sz="2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hasCustomPrompt="1"/>
          </p:nvPr>
        </p:nvSpPr>
        <p:spPr>
          <a:xfrm>
            <a:off x="7627727" y="0"/>
            <a:ext cx="4559808" cy="6117336"/>
          </a:xfrm>
          <a:prstGeom prst="rect">
            <a:avLst/>
          </a:prstGeom>
          <a:solidFill>
            <a:schemeClr val="bg2"/>
          </a:solidFill>
        </p:spPr>
        <p:txBody>
          <a:bodyPr anchor="ctr"/>
          <a:lstStyle>
            <a:lvl1pPr marL="0" indent="0">
              <a:buNone/>
              <a:defRPr sz="3200" baseline="0"/>
            </a:lvl1pPr>
            <a:lvl2pPr>
              <a:defRPr sz="3200"/>
            </a:lvl2pPr>
            <a:lvl3pPr>
              <a:defRPr sz="2667"/>
            </a:lvl3pPr>
            <a:lvl4pPr>
              <a:defRPr sz="2400"/>
            </a:lvl4pPr>
            <a:lvl5pPr>
              <a:defRPr sz="2400"/>
            </a:lvl5pPr>
            <a:lvl6pPr>
              <a:defRPr sz="2400"/>
            </a:lvl6pPr>
            <a:lvl7pPr>
              <a:defRPr sz="2400"/>
            </a:lvl7pPr>
            <a:lvl8pPr>
              <a:defRPr sz="2400"/>
            </a:lvl8pPr>
            <a:lvl9pPr>
              <a:defRPr sz="2400"/>
            </a:lvl9pPr>
          </a:lstStyle>
          <a:p>
            <a:pPr lvl="0"/>
            <a:r>
              <a:rPr lang="en-US" dirty="0"/>
              <a:t>Insert text/graph/photo</a:t>
            </a:r>
          </a:p>
        </p:txBody>
      </p:sp>
      <p:sp>
        <p:nvSpPr>
          <p:cNvPr id="7" name="Slide Number Placeholder 6"/>
          <p:cNvSpPr>
            <a:spLocks noGrp="1"/>
          </p:cNvSpPr>
          <p:nvPr>
            <p:ph type="sldNum" sz="quarter" idx="12"/>
          </p:nvPr>
        </p:nvSpPr>
        <p:spPr/>
        <p:txBody>
          <a:bodyPr/>
          <a:lstStyle/>
          <a:p>
            <a:fld id="{36839232-8DE6-4906-83C6-25E5FB93B92D}" type="slidenum">
              <a:rPr lang="en-US" smtClean="0"/>
              <a:t>‹#›</a:t>
            </a:fld>
            <a:endParaRPr lang="en-US"/>
          </a:p>
        </p:txBody>
      </p:sp>
    </p:spTree>
    <p:extLst>
      <p:ext uri="{BB962C8B-B14F-4D97-AF65-F5344CB8AC3E}">
        <p14:creationId xmlns:p14="http://schemas.microsoft.com/office/powerpoint/2010/main" val="5361952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3.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solidFill>
                  <a:schemeClr val="tx1"/>
                </a:solidFill>
              </a:defRPr>
            </a:lvl1pPr>
          </a:lstStyle>
          <a:p>
            <a:r>
              <a:rPr lang="en-US" dirty="0"/>
              <a:t>Click to edit Master title style</a:t>
            </a:r>
          </a:p>
        </p:txBody>
      </p:sp>
      <p:sp>
        <p:nvSpPr>
          <p:cNvPr id="3" name="Subtitle 2"/>
          <p:cNvSpPr>
            <a:spLocks noGrp="1"/>
          </p:cNvSpPr>
          <p:nvPr>
            <p:ph type="subTitle" idx="1"/>
          </p:nvPr>
        </p:nvSpPr>
        <p:spPr>
          <a:xfrm>
            <a:off x="1524000" y="3602037"/>
            <a:ext cx="9144000" cy="1655763"/>
          </a:xfrm>
          <a:prstGeom prst="rect">
            <a:avLst/>
          </a:prstGeom>
        </p:spPr>
        <p:txBody>
          <a:bodyPr/>
          <a:lstStyle>
            <a:lvl1pPr marL="0" indent="0" algn="ctr">
              <a:buNone/>
              <a:defRPr sz="2400">
                <a:solidFill>
                  <a:schemeClr val="tx1"/>
                </a:solidFill>
              </a:defRPr>
            </a:lvl1pPr>
            <a:lvl2pPr marL="457178" indent="0" algn="ctr">
              <a:buNone/>
              <a:defRPr sz="2000"/>
            </a:lvl2pPr>
            <a:lvl3pPr marL="914354" indent="0" algn="ctr">
              <a:buNone/>
              <a:defRPr sz="1800"/>
            </a:lvl3pPr>
            <a:lvl4pPr marL="1371532" indent="0" algn="ctr">
              <a:buNone/>
              <a:defRPr sz="1600"/>
            </a:lvl4pPr>
            <a:lvl5pPr marL="1828709" indent="0" algn="ctr">
              <a:buNone/>
              <a:defRPr sz="1600"/>
            </a:lvl5pPr>
            <a:lvl6pPr marL="2285886" indent="0" algn="ctr">
              <a:buNone/>
              <a:defRPr sz="1600"/>
            </a:lvl6pPr>
            <a:lvl7pPr marL="2743062" indent="0" algn="ctr">
              <a:buNone/>
              <a:defRPr sz="1600"/>
            </a:lvl7pPr>
            <a:lvl8pPr marL="3200240" indent="0" algn="ctr">
              <a:buNone/>
              <a:defRPr sz="1600"/>
            </a:lvl8pPr>
            <a:lvl9pPr marL="3657418" indent="0" algn="ctr">
              <a:buNone/>
              <a:defRPr sz="1600"/>
            </a:lvl9pPr>
          </a:lstStyle>
          <a:p>
            <a:r>
              <a:rPr lang="en-US" dirty="0"/>
              <a:t>Click to edit Master subtitle style</a:t>
            </a:r>
          </a:p>
        </p:txBody>
      </p:sp>
      <p:sp>
        <p:nvSpPr>
          <p:cNvPr id="4" name="Date Placeholder 3"/>
          <p:cNvSpPr>
            <a:spLocks noGrp="1"/>
          </p:cNvSpPr>
          <p:nvPr>
            <p:ph type="dt" sz="half" idx="10"/>
          </p:nvPr>
        </p:nvSpPr>
        <p:spPr>
          <a:xfrm>
            <a:off x="838200" y="6356352"/>
            <a:ext cx="2743200" cy="365125"/>
          </a:xfrm>
          <a:prstGeom prst="rect">
            <a:avLst/>
          </a:prstGeom>
        </p:spPr>
        <p:txBody>
          <a:bodyPr/>
          <a:lstStyle/>
          <a:p>
            <a:fld id="{5739DF74-F738-A74D-B0A7-07E7E69343BF}" type="datetimeFigureOut">
              <a:rPr lang="en-US" smtClean="0"/>
              <a:t>5/11/2021</a:t>
            </a:fld>
            <a:endParaRPr lang="en-US"/>
          </a:p>
        </p:txBody>
      </p:sp>
      <p:sp>
        <p:nvSpPr>
          <p:cNvPr id="5" name="Footer Placeholder 4"/>
          <p:cNvSpPr>
            <a:spLocks noGrp="1"/>
          </p:cNvSpPr>
          <p:nvPr>
            <p:ph type="ftr" sz="quarter" idx="11"/>
          </p:nvPr>
        </p:nvSpPr>
        <p:spPr>
          <a:xfrm>
            <a:off x="4038600" y="6356352"/>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10600" y="6356352"/>
            <a:ext cx="2743200" cy="365125"/>
          </a:xfrm>
          <a:prstGeom prst="rect">
            <a:avLst/>
          </a:prstGeom>
        </p:spPr>
        <p:txBody>
          <a:bodyPr/>
          <a:lstStyle/>
          <a:p>
            <a:fld id="{D1EBD288-F9F8-2247-A112-156E57A2768F}" type="slidenum">
              <a:rPr lang="en-US" smtClean="0"/>
              <a:t>‹#›</a:t>
            </a:fld>
            <a:endParaRPr lang="en-US"/>
          </a:p>
        </p:txBody>
      </p:sp>
    </p:spTree>
    <p:extLst>
      <p:ext uri="{BB962C8B-B14F-4D97-AF65-F5344CB8AC3E}">
        <p14:creationId xmlns:p14="http://schemas.microsoft.com/office/powerpoint/2010/main" val="2661939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4.xml><?xml version="1.0" encoding="utf-8"?>
<p:sldLayout xmlns:a="http://schemas.openxmlformats.org/drawingml/2006/main" xmlns:r="http://schemas.openxmlformats.org/officeDocument/2006/relationships" xmlns:p="http://schemas.openxmlformats.org/presentationml/2006/main" userDrawn="1">
  <p:cSld name="White Layout 1">
    <p:spTree>
      <p:nvGrpSpPr>
        <p:cNvPr id="1" name=""/>
        <p:cNvGrpSpPr/>
        <p:nvPr/>
      </p:nvGrpSpPr>
      <p:grpSpPr>
        <a:xfrm>
          <a:off x="0" y="0"/>
          <a:ext cx="0" cy="0"/>
          <a:chOff x="0" y="0"/>
          <a:chExt cx="0" cy="0"/>
        </a:xfrm>
      </p:grpSpPr>
      <p:sp>
        <p:nvSpPr>
          <p:cNvPr id="5" name="Title 4"/>
          <p:cNvSpPr>
            <a:spLocks noGrp="1"/>
          </p:cNvSpPr>
          <p:nvPr>
            <p:ph type="title"/>
          </p:nvPr>
        </p:nvSpPr>
        <p:spPr>
          <a:xfrm>
            <a:off x="609600" y="274637"/>
            <a:ext cx="10972800" cy="833211"/>
          </a:xfrm>
          <a:prstGeom prst="rect">
            <a:avLst/>
          </a:prstGeom>
        </p:spPr>
        <p:txBody>
          <a:bodyPr/>
          <a:lstStyle>
            <a:lvl1pPr>
              <a:defRPr sz="3600" b="1" baseline="0">
                <a:solidFill>
                  <a:srgbClr val="4A0D66"/>
                </a:solidFill>
                <a:latin typeface="Arial" panose="020B0604020202020204" pitchFamily="34" charset="0"/>
                <a:cs typeface="Arial" panose="020B0604020202020204" pitchFamily="34" charset="0"/>
              </a:defRPr>
            </a:lvl1pPr>
          </a:lstStyle>
          <a:p>
            <a:r>
              <a:rPr lang="en-US" dirty="0"/>
              <a:t>Click to edit Master title style</a:t>
            </a:r>
          </a:p>
        </p:txBody>
      </p:sp>
      <p:sp>
        <p:nvSpPr>
          <p:cNvPr id="12" name="Content Placeholder 11"/>
          <p:cNvSpPr>
            <a:spLocks noGrp="1"/>
          </p:cNvSpPr>
          <p:nvPr>
            <p:ph sz="quarter" idx="10"/>
          </p:nvPr>
        </p:nvSpPr>
        <p:spPr>
          <a:xfrm>
            <a:off x="609600" y="1108076"/>
            <a:ext cx="10972800" cy="5011739"/>
          </a:xfrm>
          <a:prstGeom prst="rect">
            <a:avLst/>
          </a:prstGeom>
        </p:spPr>
        <p:txBody>
          <a:bodyPr/>
          <a:lstStyle>
            <a:lvl1pPr>
              <a:defRPr sz="2800">
                <a:solidFill>
                  <a:srgbClr val="4A0D66"/>
                </a:solidFill>
                <a:latin typeface="Arial" panose="020B0604020202020204" pitchFamily="34" charset="0"/>
                <a:cs typeface="Arial" panose="020B0604020202020204" pitchFamily="34" charset="0"/>
              </a:defRPr>
            </a:lvl1pPr>
            <a:lvl2pPr>
              <a:defRPr sz="2400">
                <a:solidFill>
                  <a:srgbClr val="4A0D66"/>
                </a:solidFill>
                <a:latin typeface="Arial" panose="020B0604020202020204" pitchFamily="34" charset="0"/>
                <a:cs typeface="Arial" panose="020B0604020202020204" pitchFamily="34" charset="0"/>
              </a:defRPr>
            </a:lvl2pPr>
            <a:lvl3pPr>
              <a:defRPr sz="2000">
                <a:solidFill>
                  <a:srgbClr val="4A0D66"/>
                </a:solidFill>
                <a:latin typeface="Arial" panose="020B0604020202020204" pitchFamily="34" charset="0"/>
                <a:cs typeface="Arial" panose="020B0604020202020204" pitchFamily="34" charset="0"/>
              </a:defRPr>
            </a:lvl3pPr>
            <a:lvl4pPr>
              <a:defRPr sz="1800">
                <a:solidFill>
                  <a:srgbClr val="4A0D66"/>
                </a:solidFill>
                <a:latin typeface="Arial" panose="020B0604020202020204" pitchFamily="34" charset="0"/>
                <a:cs typeface="Arial" panose="020B0604020202020204" pitchFamily="34" charset="0"/>
              </a:defRPr>
            </a:lvl4pPr>
            <a:lvl5pPr>
              <a:defRPr sz="1800">
                <a:solidFill>
                  <a:srgbClr val="4A0D66"/>
                </a:solidFill>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42933321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5.xml><?xml version="1.0" encoding="utf-8"?>
<p:sldLayout xmlns:a="http://schemas.openxmlformats.org/drawingml/2006/main" xmlns:r="http://schemas.openxmlformats.org/officeDocument/2006/relationships" xmlns:p="http://schemas.openxmlformats.org/presentationml/2006/main" userDrawn="1">
  <p:cSld name="light gray">
    <p:bg>
      <p:bgPr>
        <a:solidFill>
          <a:schemeClr val="bg1">
            <a:lumMod val="95000"/>
          </a:schemeClr>
        </a:solid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E8F4B109-D629-4938-85B8-0B9D3ACC55E0}"/>
              </a:ext>
            </a:extLst>
          </p:cNvPr>
          <p:cNvSpPr/>
          <p:nvPr userDrawn="1"/>
        </p:nvSpPr>
        <p:spPr>
          <a:xfrm>
            <a:off x="0" y="0"/>
            <a:ext cx="12192000" cy="6120384"/>
          </a:xfrm>
          <a:prstGeom prst="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Tree>
    <p:extLst>
      <p:ext uri="{BB962C8B-B14F-4D97-AF65-F5344CB8AC3E}">
        <p14:creationId xmlns:p14="http://schemas.microsoft.com/office/powerpoint/2010/main" val="32346427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6.xml><?xml version="1.0" encoding="utf-8"?>
<p:sldLayout xmlns:a="http://schemas.openxmlformats.org/drawingml/2006/main" xmlns:r="http://schemas.openxmlformats.org/officeDocument/2006/relationships" xmlns:p="http://schemas.openxmlformats.org/presentationml/2006/main" type="obj" preserve="1">
  <p:cSld name="White Background 1">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7"/>
            <a:ext cx="10972800" cy="832104"/>
          </a:xfrm>
          <a:prstGeom prst="rect">
            <a:avLst/>
          </a:prstGeom>
        </p:spPr>
        <p:txBody>
          <a:bodyPr/>
          <a:lstStyle>
            <a:lvl1pPr algn="l">
              <a:defRPr sz="4800" b="1">
                <a:solidFill>
                  <a:schemeClr val="tx1"/>
                </a:solidFill>
              </a:defRPr>
            </a:lvl1pPr>
          </a:lstStyle>
          <a:p>
            <a:r>
              <a:rPr lang="en-US" dirty="0"/>
              <a:t>Click to edit Master title style</a:t>
            </a:r>
          </a:p>
        </p:txBody>
      </p:sp>
      <p:sp>
        <p:nvSpPr>
          <p:cNvPr id="3" name="Content Placeholder 2"/>
          <p:cNvSpPr>
            <a:spLocks noGrp="1"/>
          </p:cNvSpPr>
          <p:nvPr>
            <p:ph idx="1"/>
          </p:nvPr>
        </p:nvSpPr>
        <p:spPr>
          <a:xfrm>
            <a:off x="609600" y="1111029"/>
            <a:ext cx="10972800" cy="4973096"/>
          </a:xfrm>
          <a:prstGeom prst="rect">
            <a:avLst/>
          </a:prstGeom>
        </p:spPr>
        <p:txBody>
          <a:bodyPr/>
          <a:lstStyle>
            <a:lvl1pPr>
              <a:defRPr sz="3733">
                <a:solidFill>
                  <a:schemeClr val="tx1"/>
                </a:solidFill>
              </a:defRPr>
            </a:lvl1pPr>
            <a:lvl2pPr>
              <a:defRPr sz="3200">
                <a:solidFill>
                  <a:schemeClr val="tx1"/>
                </a:solidFill>
              </a:defRPr>
            </a:lvl2pPr>
            <a:lvl3pPr>
              <a:defRPr sz="2667">
                <a:solidFill>
                  <a:schemeClr val="tx1"/>
                </a:solidFill>
              </a:defRPr>
            </a:lvl3pPr>
            <a:lvl4pPr>
              <a:defRPr sz="2400">
                <a:solidFill>
                  <a:schemeClr val="tx1"/>
                </a:solidFill>
              </a:defRPr>
            </a:lvl4pPr>
            <a:lvl5pPr>
              <a:defRPr sz="2400">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12"/>
          </p:nvPr>
        </p:nvSpPr>
        <p:spPr/>
        <p:txBody>
          <a:bodyPr/>
          <a:lstStyle/>
          <a:p>
            <a:fld id="{36839232-8DE6-4906-83C6-25E5FB93B92D}" type="slidenum">
              <a:rPr lang="en-US" smtClean="0"/>
              <a:t>‹#›</a:t>
            </a:fld>
            <a:endParaRPr lang="en-US"/>
          </a:p>
        </p:txBody>
      </p:sp>
    </p:spTree>
    <p:extLst>
      <p:ext uri="{BB962C8B-B14F-4D97-AF65-F5344CB8AC3E}">
        <p14:creationId xmlns:p14="http://schemas.microsoft.com/office/powerpoint/2010/main" val="38129133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7.xml><?xml version="1.0" encoding="utf-8"?>
<p:sldLayout xmlns:a="http://schemas.openxmlformats.org/drawingml/2006/main" xmlns:r="http://schemas.openxmlformats.org/officeDocument/2006/relationships" xmlns:p="http://schemas.openxmlformats.org/presentationml/2006/main" type="twoObj" preserve="1">
  <p:cSld name="White Background 2">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7"/>
            <a:ext cx="10972800" cy="832104"/>
          </a:xfrm>
          <a:prstGeom prst="rect">
            <a:avLst/>
          </a:prstGeom>
        </p:spPr>
        <p:txBody>
          <a:bodyPr/>
          <a:lstStyle>
            <a:lvl1pPr algn="l">
              <a:defRPr sz="4800" b="1">
                <a:solidFill>
                  <a:schemeClr val="tx1"/>
                </a:solidFill>
              </a:defRPr>
            </a:lvl1pPr>
          </a:lstStyle>
          <a:p>
            <a:r>
              <a:rPr lang="en-US" dirty="0"/>
              <a:t>Click to edit Master title style</a:t>
            </a:r>
          </a:p>
        </p:txBody>
      </p:sp>
      <p:sp>
        <p:nvSpPr>
          <p:cNvPr id="3" name="Content Placeholder 2"/>
          <p:cNvSpPr>
            <a:spLocks noGrp="1"/>
          </p:cNvSpPr>
          <p:nvPr>
            <p:ph sz="half" idx="1"/>
          </p:nvPr>
        </p:nvSpPr>
        <p:spPr>
          <a:xfrm>
            <a:off x="609600" y="1114301"/>
            <a:ext cx="5384800" cy="4983163"/>
          </a:xfrm>
          <a:prstGeom prst="rect">
            <a:avLst/>
          </a:prstGeom>
        </p:spPr>
        <p:txBody>
          <a:bodyPr/>
          <a:lstStyle>
            <a:lvl1pPr>
              <a:defRPr sz="3733">
                <a:solidFill>
                  <a:schemeClr val="tx1"/>
                </a:solidFill>
              </a:defRPr>
            </a:lvl1pPr>
            <a:lvl2pPr>
              <a:defRPr sz="3200">
                <a:solidFill>
                  <a:schemeClr val="tx1"/>
                </a:solidFill>
              </a:defRPr>
            </a:lvl2pPr>
            <a:lvl3pPr>
              <a:defRPr sz="2667">
                <a:solidFill>
                  <a:schemeClr val="tx1"/>
                </a:solidFill>
              </a:defRPr>
            </a:lvl3pPr>
            <a:lvl4pPr>
              <a:defRPr sz="2400">
                <a:solidFill>
                  <a:schemeClr val="tx1"/>
                </a:solidFill>
              </a:defRPr>
            </a:lvl4pPr>
            <a:lvl5pPr>
              <a:defRPr sz="2400">
                <a:solidFill>
                  <a:schemeClr val="tx1"/>
                </a:solidFill>
              </a:defRPr>
            </a:lvl5pPr>
            <a:lvl6pPr>
              <a:defRPr sz="2400"/>
            </a:lvl6pPr>
            <a:lvl7pPr>
              <a:defRPr sz="2400"/>
            </a:lvl7pPr>
            <a:lvl8pPr>
              <a:defRPr sz="2400"/>
            </a:lvl8pPr>
            <a:lvl9pPr>
              <a:defRPr sz="2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6197600" y="1114301"/>
            <a:ext cx="5384800" cy="4983163"/>
          </a:xfrm>
          <a:prstGeom prst="rect">
            <a:avLst/>
          </a:prstGeom>
        </p:spPr>
        <p:txBody>
          <a:bodyPr/>
          <a:lstStyle>
            <a:lvl1pPr>
              <a:defRPr sz="3733">
                <a:solidFill>
                  <a:schemeClr val="tx1"/>
                </a:solidFill>
              </a:defRPr>
            </a:lvl1pPr>
            <a:lvl2pPr>
              <a:defRPr sz="3200">
                <a:solidFill>
                  <a:schemeClr val="tx1"/>
                </a:solidFill>
              </a:defRPr>
            </a:lvl2pPr>
            <a:lvl3pPr>
              <a:defRPr sz="2667">
                <a:solidFill>
                  <a:schemeClr val="tx1"/>
                </a:solidFill>
              </a:defRPr>
            </a:lvl3pPr>
            <a:lvl4pPr>
              <a:defRPr sz="2400">
                <a:solidFill>
                  <a:schemeClr val="tx1"/>
                </a:solidFill>
              </a:defRPr>
            </a:lvl4pPr>
            <a:lvl5pPr>
              <a:defRPr sz="2400">
                <a:solidFill>
                  <a:schemeClr val="tx1"/>
                </a:solidFill>
              </a:defRPr>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p:cNvSpPr>
            <a:spLocks noGrp="1"/>
          </p:cNvSpPr>
          <p:nvPr>
            <p:ph type="sldNum" sz="quarter" idx="12"/>
          </p:nvPr>
        </p:nvSpPr>
        <p:spPr>
          <a:xfrm>
            <a:off x="8737600" y="6356352"/>
            <a:ext cx="2844800" cy="365125"/>
          </a:xfrm>
          <a:prstGeom prst="rect">
            <a:avLst/>
          </a:prstGeom>
        </p:spPr>
        <p:txBody>
          <a:bodyPr/>
          <a:lstStyle/>
          <a:p>
            <a:fld id="{4A58DC9F-EF16-41A8-8B48-28636B45A995}" type="slidenum">
              <a:rPr lang="en-US" smtClean="0"/>
              <a:t>‹#›</a:t>
            </a:fld>
            <a:endParaRPr lang="en-US"/>
          </a:p>
        </p:txBody>
      </p:sp>
    </p:spTree>
    <p:extLst>
      <p:ext uri="{BB962C8B-B14F-4D97-AF65-F5344CB8AC3E}">
        <p14:creationId xmlns:p14="http://schemas.microsoft.com/office/powerpoint/2010/main" val="31560784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8.xml><?xml version="1.0" encoding="utf-8"?>
<p:sldLayout xmlns:a="http://schemas.openxmlformats.org/drawingml/2006/main" xmlns:r="http://schemas.openxmlformats.org/officeDocument/2006/relationships" xmlns:p="http://schemas.openxmlformats.org/presentationml/2006/main" type="twoObj" preserve="1">
  <p:cSld name="White Background 3">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42"/>
            <a:ext cx="6961632" cy="1630361"/>
          </a:xfrm>
          <a:prstGeom prst="rect">
            <a:avLst/>
          </a:prstGeom>
        </p:spPr>
        <p:txBody>
          <a:bodyPr/>
          <a:lstStyle>
            <a:lvl1pPr algn="l">
              <a:defRPr sz="4800" b="1"/>
            </a:lvl1pPr>
          </a:lstStyle>
          <a:p>
            <a:r>
              <a:rPr lang="en-US" dirty="0"/>
              <a:t>Click to edit Master title style</a:t>
            </a:r>
          </a:p>
        </p:txBody>
      </p:sp>
      <p:sp>
        <p:nvSpPr>
          <p:cNvPr id="3" name="Content Placeholder 2"/>
          <p:cNvSpPr>
            <a:spLocks noGrp="1"/>
          </p:cNvSpPr>
          <p:nvPr>
            <p:ph sz="half" idx="1"/>
          </p:nvPr>
        </p:nvSpPr>
        <p:spPr>
          <a:xfrm>
            <a:off x="609600" y="1905000"/>
            <a:ext cx="6961632" cy="4183096"/>
          </a:xfrm>
          <a:prstGeom prst="rect">
            <a:avLst/>
          </a:prstGeom>
        </p:spPr>
        <p:txBody>
          <a:bodyPr/>
          <a:lstStyle>
            <a:lvl1pPr>
              <a:defRPr sz="3733"/>
            </a:lvl1pPr>
            <a:lvl2pPr>
              <a:defRPr sz="3200"/>
            </a:lvl2pPr>
            <a:lvl3pPr>
              <a:defRPr sz="2667"/>
            </a:lvl3pPr>
            <a:lvl4pPr>
              <a:defRPr sz="2400"/>
            </a:lvl4pPr>
            <a:lvl5pPr>
              <a:defRPr sz="2400"/>
            </a:lvl5pPr>
            <a:lvl6pPr>
              <a:defRPr sz="2400"/>
            </a:lvl6pPr>
            <a:lvl7pPr>
              <a:defRPr sz="2400"/>
            </a:lvl7pPr>
            <a:lvl8pPr>
              <a:defRPr sz="2400"/>
            </a:lvl8pPr>
            <a:lvl9pPr>
              <a:defRPr sz="2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hasCustomPrompt="1"/>
          </p:nvPr>
        </p:nvSpPr>
        <p:spPr>
          <a:xfrm>
            <a:off x="7627727" y="0"/>
            <a:ext cx="4559808" cy="6117336"/>
          </a:xfrm>
          <a:prstGeom prst="rect">
            <a:avLst/>
          </a:prstGeom>
          <a:solidFill>
            <a:schemeClr val="bg2"/>
          </a:solidFill>
        </p:spPr>
        <p:txBody>
          <a:bodyPr anchor="ctr"/>
          <a:lstStyle>
            <a:lvl1pPr marL="0" indent="0">
              <a:buNone/>
              <a:defRPr sz="3200" baseline="0"/>
            </a:lvl1pPr>
            <a:lvl2pPr>
              <a:defRPr sz="3200"/>
            </a:lvl2pPr>
            <a:lvl3pPr>
              <a:defRPr sz="2667"/>
            </a:lvl3pPr>
            <a:lvl4pPr>
              <a:defRPr sz="2400"/>
            </a:lvl4pPr>
            <a:lvl5pPr>
              <a:defRPr sz="2400"/>
            </a:lvl5pPr>
            <a:lvl6pPr>
              <a:defRPr sz="2400"/>
            </a:lvl6pPr>
            <a:lvl7pPr>
              <a:defRPr sz="2400"/>
            </a:lvl7pPr>
            <a:lvl8pPr>
              <a:defRPr sz="2400"/>
            </a:lvl8pPr>
            <a:lvl9pPr>
              <a:defRPr sz="2400"/>
            </a:lvl9pPr>
          </a:lstStyle>
          <a:p>
            <a:pPr lvl="0"/>
            <a:r>
              <a:rPr lang="en-US" dirty="0"/>
              <a:t>Insert text/graph/photo</a:t>
            </a:r>
          </a:p>
        </p:txBody>
      </p:sp>
      <p:sp>
        <p:nvSpPr>
          <p:cNvPr id="7" name="Slide Number Placeholder 6"/>
          <p:cNvSpPr>
            <a:spLocks noGrp="1"/>
          </p:cNvSpPr>
          <p:nvPr>
            <p:ph type="sldNum" sz="quarter" idx="12"/>
          </p:nvPr>
        </p:nvSpPr>
        <p:spPr/>
        <p:txBody>
          <a:bodyPr/>
          <a:lstStyle/>
          <a:p>
            <a:fld id="{36839232-8DE6-4906-83C6-25E5FB93B92D}" type="slidenum">
              <a:rPr lang="en-US" smtClean="0"/>
              <a:t>‹#›</a:t>
            </a:fld>
            <a:endParaRPr lang="en-US"/>
          </a:p>
        </p:txBody>
      </p:sp>
    </p:spTree>
    <p:extLst>
      <p:ext uri="{BB962C8B-B14F-4D97-AF65-F5344CB8AC3E}">
        <p14:creationId xmlns:p14="http://schemas.microsoft.com/office/powerpoint/2010/main" val="21444517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9.xml><?xml version="1.0" encoding="utf-8"?>
<p:sldLayout xmlns:a="http://schemas.openxmlformats.org/drawingml/2006/main" xmlns:r="http://schemas.openxmlformats.org/officeDocument/2006/relationships" xmlns:p="http://schemas.openxmlformats.org/presentationml/2006/main" matchingName="Mission">
  <p:cSld name="Mission">
    <p:bg>
      <p:bgPr>
        <a:solidFill>
          <a:srgbClr val="E5E5E6"/>
        </a:solidFill>
        <a:effectLst/>
      </p:bgPr>
    </p:bg>
    <p:spTree>
      <p:nvGrpSpPr>
        <p:cNvPr id="1" name="Shape 125"/>
        <p:cNvGrpSpPr/>
        <p:nvPr/>
      </p:nvGrpSpPr>
      <p:grpSpPr>
        <a:xfrm>
          <a:off x="0" y="0"/>
          <a:ext cx="0" cy="0"/>
          <a:chOff x="0" y="0"/>
          <a:chExt cx="0" cy="0"/>
        </a:xfrm>
      </p:grpSpPr>
      <p:sp>
        <p:nvSpPr>
          <p:cNvPr id="126" name="Google Shape;126;p30"/>
          <p:cNvSpPr txBox="1">
            <a:spLocks noGrp="1"/>
          </p:cNvSpPr>
          <p:nvPr>
            <p:ph type="sldNum" idx="12"/>
          </p:nvPr>
        </p:nvSpPr>
        <p:spPr>
          <a:xfrm>
            <a:off x="10668000" y="6355080"/>
            <a:ext cx="8128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SzPts val="600"/>
              <a:buNone/>
              <a:defRPr/>
            </a:lvl1pPr>
            <a:lvl2pPr marL="0" marR="0" lvl="1" indent="0" algn="r">
              <a:lnSpc>
                <a:spcPct val="100000"/>
              </a:lnSpc>
              <a:spcBef>
                <a:spcPts val="0"/>
              </a:spcBef>
              <a:spcAft>
                <a:spcPts val="0"/>
              </a:spcAft>
              <a:buSzPts val="600"/>
              <a:buNone/>
              <a:defRPr/>
            </a:lvl2pPr>
            <a:lvl3pPr marL="0" marR="0" lvl="2" indent="0" algn="r">
              <a:lnSpc>
                <a:spcPct val="100000"/>
              </a:lnSpc>
              <a:spcBef>
                <a:spcPts val="0"/>
              </a:spcBef>
              <a:spcAft>
                <a:spcPts val="0"/>
              </a:spcAft>
              <a:buSzPts val="600"/>
              <a:buNone/>
              <a:defRPr/>
            </a:lvl3pPr>
            <a:lvl4pPr marL="0" marR="0" lvl="3" indent="0" algn="r">
              <a:lnSpc>
                <a:spcPct val="100000"/>
              </a:lnSpc>
              <a:spcBef>
                <a:spcPts val="0"/>
              </a:spcBef>
              <a:spcAft>
                <a:spcPts val="0"/>
              </a:spcAft>
              <a:buSzPts val="600"/>
              <a:buNone/>
              <a:defRPr/>
            </a:lvl4pPr>
            <a:lvl5pPr marL="0" marR="0" lvl="4" indent="0" algn="r">
              <a:lnSpc>
                <a:spcPct val="100000"/>
              </a:lnSpc>
              <a:spcBef>
                <a:spcPts val="0"/>
              </a:spcBef>
              <a:spcAft>
                <a:spcPts val="0"/>
              </a:spcAft>
              <a:buSzPts val="600"/>
              <a:buNone/>
              <a:defRPr/>
            </a:lvl5pPr>
            <a:lvl6pPr marL="0" marR="0" lvl="5" indent="0" algn="r">
              <a:lnSpc>
                <a:spcPct val="100000"/>
              </a:lnSpc>
              <a:spcBef>
                <a:spcPts val="0"/>
              </a:spcBef>
              <a:spcAft>
                <a:spcPts val="0"/>
              </a:spcAft>
              <a:buSzPts val="600"/>
              <a:buNone/>
              <a:defRPr/>
            </a:lvl6pPr>
            <a:lvl7pPr marL="0" marR="0" lvl="6" indent="0" algn="r">
              <a:lnSpc>
                <a:spcPct val="100000"/>
              </a:lnSpc>
              <a:spcBef>
                <a:spcPts val="0"/>
              </a:spcBef>
              <a:spcAft>
                <a:spcPts val="0"/>
              </a:spcAft>
              <a:buSzPts val="600"/>
              <a:buNone/>
              <a:defRPr/>
            </a:lvl7pPr>
            <a:lvl8pPr marL="0" marR="0" lvl="7" indent="0" algn="r">
              <a:lnSpc>
                <a:spcPct val="100000"/>
              </a:lnSpc>
              <a:spcBef>
                <a:spcPts val="0"/>
              </a:spcBef>
              <a:spcAft>
                <a:spcPts val="0"/>
              </a:spcAft>
              <a:buSzPts val="600"/>
              <a:buNone/>
              <a:defRPr/>
            </a:lvl8pPr>
            <a:lvl9pPr marL="0" marR="0" lvl="8" indent="0" algn="r">
              <a:lnSpc>
                <a:spcPct val="100000"/>
              </a:lnSpc>
              <a:spcBef>
                <a:spcPts val="0"/>
              </a:spcBef>
              <a:spcAft>
                <a:spcPts val="0"/>
              </a:spcAft>
              <a:buSzPts val="600"/>
              <a:buNone/>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453096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White Background 1">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7"/>
            <a:ext cx="10972800" cy="832104"/>
          </a:xfrm>
          <a:prstGeom prst="rect">
            <a:avLst/>
          </a:prstGeom>
        </p:spPr>
        <p:txBody>
          <a:bodyPr/>
          <a:lstStyle>
            <a:lvl1pPr algn="l">
              <a:defRPr sz="4800" b="1">
                <a:solidFill>
                  <a:schemeClr val="tx1"/>
                </a:solidFill>
              </a:defRPr>
            </a:lvl1pPr>
          </a:lstStyle>
          <a:p>
            <a:r>
              <a:rPr lang="en-US" dirty="0"/>
              <a:t>Click to edit Master title style</a:t>
            </a:r>
          </a:p>
        </p:txBody>
      </p:sp>
      <p:sp>
        <p:nvSpPr>
          <p:cNvPr id="3" name="Content Placeholder 2"/>
          <p:cNvSpPr>
            <a:spLocks noGrp="1"/>
          </p:cNvSpPr>
          <p:nvPr>
            <p:ph idx="1"/>
          </p:nvPr>
        </p:nvSpPr>
        <p:spPr>
          <a:xfrm>
            <a:off x="609600" y="1111029"/>
            <a:ext cx="10972800" cy="4973096"/>
          </a:xfrm>
          <a:prstGeom prst="rect">
            <a:avLst/>
          </a:prstGeom>
        </p:spPr>
        <p:txBody>
          <a:bodyPr/>
          <a:lstStyle>
            <a:lvl1pPr>
              <a:defRPr sz="3733">
                <a:solidFill>
                  <a:schemeClr val="tx1"/>
                </a:solidFill>
              </a:defRPr>
            </a:lvl1pPr>
            <a:lvl2pPr>
              <a:defRPr sz="3200">
                <a:solidFill>
                  <a:schemeClr val="tx1"/>
                </a:solidFill>
              </a:defRPr>
            </a:lvl2pPr>
            <a:lvl3pPr>
              <a:defRPr sz="2667">
                <a:solidFill>
                  <a:schemeClr val="tx1"/>
                </a:solidFill>
              </a:defRPr>
            </a:lvl3pPr>
            <a:lvl4pPr>
              <a:defRPr sz="2400">
                <a:solidFill>
                  <a:schemeClr val="tx1"/>
                </a:solidFill>
              </a:defRPr>
            </a:lvl4pPr>
            <a:lvl5pPr>
              <a:defRPr sz="2400">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12"/>
          </p:nvPr>
        </p:nvSpPr>
        <p:spPr/>
        <p:txBody>
          <a:bodyPr/>
          <a:lstStyle/>
          <a:p>
            <a:fld id="{36839232-8DE6-4906-83C6-25E5FB93B92D}" type="slidenum">
              <a:rPr lang="en-US" smtClean="0"/>
              <a:t>‹#›</a:t>
            </a:fld>
            <a:endParaRPr lang="en-US"/>
          </a:p>
        </p:txBody>
      </p:sp>
    </p:spTree>
    <p:extLst>
      <p:ext uri="{BB962C8B-B14F-4D97-AF65-F5344CB8AC3E}">
        <p14:creationId xmlns:p14="http://schemas.microsoft.com/office/powerpoint/2010/main" val="9068011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0.xml><?xml version="1.0" encoding="utf-8"?>
<p:sldLayout xmlns:a="http://schemas.openxmlformats.org/drawingml/2006/main" xmlns:r="http://schemas.openxmlformats.org/officeDocument/2006/relationships" xmlns:p="http://schemas.openxmlformats.org/presentationml/2006/main" userDrawn="1">
  <p:cSld name="White Layout 1">
    <p:spTree>
      <p:nvGrpSpPr>
        <p:cNvPr id="1" name=""/>
        <p:cNvGrpSpPr/>
        <p:nvPr/>
      </p:nvGrpSpPr>
      <p:grpSpPr>
        <a:xfrm>
          <a:off x="0" y="0"/>
          <a:ext cx="0" cy="0"/>
          <a:chOff x="0" y="0"/>
          <a:chExt cx="0" cy="0"/>
        </a:xfrm>
      </p:grpSpPr>
      <p:sp>
        <p:nvSpPr>
          <p:cNvPr id="5" name="Title 4"/>
          <p:cNvSpPr>
            <a:spLocks noGrp="1"/>
          </p:cNvSpPr>
          <p:nvPr>
            <p:ph type="title"/>
          </p:nvPr>
        </p:nvSpPr>
        <p:spPr>
          <a:xfrm>
            <a:off x="609600" y="274637"/>
            <a:ext cx="10972800" cy="833211"/>
          </a:xfrm>
          <a:prstGeom prst="rect">
            <a:avLst/>
          </a:prstGeom>
        </p:spPr>
        <p:txBody>
          <a:bodyPr/>
          <a:lstStyle>
            <a:lvl1pPr>
              <a:defRPr sz="4800" b="1" baseline="0">
                <a:solidFill>
                  <a:srgbClr val="4A0D66"/>
                </a:solidFill>
                <a:latin typeface="Arial" panose="020B0604020202020204" pitchFamily="34" charset="0"/>
                <a:cs typeface="Arial" panose="020B0604020202020204" pitchFamily="34" charset="0"/>
              </a:defRPr>
            </a:lvl1pPr>
          </a:lstStyle>
          <a:p>
            <a:r>
              <a:rPr lang="en-US" dirty="0"/>
              <a:t>Click to edit Master title style</a:t>
            </a:r>
          </a:p>
        </p:txBody>
      </p:sp>
      <p:sp>
        <p:nvSpPr>
          <p:cNvPr id="12" name="Content Placeholder 11"/>
          <p:cNvSpPr>
            <a:spLocks noGrp="1"/>
          </p:cNvSpPr>
          <p:nvPr>
            <p:ph sz="quarter" idx="10"/>
          </p:nvPr>
        </p:nvSpPr>
        <p:spPr>
          <a:xfrm>
            <a:off x="609600" y="1108076"/>
            <a:ext cx="10972800" cy="5011739"/>
          </a:xfrm>
          <a:prstGeom prst="rect">
            <a:avLst/>
          </a:prstGeom>
        </p:spPr>
        <p:txBody>
          <a:bodyPr/>
          <a:lstStyle>
            <a:lvl1pPr>
              <a:defRPr sz="3733">
                <a:solidFill>
                  <a:srgbClr val="4A0D66"/>
                </a:solidFill>
                <a:latin typeface="Arial" panose="020B0604020202020204" pitchFamily="34" charset="0"/>
                <a:cs typeface="Arial" panose="020B0604020202020204" pitchFamily="34" charset="0"/>
              </a:defRPr>
            </a:lvl1pPr>
            <a:lvl2pPr>
              <a:defRPr sz="3200">
                <a:solidFill>
                  <a:srgbClr val="4A0D66"/>
                </a:solidFill>
                <a:latin typeface="Arial" panose="020B0604020202020204" pitchFamily="34" charset="0"/>
                <a:cs typeface="Arial" panose="020B0604020202020204" pitchFamily="34" charset="0"/>
              </a:defRPr>
            </a:lvl2pPr>
            <a:lvl3pPr>
              <a:defRPr sz="2667">
                <a:solidFill>
                  <a:srgbClr val="4A0D66"/>
                </a:solidFill>
                <a:latin typeface="Arial" panose="020B0604020202020204" pitchFamily="34" charset="0"/>
                <a:cs typeface="Arial" panose="020B0604020202020204" pitchFamily="34" charset="0"/>
              </a:defRPr>
            </a:lvl3pPr>
            <a:lvl4pPr>
              <a:defRPr sz="2400">
                <a:solidFill>
                  <a:srgbClr val="4A0D66"/>
                </a:solidFill>
                <a:latin typeface="Arial" panose="020B0604020202020204" pitchFamily="34" charset="0"/>
                <a:cs typeface="Arial" panose="020B0604020202020204" pitchFamily="34" charset="0"/>
              </a:defRPr>
            </a:lvl4pPr>
            <a:lvl5pPr>
              <a:defRPr sz="2400">
                <a:solidFill>
                  <a:srgbClr val="4A0D66"/>
                </a:solidFill>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5419427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1.xml><?xml version="1.0" encoding="utf-8"?>
<p:sldLayout xmlns:a="http://schemas.openxmlformats.org/drawingml/2006/main" xmlns:r="http://schemas.openxmlformats.org/officeDocument/2006/relationships" xmlns:p="http://schemas.openxmlformats.org/presentationml/2006/main" type="obj" preserve="1">
  <p:cSld name="Gray Background 1">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7"/>
            <a:ext cx="10972800" cy="832104"/>
          </a:xfrm>
          <a:prstGeom prst="rect">
            <a:avLst/>
          </a:prstGeom>
        </p:spPr>
        <p:txBody>
          <a:bodyPr/>
          <a:lstStyle>
            <a:lvl1pPr algn="l">
              <a:defRPr sz="4800" b="1">
                <a:solidFill>
                  <a:schemeClr val="bg2"/>
                </a:solidFill>
              </a:defRPr>
            </a:lvl1pPr>
          </a:lstStyle>
          <a:p>
            <a:r>
              <a:rPr lang="en-US" dirty="0" smtClean="0"/>
              <a:t>Click to edit Master title style</a:t>
            </a:r>
            <a:endParaRPr lang="en-US" dirty="0"/>
          </a:p>
        </p:txBody>
      </p:sp>
      <p:sp>
        <p:nvSpPr>
          <p:cNvPr id="3" name="Content Placeholder 2"/>
          <p:cNvSpPr>
            <a:spLocks noGrp="1"/>
          </p:cNvSpPr>
          <p:nvPr>
            <p:ph idx="1"/>
          </p:nvPr>
        </p:nvSpPr>
        <p:spPr>
          <a:xfrm>
            <a:off x="609600" y="1107377"/>
            <a:ext cx="10972800" cy="4983163"/>
          </a:xfrm>
          <a:prstGeom prst="rect">
            <a:avLst/>
          </a:prstGeom>
        </p:spPr>
        <p:txBody>
          <a:bodyPr/>
          <a:lstStyle>
            <a:lvl1pPr>
              <a:defRPr sz="3733">
                <a:solidFill>
                  <a:schemeClr val="bg1"/>
                </a:solidFill>
              </a:defRPr>
            </a:lvl1pPr>
            <a:lvl2pPr>
              <a:defRPr sz="3200">
                <a:solidFill>
                  <a:schemeClr val="bg1"/>
                </a:solidFill>
              </a:defRPr>
            </a:lvl2pPr>
            <a:lvl3pPr>
              <a:defRPr sz="2667">
                <a:solidFill>
                  <a:schemeClr val="bg1"/>
                </a:solidFill>
              </a:defRPr>
            </a:lvl3pPr>
            <a:lvl4pPr>
              <a:defRPr sz="2400">
                <a:solidFill>
                  <a:schemeClr val="bg1"/>
                </a:solidFill>
              </a:defRPr>
            </a:lvl4pPr>
            <a:lvl5pPr>
              <a:defRPr sz="2400">
                <a:solidFill>
                  <a:schemeClr val="bg1"/>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Slide Number Placeholder 5"/>
          <p:cNvSpPr>
            <a:spLocks noGrp="1"/>
          </p:cNvSpPr>
          <p:nvPr>
            <p:ph type="sldNum" sz="quarter" idx="12"/>
          </p:nvPr>
        </p:nvSpPr>
        <p:spPr>
          <a:xfrm>
            <a:off x="10668000" y="6356352"/>
            <a:ext cx="914400" cy="365125"/>
          </a:xfrm>
          <a:prstGeom prst="rect">
            <a:avLst/>
          </a:prstGeom>
        </p:spPr>
        <p:txBody>
          <a:bodyPr/>
          <a:lstStyle/>
          <a:p>
            <a:fld id="{4A58DC9F-EF16-41A8-8B48-28636B45A995}" type="slidenum">
              <a:rPr lang="en-US" smtClean="0"/>
              <a:t>‹#›</a:t>
            </a:fld>
            <a:endParaRPr lang="en-US"/>
          </a:p>
        </p:txBody>
      </p:sp>
    </p:spTree>
    <p:extLst>
      <p:ext uri="{BB962C8B-B14F-4D97-AF65-F5344CB8AC3E}">
        <p14:creationId xmlns:p14="http://schemas.microsoft.com/office/powerpoint/2010/main" val="58890085"/>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twoObj" preserve="1">
  <p:cSld name="Gray Background 2">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7"/>
            <a:ext cx="10972800" cy="832104"/>
          </a:xfrm>
          <a:prstGeom prst="rect">
            <a:avLst/>
          </a:prstGeom>
        </p:spPr>
        <p:txBody>
          <a:bodyPr/>
          <a:lstStyle>
            <a:lvl1pPr algn="l">
              <a:defRPr sz="4800" b="1">
                <a:solidFill>
                  <a:schemeClr val="bg2"/>
                </a:solidFill>
              </a:defRPr>
            </a:lvl1pPr>
          </a:lstStyle>
          <a:p>
            <a:r>
              <a:rPr lang="en-US" dirty="0" smtClean="0"/>
              <a:t>Click to edit Master title style</a:t>
            </a:r>
            <a:endParaRPr lang="en-US" dirty="0"/>
          </a:p>
        </p:txBody>
      </p:sp>
      <p:sp>
        <p:nvSpPr>
          <p:cNvPr id="3" name="Content Placeholder 2"/>
          <p:cNvSpPr>
            <a:spLocks noGrp="1"/>
          </p:cNvSpPr>
          <p:nvPr>
            <p:ph sz="half" idx="1"/>
          </p:nvPr>
        </p:nvSpPr>
        <p:spPr>
          <a:xfrm>
            <a:off x="609600" y="1114301"/>
            <a:ext cx="5384800" cy="4983163"/>
          </a:xfrm>
          <a:prstGeom prst="rect">
            <a:avLst/>
          </a:prstGeom>
        </p:spPr>
        <p:txBody>
          <a:bodyPr/>
          <a:lstStyle>
            <a:lvl1pPr>
              <a:defRPr sz="3733">
                <a:solidFill>
                  <a:schemeClr val="bg1"/>
                </a:solidFill>
              </a:defRPr>
            </a:lvl1pPr>
            <a:lvl2pPr>
              <a:defRPr sz="3200">
                <a:solidFill>
                  <a:schemeClr val="bg1"/>
                </a:solidFill>
              </a:defRPr>
            </a:lvl2pPr>
            <a:lvl3pPr>
              <a:defRPr sz="2667">
                <a:solidFill>
                  <a:schemeClr val="bg1"/>
                </a:solidFill>
              </a:defRPr>
            </a:lvl3pPr>
            <a:lvl4pPr>
              <a:defRPr sz="2400">
                <a:solidFill>
                  <a:schemeClr val="bg1"/>
                </a:solidFill>
              </a:defRPr>
            </a:lvl4pPr>
            <a:lvl5pPr>
              <a:defRPr sz="2400">
                <a:solidFill>
                  <a:schemeClr val="bg1"/>
                </a:solidFill>
              </a:defRPr>
            </a:lvl5pPr>
            <a:lvl6pPr>
              <a:defRPr sz="2400"/>
            </a:lvl6pPr>
            <a:lvl7pPr>
              <a:defRPr sz="2400"/>
            </a:lvl7pPr>
            <a:lvl8pPr>
              <a:defRPr sz="2400"/>
            </a:lvl8pPr>
            <a:lvl9pPr>
              <a:defRPr sz="24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6197600" y="1114301"/>
            <a:ext cx="5384800" cy="4983163"/>
          </a:xfrm>
          <a:prstGeom prst="rect">
            <a:avLst/>
          </a:prstGeom>
        </p:spPr>
        <p:txBody>
          <a:bodyPr/>
          <a:lstStyle>
            <a:lvl1pPr>
              <a:defRPr sz="3733">
                <a:solidFill>
                  <a:schemeClr val="bg1"/>
                </a:solidFill>
              </a:defRPr>
            </a:lvl1pPr>
            <a:lvl2pPr>
              <a:defRPr sz="3200">
                <a:solidFill>
                  <a:schemeClr val="bg1"/>
                </a:solidFill>
              </a:defRPr>
            </a:lvl2pPr>
            <a:lvl3pPr>
              <a:defRPr sz="2667">
                <a:solidFill>
                  <a:schemeClr val="bg1"/>
                </a:solidFill>
              </a:defRPr>
            </a:lvl3pPr>
            <a:lvl4pPr>
              <a:defRPr sz="2400">
                <a:solidFill>
                  <a:schemeClr val="bg1"/>
                </a:solidFill>
              </a:defRPr>
            </a:lvl4pPr>
            <a:lvl5pPr>
              <a:defRPr sz="2400">
                <a:solidFill>
                  <a:schemeClr val="bg1"/>
                </a:solidFill>
              </a:defRPr>
            </a:lvl5pPr>
            <a:lvl6pPr>
              <a:defRPr sz="2400"/>
            </a:lvl6pPr>
            <a:lvl7pPr>
              <a:defRPr sz="2400"/>
            </a:lvl7pPr>
            <a:lvl8pPr>
              <a:defRPr sz="2400"/>
            </a:lvl8pPr>
            <a:lvl9pPr>
              <a:defRPr sz="2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Slide Number Placeholder 6"/>
          <p:cNvSpPr>
            <a:spLocks noGrp="1"/>
          </p:cNvSpPr>
          <p:nvPr>
            <p:ph type="sldNum" sz="quarter" idx="12"/>
          </p:nvPr>
        </p:nvSpPr>
        <p:spPr>
          <a:xfrm>
            <a:off x="8737600" y="6356352"/>
            <a:ext cx="2844800" cy="365125"/>
          </a:xfrm>
          <a:prstGeom prst="rect">
            <a:avLst/>
          </a:prstGeom>
        </p:spPr>
        <p:txBody>
          <a:bodyPr/>
          <a:lstStyle/>
          <a:p>
            <a:fld id="{4A58DC9F-EF16-41A8-8B48-28636B45A995}" type="slidenum">
              <a:rPr lang="en-US" smtClean="0"/>
              <a:t>‹#›</a:t>
            </a:fld>
            <a:endParaRPr lang="en-US"/>
          </a:p>
        </p:txBody>
      </p:sp>
    </p:spTree>
    <p:extLst>
      <p:ext uri="{BB962C8B-B14F-4D97-AF65-F5344CB8AC3E}">
        <p14:creationId xmlns:p14="http://schemas.microsoft.com/office/powerpoint/2010/main" val="3086223890"/>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matchingName="Gray Background 1" type="obj">
  <p:cSld name="Gray Background 1">
    <p:spTree>
      <p:nvGrpSpPr>
        <p:cNvPr id="1" name="Shape 289"/>
        <p:cNvGrpSpPr/>
        <p:nvPr/>
      </p:nvGrpSpPr>
      <p:grpSpPr>
        <a:xfrm>
          <a:off x="0" y="0"/>
          <a:ext cx="0" cy="0"/>
          <a:chOff x="0" y="0"/>
          <a:chExt cx="0" cy="0"/>
        </a:xfrm>
      </p:grpSpPr>
      <p:sp>
        <p:nvSpPr>
          <p:cNvPr id="290" name="Google Shape;290;p46"/>
          <p:cNvSpPr txBox="1">
            <a:spLocks noGrp="1"/>
          </p:cNvSpPr>
          <p:nvPr>
            <p:ph type="title"/>
          </p:nvPr>
        </p:nvSpPr>
        <p:spPr>
          <a:xfrm>
            <a:off x="609600" y="274637"/>
            <a:ext cx="10972800" cy="832104"/>
          </a:xfrm>
          <a:prstGeom prst="rect">
            <a:avLst/>
          </a:prstGeom>
          <a:noFill/>
          <a:ln>
            <a:noFill/>
          </a:ln>
        </p:spPr>
        <p:txBody>
          <a:bodyPr spcFirstLastPara="1" wrap="square" lIns="91425" tIns="45700" rIns="91425" bIns="45700" anchor="t" anchorCtr="0"/>
          <a:lstStyle>
            <a:lvl1pPr marR="0" lvl="0" algn="l" rtl="0">
              <a:spcBef>
                <a:spcPts val="0"/>
              </a:spcBef>
              <a:spcAft>
                <a:spcPts val="0"/>
              </a:spcAft>
              <a:buClr>
                <a:schemeClr val="lt2"/>
              </a:buClr>
              <a:buSzPts val="3600"/>
              <a:buFont typeface="Arial"/>
              <a:buNone/>
              <a:defRPr sz="4800" b="1" i="0" u="none" strike="noStrike" cap="none">
                <a:solidFill>
                  <a:schemeClr val="lt2"/>
                </a:solidFill>
                <a:latin typeface="Arial"/>
                <a:ea typeface="Arial"/>
                <a:cs typeface="Arial"/>
                <a:sym typeface="Arial"/>
              </a:defRPr>
            </a:lvl1pPr>
            <a:lvl2pPr lvl="1">
              <a:spcBef>
                <a:spcPts val="0"/>
              </a:spcBef>
              <a:spcAft>
                <a:spcPts val="0"/>
              </a:spcAft>
              <a:buSzPts val="1400"/>
              <a:buNone/>
              <a:defRPr sz="2400"/>
            </a:lvl2pPr>
            <a:lvl3pPr lvl="2">
              <a:spcBef>
                <a:spcPts val="0"/>
              </a:spcBef>
              <a:spcAft>
                <a:spcPts val="0"/>
              </a:spcAft>
              <a:buSzPts val="1400"/>
              <a:buNone/>
              <a:defRPr sz="2400"/>
            </a:lvl3pPr>
            <a:lvl4pPr lvl="3">
              <a:spcBef>
                <a:spcPts val="0"/>
              </a:spcBef>
              <a:spcAft>
                <a:spcPts val="0"/>
              </a:spcAft>
              <a:buSzPts val="1400"/>
              <a:buNone/>
              <a:defRPr sz="2400"/>
            </a:lvl4pPr>
            <a:lvl5pPr lvl="4">
              <a:spcBef>
                <a:spcPts val="0"/>
              </a:spcBef>
              <a:spcAft>
                <a:spcPts val="0"/>
              </a:spcAft>
              <a:buSzPts val="1400"/>
              <a:buNone/>
              <a:defRPr sz="2400"/>
            </a:lvl5pPr>
            <a:lvl6pPr lvl="5">
              <a:spcBef>
                <a:spcPts val="0"/>
              </a:spcBef>
              <a:spcAft>
                <a:spcPts val="0"/>
              </a:spcAft>
              <a:buSzPts val="1400"/>
              <a:buNone/>
              <a:defRPr sz="2400"/>
            </a:lvl6pPr>
            <a:lvl7pPr lvl="6">
              <a:spcBef>
                <a:spcPts val="0"/>
              </a:spcBef>
              <a:spcAft>
                <a:spcPts val="0"/>
              </a:spcAft>
              <a:buSzPts val="1400"/>
              <a:buNone/>
              <a:defRPr sz="2400"/>
            </a:lvl7pPr>
            <a:lvl8pPr lvl="7">
              <a:spcBef>
                <a:spcPts val="0"/>
              </a:spcBef>
              <a:spcAft>
                <a:spcPts val="0"/>
              </a:spcAft>
              <a:buSzPts val="1400"/>
              <a:buNone/>
              <a:defRPr sz="2400"/>
            </a:lvl8pPr>
            <a:lvl9pPr lvl="8">
              <a:spcBef>
                <a:spcPts val="0"/>
              </a:spcBef>
              <a:spcAft>
                <a:spcPts val="0"/>
              </a:spcAft>
              <a:buSzPts val="1400"/>
              <a:buNone/>
              <a:defRPr sz="2400"/>
            </a:lvl9pPr>
          </a:lstStyle>
          <a:p>
            <a:endParaRPr/>
          </a:p>
        </p:txBody>
      </p:sp>
      <p:sp>
        <p:nvSpPr>
          <p:cNvPr id="291" name="Google Shape;291;p46"/>
          <p:cNvSpPr txBox="1">
            <a:spLocks noGrp="1"/>
          </p:cNvSpPr>
          <p:nvPr>
            <p:ph type="body" idx="1"/>
          </p:nvPr>
        </p:nvSpPr>
        <p:spPr>
          <a:xfrm>
            <a:off x="609600" y="1107377"/>
            <a:ext cx="10972800" cy="4983163"/>
          </a:xfrm>
          <a:prstGeom prst="rect">
            <a:avLst/>
          </a:prstGeom>
          <a:noFill/>
          <a:ln>
            <a:noFill/>
          </a:ln>
        </p:spPr>
        <p:txBody>
          <a:bodyPr spcFirstLastPara="1" wrap="square" lIns="91425" tIns="45700" rIns="91425" bIns="45700" anchor="t" anchorCtr="0"/>
          <a:lstStyle>
            <a:lvl1pPr marL="609555" marR="0" lvl="0" indent="-541826" algn="l" rtl="0">
              <a:spcBef>
                <a:spcPts val="747"/>
              </a:spcBef>
              <a:spcAft>
                <a:spcPts val="0"/>
              </a:spcAft>
              <a:buClr>
                <a:schemeClr val="lt1"/>
              </a:buClr>
              <a:buSzPts val="2800"/>
              <a:buFont typeface="Arial"/>
              <a:buChar char="•"/>
              <a:defRPr sz="3733" b="0" i="0" u="none" strike="noStrike" cap="none">
                <a:solidFill>
                  <a:schemeClr val="lt1"/>
                </a:solidFill>
                <a:latin typeface="Arial"/>
                <a:ea typeface="Arial"/>
                <a:cs typeface="Arial"/>
                <a:sym typeface="Arial"/>
              </a:defRPr>
            </a:lvl1pPr>
            <a:lvl2pPr marL="1219110" marR="0" lvl="1" indent="-507962" algn="l" rtl="0">
              <a:spcBef>
                <a:spcPts val="640"/>
              </a:spcBef>
              <a:spcAft>
                <a:spcPts val="0"/>
              </a:spcAft>
              <a:buClr>
                <a:schemeClr val="lt1"/>
              </a:buClr>
              <a:buSzPts val="2400"/>
              <a:buFont typeface="Arial"/>
              <a:buChar char="–"/>
              <a:defRPr sz="3200" b="0" i="0" u="none" strike="noStrike" cap="none">
                <a:solidFill>
                  <a:schemeClr val="lt1"/>
                </a:solidFill>
                <a:latin typeface="Arial"/>
                <a:ea typeface="Arial"/>
                <a:cs typeface="Arial"/>
                <a:sym typeface="Arial"/>
              </a:defRPr>
            </a:lvl2pPr>
            <a:lvl3pPr marL="1828664" marR="0" lvl="2" indent="-474097" algn="l" rtl="0">
              <a:spcBef>
                <a:spcPts val="533"/>
              </a:spcBef>
              <a:spcAft>
                <a:spcPts val="0"/>
              </a:spcAft>
              <a:buClr>
                <a:schemeClr val="lt1"/>
              </a:buClr>
              <a:buSzPts val="2000"/>
              <a:buFont typeface="Arial"/>
              <a:buChar char="•"/>
              <a:defRPr sz="2667" b="0" i="0" u="none" strike="noStrike" cap="none">
                <a:solidFill>
                  <a:schemeClr val="lt1"/>
                </a:solidFill>
                <a:latin typeface="Arial"/>
                <a:ea typeface="Arial"/>
                <a:cs typeface="Arial"/>
                <a:sym typeface="Arial"/>
              </a:defRPr>
            </a:lvl3pPr>
            <a:lvl4pPr marL="2438218" marR="0" lvl="3" indent="-457167" algn="l" rtl="0">
              <a:spcBef>
                <a:spcPts val="480"/>
              </a:spcBef>
              <a:spcAft>
                <a:spcPts val="0"/>
              </a:spcAft>
              <a:buClr>
                <a:schemeClr val="lt1"/>
              </a:buClr>
              <a:buSzPts val="1800"/>
              <a:buFont typeface="Arial"/>
              <a:buChar char="–"/>
              <a:defRPr sz="2400" b="0" i="0" u="none" strike="noStrike" cap="none">
                <a:solidFill>
                  <a:schemeClr val="lt1"/>
                </a:solidFill>
                <a:latin typeface="Arial"/>
                <a:ea typeface="Arial"/>
                <a:cs typeface="Arial"/>
                <a:sym typeface="Arial"/>
              </a:defRPr>
            </a:lvl4pPr>
            <a:lvl5pPr marL="3047772" marR="0" lvl="4" indent="-457167" algn="l" rtl="0">
              <a:spcBef>
                <a:spcPts val="480"/>
              </a:spcBef>
              <a:spcAft>
                <a:spcPts val="0"/>
              </a:spcAft>
              <a:buClr>
                <a:schemeClr val="lt1"/>
              </a:buClr>
              <a:buSzPts val="1800"/>
              <a:buFont typeface="Arial"/>
              <a:buChar char="»"/>
              <a:defRPr sz="2400" b="0" i="0" u="none" strike="noStrike" cap="none">
                <a:solidFill>
                  <a:schemeClr val="lt1"/>
                </a:solidFill>
                <a:latin typeface="Arial"/>
                <a:ea typeface="Arial"/>
                <a:cs typeface="Arial"/>
                <a:sym typeface="Arial"/>
              </a:defRPr>
            </a:lvl5pPr>
            <a:lvl6pPr marL="3657327" marR="0" lvl="5" indent="-474097" algn="l" rtl="0">
              <a:spcBef>
                <a:spcPts val="533"/>
              </a:spcBef>
              <a:spcAft>
                <a:spcPts val="0"/>
              </a:spcAft>
              <a:buClr>
                <a:schemeClr val="dk1"/>
              </a:buClr>
              <a:buSzPts val="2000"/>
              <a:buFont typeface="Arial"/>
              <a:buChar char="•"/>
              <a:defRPr sz="2667" b="0" i="0" u="none" strike="noStrike" cap="none">
                <a:solidFill>
                  <a:schemeClr val="dk1"/>
                </a:solidFill>
                <a:latin typeface="Arial"/>
                <a:ea typeface="Arial"/>
                <a:cs typeface="Arial"/>
                <a:sym typeface="Arial"/>
              </a:defRPr>
            </a:lvl6pPr>
            <a:lvl7pPr marL="4266880" marR="0" lvl="6" indent="-474097" algn="l" rtl="0">
              <a:spcBef>
                <a:spcPts val="533"/>
              </a:spcBef>
              <a:spcAft>
                <a:spcPts val="0"/>
              </a:spcAft>
              <a:buClr>
                <a:schemeClr val="dk1"/>
              </a:buClr>
              <a:buSzPts val="2000"/>
              <a:buFont typeface="Arial"/>
              <a:buChar char="•"/>
              <a:defRPr sz="2667" b="0" i="0" u="none" strike="noStrike" cap="none">
                <a:solidFill>
                  <a:schemeClr val="dk1"/>
                </a:solidFill>
                <a:latin typeface="Arial"/>
                <a:ea typeface="Arial"/>
                <a:cs typeface="Arial"/>
                <a:sym typeface="Arial"/>
              </a:defRPr>
            </a:lvl7pPr>
            <a:lvl8pPr marL="4876435" marR="0" lvl="7" indent="-474097" algn="l" rtl="0">
              <a:spcBef>
                <a:spcPts val="533"/>
              </a:spcBef>
              <a:spcAft>
                <a:spcPts val="0"/>
              </a:spcAft>
              <a:buClr>
                <a:schemeClr val="dk1"/>
              </a:buClr>
              <a:buSzPts val="2000"/>
              <a:buFont typeface="Arial"/>
              <a:buChar char="•"/>
              <a:defRPr sz="2667" b="0" i="0" u="none" strike="noStrike" cap="none">
                <a:solidFill>
                  <a:schemeClr val="dk1"/>
                </a:solidFill>
                <a:latin typeface="Arial"/>
                <a:ea typeface="Arial"/>
                <a:cs typeface="Arial"/>
                <a:sym typeface="Arial"/>
              </a:defRPr>
            </a:lvl8pPr>
            <a:lvl9pPr marL="5485990" marR="0" lvl="8" indent="-474097" algn="l" rtl="0">
              <a:spcBef>
                <a:spcPts val="533"/>
              </a:spcBef>
              <a:spcAft>
                <a:spcPts val="0"/>
              </a:spcAft>
              <a:buClr>
                <a:schemeClr val="dk1"/>
              </a:buClr>
              <a:buSzPts val="2000"/>
              <a:buFont typeface="Arial"/>
              <a:buChar char="•"/>
              <a:defRPr sz="2667" b="0" i="0" u="none" strike="noStrike" cap="none">
                <a:solidFill>
                  <a:schemeClr val="dk1"/>
                </a:solidFill>
                <a:latin typeface="Arial"/>
                <a:ea typeface="Arial"/>
                <a:cs typeface="Arial"/>
                <a:sym typeface="Arial"/>
              </a:defRPr>
            </a:lvl9pPr>
          </a:lstStyle>
          <a:p>
            <a:endParaRPr/>
          </a:p>
        </p:txBody>
      </p:sp>
      <p:sp>
        <p:nvSpPr>
          <p:cNvPr id="292" name="Google Shape;292;p46"/>
          <p:cNvSpPr txBox="1">
            <a:spLocks noGrp="1"/>
          </p:cNvSpPr>
          <p:nvPr>
            <p:ph type="sldNum" idx="12"/>
          </p:nvPr>
        </p:nvSpPr>
        <p:spPr>
          <a:xfrm>
            <a:off x="10668000" y="6356352"/>
            <a:ext cx="914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496462503"/>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obj" preserve="1">
  <p:cSld name="White Background 1">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7"/>
            <a:ext cx="10972800" cy="832104"/>
          </a:xfrm>
          <a:prstGeom prst="rect">
            <a:avLst/>
          </a:prstGeom>
        </p:spPr>
        <p:txBody>
          <a:bodyPr lIns="91430" tIns="45715" rIns="91430" bIns="45715"/>
          <a:lstStyle>
            <a:lvl1pPr algn="l">
              <a:defRPr sz="4800" b="1">
                <a:solidFill>
                  <a:schemeClr val="tx1"/>
                </a:solidFill>
              </a:defRPr>
            </a:lvl1pPr>
          </a:lstStyle>
          <a:p>
            <a:r>
              <a:rPr lang="en-US" dirty="0"/>
              <a:t>Click to edit Master title style</a:t>
            </a:r>
          </a:p>
        </p:txBody>
      </p:sp>
      <p:sp>
        <p:nvSpPr>
          <p:cNvPr id="3" name="Content Placeholder 2"/>
          <p:cNvSpPr>
            <a:spLocks noGrp="1"/>
          </p:cNvSpPr>
          <p:nvPr>
            <p:ph idx="1"/>
          </p:nvPr>
        </p:nvSpPr>
        <p:spPr>
          <a:xfrm>
            <a:off x="609600" y="1111029"/>
            <a:ext cx="10972800" cy="4973096"/>
          </a:xfrm>
          <a:prstGeom prst="rect">
            <a:avLst/>
          </a:prstGeom>
        </p:spPr>
        <p:txBody>
          <a:bodyPr lIns="91430" tIns="45715" rIns="91430" bIns="45715"/>
          <a:lstStyle>
            <a:lvl1pPr>
              <a:defRPr sz="3733">
                <a:solidFill>
                  <a:schemeClr val="tx1"/>
                </a:solidFill>
              </a:defRPr>
            </a:lvl1pPr>
            <a:lvl2pPr>
              <a:defRPr sz="3200">
                <a:solidFill>
                  <a:schemeClr val="tx1"/>
                </a:solidFill>
              </a:defRPr>
            </a:lvl2pPr>
            <a:lvl3pPr>
              <a:defRPr sz="2667">
                <a:solidFill>
                  <a:schemeClr val="tx1"/>
                </a:solidFill>
              </a:defRPr>
            </a:lvl3pPr>
            <a:lvl4pPr>
              <a:defRPr sz="2400">
                <a:solidFill>
                  <a:schemeClr val="tx1"/>
                </a:solidFill>
              </a:defRPr>
            </a:lvl4pPr>
            <a:lvl5pPr>
              <a:defRPr sz="2400">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12"/>
          </p:nvPr>
        </p:nvSpPr>
        <p:spPr/>
        <p:txBody>
          <a:bodyPr/>
          <a:lstStyle/>
          <a:p>
            <a:fld id="{36839232-8DE6-4906-83C6-25E5FB93B92D}" type="slidenum">
              <a:rPr lang="en-US" smtClean="0"/>
              <a:t>‹#›</a:t>
            </a:fld>
            <a:endParaRPr lang="en-US"/>
          </a:p>
        </p:txBody>
      </p:sp>
    </p:spTree>
    <p:extLst>
      <p:ext uri="{BB962C8B-B14F-4D97-AF65-F5344CB8AC3E}">
        <p14:creationId xmlns:p14="http://schemas.microsoft.com/office/powerpoint/2010/main" val="2221238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5.xml><?xml version="1.0" encoding="utf-8"?>
<p:sldLayout xmlns:a="http://schemas.openxmlformats.org/drawingml/2006/main" xmlns:r="http://schemas.openxmlformats.org/officeDocument/2006/relationships" xmlns:p="http://schemas.openxmlformats.org/presentationml/2006/main" type="blank" preserve="1">
  <p:cSld name="GRADIENT">
    <p:bg>
      <p:bgPr>
        <a:gradFill>
          <a:gsLst>
            <a:gs pos="0">
              <a:schemeClr val="bg2">
                <a:lumMod val="75000"/>
              </a:schemeClr>
            </a:gs>
            <a:gs pos="89000">
              <a:schemeClr val="tx1">
                <a:lumMod val="75000"/>
              </a:schemeClr>
            </a:gs>
          </a:gsLst>
          <a:lin ang="5400000" scaled="1"/>
        </a:gradFill>
        <a:effectLst/>
      </p:bgPr>
    </p:bg>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838200" y="6356352"/>
            <a:ext cx="2743200" cy="365125"/>
          </a:xfrm>
          <a:prstGeom prst="rect">
            <a:avLst/>
          </a:prstGeom>
        </p:spPr>
        <p:txBody>
          <a:bodyPr/>
          <a:lstStyle/>
          <a:p>
            <a:fld id="{C764DE79-268F-4C1A-8933-263129D2AF90}" type="datetimeFigureOut">
              <a:rPr lang="en-US" smtClean="0"/>
              <a:t>5/11/2021</a:t>
            </a:fld>
            <a:endParaRPr lang="en-US" dirty="0"/>
          </a:p>
        </p:txBody>
      </p:sp>
      <p:sp>
        <p:nvSpPr>
          <p:cNvPr id="3" name="Footer Placeholder 2"/>
          <p:cNvSpPr>
            <a:spLocks noGrp="1"/>
          </p:cNvSpPr>
          <p:nvPr>
            <p:ph type="ftr" sz="quarter" idx="11"/>
          </p:nvPr>
        </p:nvSpPr>
        <p:spPr>
          <a:xfrm>
            <a:off x="4038600" y="6356352"/>
            <a:ext cx="4114800" cy="365125"/>
          </a:xfrm>
          <a:prstGeom prst="rect">
            <a:avLst/>
          </a:prstGeom>
        </p:spPr>
        <p:txBody>
          <a:bodyPr/>
          <a:lstStyle/>
          <a:p>
            <a:endParaRPr lang="en-US" dirty="0"/>
          </a:p>
        </p:txBody>
      </p:sp>
      <p:sp>
        <p:nvSpPr>
          <p:cNvPr id="4" name="Slide Number Placeholder 3"/>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3199756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36839232-8DE6-4906-83C6-25E5FB93B92D}" type="slidenum">
              <a:rPr lang="en-US" smtClean="0"/>
              <a:t>‹#›</a:t>
            </a:fld>
            <a:endParaRPr lang="en-US"/>
          </a:p>
        </p:txBody>
      </p:sp>
    </p:spTree>
    <p:extLst>
      <p:ext uri="{BB962C8B-B14F-4D97-AF65-F5344CB8AC3E}">
        <p14:creationId xmlns:p14="http://schemas.microsoft.com/office/powerpoint/2010/main" val="18327399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7.xml><?xml version="1.0" encoding="utf-8"?>
<p:sldLayout xmlns:a="http://schemas.openxmlformats.org/drawingml/2006/main" xmlns:r="http://schemas.openxmlformats.org/officeDocument/2006/relationships" xmlns:p="http://schemas.openxmlformats.org/presentationml/2006/main" type="twoObj" preserve="1">
  <p:cSld name="White Background 2">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7"/>
            <a:ext cx="10972800" cy="832104"/>
          </a:xfrm>
          <a:prstGeom prst="rect">
            <a:avLst/>
          </a:prstGeom>
        </p:spPr>
        <p:txBody>
          <a:bodyPr lIns="91430" tIns="45715" rIns="91430" bIns="45715"/>
          <a:lstStyle>
            <a:lvl1pPr algn="l">
              <a:defRPr sz="4800" b="1">
                <a:solidFill>
                  <a:schemeClr val="tx1"/>
                </a:solidFill>
              </a:defRPr>
            </a:lvl1pPr>
          </a:lstStyle>
          <a:p>
            <a:r>
              <a:rPr lang="en-US" dirty="0"/>
              <a:t>Click to edit Master title style</a:t>
            </a:r>
          </a:p>
        </p:txBody>
      </p:sp>
      <p:sp>
        <p:nvSpPr>
          <p:cNvPr id="3" name="Content Placeholder 2"/>
          <p:cNvSpPr>
            <a:spLocks noGrp="1"/>
          </p:cNvSpPr>
          <p:nvPr>
            <p:ph sz="half" idx="1"/>
          </p:nvPr>
        </p:nvSpPr>
        <p:spPr>
          <a:xfrm>
            <a:off x="609600" y="1114301"/>
            <a:ext cx="5384800" cy="4983163"/>
          </a:xfrm>
          <a:prstGeom prst="rect">
            <a:avLst/>
          </a:prstGeom>
        </p:spPr>
        <p:txBody>
          <a:bodyPr lIns="91430" tIns="45715" rIns="91430" bIns="45715"/>
          <a:lstStyle>
            <a:lvl1pPr>
              <a:defRPr sz="3733">
                <a:solidFill>
                  <a:schemeClr val="tx1"/>
                </a:solidFill>
              </a:defRPr>
            </a:lvl1pPr>
            <a:lvl2pPr>
              <a:defRPr sz="3200">
                <a:solidFill>
                  <a:schemeClr val="tx1"/>
                </a:solidFill>
              </a:defRPr>
            </a:lvl2pPr>
            <a:lvl3pPr>
              <a:defRPr sz="2667">
                <a:solidFill>
                  <a:schemeClr val="tx1"/>
                </a:solidFill>
              </a:defRPr>
            </a:lvl3pPr>
            <a:lvl4pPr>
              <a:defRPr sz="2400">
                <a:solidFill>
                  <a:schemeClr val="tx1"/>
                </a:solidFill>
              </a:defRPr>
            </a:lvl4pPr>
            <a:lvl5pPr>
              <a:defRPr sz="2400">
                <a:solidFill>
                  <a:schemeClr val="tx1"/>
                </a:solidFill>
              </a:defRPr>
            </a:lvl5pPr>
            <a:lvl6pPr>
              <a:defRPr sz="2400"/>
            </a:lvl6pPr>
            <a:lvl7pPr>
              <a:defRPr sz="2400"/>
            </a:lvl7pPr>
            <a:lvl8pPr>
              <a:defRPr sz="2400"/>
            </a:lvl8pPr>
            <a:lvl9pPr>
              <a:defRPr sz="2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6197600" y="1114301"/>
            <a:ext cx="5384800" cy="4983163"/>
          </a:xfrm>
          <a:prstGeom prst="rect">
            <a:avLst/>
          </a:prstGeom>
        </p:spPr>
        <p:txBody>
          <a:bodyPr lIns="91430" tIns="45715" rIns="91430" bIns="45715"/>
          <a:lstStyle>
            <a:lvl1pPr>
              <a:defRPr sz="3733">
                <a:solidFill>
                  <a:schemeClr val="tx1"/>
                </a:solidFill>
              </a:defRPr>
            </a:lvl1pPr>
            <a:lvl2pPr>
              <a:defRPr sz="3200">
                <a:solidFill>
                  <a:schemeClr val="tx1"/>
                </a:solidFill>
              </a:defRPr>
            </a:lvl2pPr>
            <a:lvl3pPr>
              <a:defRPr sz="2667">
                <a:solidFill>
                  <a:schemeClr val="tx1"/>
                </a:solidFill>
              </a:defRPr>
            </a:lvl3pPr>
            <a:lvl4pPr>
              <a:defRPr sz="2400">
                <a:solidFill>
                  <a:schemeClr val="tx1"/>
                </a:solidFill>
              </a:defRPr>
            </a:lvl4pPr>
            <a:lvl5pPr>
              <a:defRPr sz="2400">
                <a:solidFill>
                  <a:schemeClr val="tx1"/>
                </a:solidFill>
              </a:defRPr>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p:cNvSpPr>
            <a:spLocks noGrp="1"/>
          </p:cNvSpPr>
          <p:nvPr>
            <p:ph type="sldNum" sz="quarter" idx="12"/>
          </p:nvPr>
        </p:nvSpPr>
        <p:spPr>
          <a:xfrm>
            <a:off x="8737600" y="6356352"/>
            <a:ext cx="2844800" cy="365125"/>
          </a:xfrm>
          <a:prstGeom prst="rect">
            <a:avLst/>
          </a:prstGeom>
        </p:spPr>
        <p:txBody>
          <a:bodyPr/>
          <a:lstStyle/>
          <a:p>
            <a:fld id="{4A58DC9F-EF16-41A8-8B48-28636B45A995}" type="slidenum">
              <a:rPr lang="en-US" smtClean="0"/>
              <a:t>‹#›</a:t>
            </a:fld>
            <a:endParaRPr lang="en-US"/>
          </a:p>
        </p:txBody>
      </p:sp>
    </p:spTree>
    <p:extLst>
      <p:ext uri="{BB962C8B-B14F-4D97-AF65-F5344CB8AC3E}">
        <p14:creationId xmlns:p14="http://schemas.microsoft.com/office/powerpoint/2010/main" val="19728512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8.xml><?xml version="1.0" encoding="utf-8"?>
<p:sldLayout xmlns:a="http://schemas.openxmlformats.org/drawingml/2006/main" xmlns:r="http://schemas.openxmlformats.org/officeDocument/2006/relationships" xmlns:p="http://schemas.openxmlformats.org/presentationml/2006/main" type="twoObj" preserve="1">
  <p:cSld name="White Background 3">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46"/>
            <a:ext cx="6961632" cy="1630361"/>
          </a:xfrm>
          <a:prstGeom prst="rect">
            <a:avLst/>
          </a:prstGeom>
        </p:spPr>
        <p:txBody>
          <a:bodyPr lIns="91430" tIns="45715" rIns="91430" bIns="45715"/>
          <a:lstStyle>
            <a:lvl1pPr algn="l">
              <a:defRPr sz="4800" b="1"/>
            </a:lvl1pPr>
          </a:lstStyle>
          <a:p>
            <a:r>
              <a:rPr lang="en-US" dirty="0"/>
              <a:t>Click to edit Master title style</a:t>
            </a:r>
          </a:p>
        </p:txBody>
      </p:sp>
      <p:sp>
        <p:nvSpPr>
          <p:cNvPr id="3" name="Content Placeholder 2"/>
          <p:cNvSpPr>
            <a:spLocks noGrp="1"/>
          </p:cNvSpPr>
          <p:nvPr>
            <p:ph sz="half" idx="1"/>
          </p:nvPr>
        </p:nvSpPr>
        <p:spPr>
          <a:xfrm>
            <a:off x="609600" y="1905000"/>
            <a:ext cx="6961632" cy="4183096"/>
          </a:xfrm>
          <a:prstGeom prst="rect">
            <a:avLst/>
          </a:prstGeom>
        </p:spPr>
        <p:txBody>
          <a:bodyPr lIns="91430" tIns="45715" rIns="91430" bIns="45715"/>
          <a:lstStyle>
            <a:lvl1pPr>
              <a:defRPr sz="3733"/>
            </a:lvl1pPr>
            <a:lvl2pPr>
              <a:defRPr sz="3200"/>
            </a:lvl2pPr>
            <a:lvl3pPr>
              <a:defRPr sz="2667"/>
            </a:lvl3pPr>
            <a:lvl4pPr>
              <a:defRPr sz="2400"/>
            </a:lvl4pPr>
            <a:lvl5pPr>
              <a:defRPr sz="2400"/>
            </a:lvl5pPr>
            <a:lvl6pPr>
              <a:defRPr sz="2400"/>
            </a:lvl6pPr>
            <a:lvl7pPr>
              <a:defRPr sz="2400"/>
            </a:lvl7pPr>
            <a:lvl8pPr>
              <a:defRPr sz="2400"/>
            </a:lvl8pPr>
            <a:lvl9pPr>
              <a:defRPr sz="2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hasCustomPrompt="1"/>
          </p:nvPr>
        </p:nvSpPr>
        <p:spPr>
          <a:xfrm>
            <a:off x="7627727" y="0"/>
            <a:ext cx="4559808" cy="6117336"/>
          </a:xfrm>
          <a:prstGeom prst="rect">
            <a:avLst/>
          </a:prstGeom>
          <a:solidFill>
            <a:schemeClr val="bg2"/>
          </a:solidFill>
        </p:spPr>
        <p:txBody>
          <a:bodyPr lIns="91430" tIns="45715" rIns="91430" bIns="45715" anchor="ctr"/>
          <a:lstStyle>
            <a:lvl1pPr marL="0" indent="0">
              <a:buNone/>
              <a:defRPr sz="3200" baseline="0"/>
            </a:lvl1pPr>
            <a:lvl2pPr>
              <a:defRPr sz="3200"/>
            </a:lvl2pPr>
            <a:lvl3pPr>
              <a:defRPr sz="2667"/>
            </a:lvl3pPr>
            <a:lvl4pPr>
              <a:defRPr sz="2400"/>
            </a:lvl4pPr>
            <a:lvl5pPr>
              <a:defRPr sz="2400"/>
            </a:lvl5pPr>
            <a:lvl6pPr>
              <a:defRPr sz="2400"/>
            </a:lvl6pPr>
            <a:lvl7pPr>
              <a:defRPr sz="2400"/>
            </a:lvl7pPr>
            <a:lvl8pPr>
              <a:defRPr sz="2400"/>
            </a:lvl8pPr>
            <a:lvl9pPr>
              <a:defRPr sz="2400"/>
            </a:lvl9pPr>
          </a:lstStyle>
          <a:p>
            <a:pPr lvl="0"/>
            <a:r>
              <a:rPr lang="en-US" dirty="0"/>
              <a:t>Insert text/graph/photo</a:t>
            </a:r>
          </a:p>
        </p:txBody>
      </p:sp>
      <p:sp>
        <p:nvSpPr>
          <p:cNvPr id="7" name="Slide Number Placeholder 6"/>
          <p:cNvSpPr>
            <a:spLocks noGrp="1"/>
          </p:cNvSpPr>
          <p:nvPr>
            <p:ph type="sldNum" sz="quarter" idx="12"/>
          </p:nvPr>
        </p:nvSpPr>
        <p:spPr/>
        <p:txBody>
          <a:bodyPr/>
          <a:lstStyle/>
          <a:p>
            <a:fld id="{36839232-8DE6-4906-83C6-25E5FB93B92D}" type="slidenum">
              <a:rPr lang="en-US" smtClean="0"/>
              <a:t>‹#›</a:t>
            </a:fld>
            <a:endParaRPr lang="en-US"/>
          </a:p>
        </p:txBody>
      </p:sp>
    </p:spTree>
    <p:extLst>
      <p:ext uri="{BB962C8B-B14F-4D97-AF65-F5344CB8AC3E}">
        <p14:creationId xmlns:p14="http://schemas.microsoft.com/office/powerpoint/2010/main" val="10757337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White Background 1">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7"/>
            <a:ext cx="10972800" cy="832104"/>
          </a:xfrm>
          <a:prstGeom prst="rect">
            <a:avLst/>
          </a:prstGeom>
        </p:spPr>
        <p:txBody>
          <a:bodyPr/>
          <a:lstStyle>
            <a:lvl1pPr algn="l">
              <a:defRPr sz="4800" b="1">
                <a:solidFill>
                  <a:schemeClr val="tx1"/>
                </a:solidFill>
              </a:defRPr>
            </a:lvl1pPr>
          </a:lstStyle>
          <a:p>
            <a:r>
              <a:rPr lang="en-US" dirty="0"/>
              <a:t>Click to edit Master title style</a:t>
            </a:r>
          </a:p>
        </p:txBody>
      </p:sp>
      <p:sp>
        <p:nvSpPr>
          <p:cNvPr id="3" name="Content Placeholder 2"/>
          <p:cNvSpPr>
            <a:spLocks noGrp="1"/>
          </p:cNvSpPr>
          <p:nvPr>
            <p:ph idx="1"/>
          </p:nvPr>
        </p:nvSpPr>
        <p:spPr>
          <a:xfrm>
            <a:off x="609600" y="1111029"/>
            <a:ext cx="10972800" cy="4973096"/>
          </a:xfrm>
          <a:prstGeom prst="rect">
            <a:avLst/>
          </a:prstGeom>
        </p:spPr>
        <p:txBody>
          <a:bodyPr/>
          <a:lstStyle>
            <a:lvl1pPr>
              <a:defRPr sz="3733">
                <a:solidFill>
                  <a:schemeClr val="tx1"/>
                </a:solidFill>
              </a:defRPr>
            </a:lvl1pPr>
            <a:lvl2pPr>
              <a:defRPr sz="3200">
                <a:solidFill>
                  <a:schemeClr val="tx1"/>
                </a:solidFill>
              </a:defRPr>
            </a:lvl2pPr>
            <a:lvl3pPr>
              <a:defRPr sz="2667">
                <a:solidFill>
                  <a:schemeClr val="tx1"/>
                </a:solidFill>
              </a:defRPr>
            </a:lvl3pPr>
            <a:lvl4pPr>
              <a:defRPr sz="2400">
                <a:solidFill>
                  <a:schemeClr val="tx1"/>
                </a:solidFill>
              </a:defRPr>
            </a:lvl4pPr>
            <a:lvl5pPr>
              <a:defRPr sz="2400">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12"/>
          </p:nvPr>
        </p:nvSpPr>
        <p:spPr/>
        <p:txBody>
          <a:bodyPr/>
          <a:lstStyle/>
          <a:p>
            <a:fld id="{36839232-8DE6-4906-83C6-25E5FB93B92D}" type="slidenum">
              <a:rPr lang="en-US" smtClean="0"/>
              <a:t>‹#›</a:t>
            </a:fld>
            <a:endParaRPr lang="en-US"/>
          </a:p>
        </p:txBody>
      </p:sp>
    </p:spTree>
    <p:extLst>
      <p:ext uri="{BB962C8B-B14F-4D97-AF65-F5344CB8AC3E}">
        <p14:creationId xmlns:p14="http://schemas.microsoft.com/office/powerpoint/2010/main" val="18278148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reserve="1">
  <p:cSld name="White Background 2">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7"/>
            <a:ext cx="10972800" cy="832104"/>
          </a:xfrm>
          <a:prstGeom prst="rect">
            <a:avLst/>
          </a:prstGeom>
        </p:spPr>
        <p:txBody>
          <a:bodyPr/>
          <a:lstStyle>
            <a:lvl1pPr algn="l">
              <a:defRPr sz="4800" b="1">
                <a:solidFill>
                  <a:schemeClr val="tx1"/>
                </a:solidFill>
              </a:defRPr>
            </a:lvl1pPr>
          </a:lstStyle>
          <a:p>
            <a:r>
              <a:rPr lang="en-US" dirty="0"/>
              <a:t>Click to edit Master title style</a:t>
            </a:r>
          </a:p>
        </p:txBody>
      </p:sp>
      <p:sp>
        <p:nvSpPr>
          <p:cNvPr id="3" name="Content Placeholder 2"/>
          <p:cNvSpPr>
            <a:spLocks noGrp="1"/>
          </p:cNvSpPr>
          <p:nvPr>
            <p:ph sz="half" idx="1"/>
          </p:nvPr>
        </p:nvSpPr>
        <p:spPr>
          <a:xfrm>
            <a:off x="609600" y="1114301"/>
            <a:ext cx="5384800" cy="4983163"/>
          </a:xfrm>
          <a:prstGeom prst="rect">
            <a:avLst/>
          </a:prstGeom>
        </p:spPr>
        <p:txBody>
          <a:bodyPr/>
          <a:lstStyle>
            <a:lvl1pPr>
              <a:defRPr sz="3733">
                <a:solidFill>
                  <a:schemeClr val="tx1"/>
                </a:solidFill>
              </a:defRPr>
            </a:lvl1pPr>
            <a:lvl2pPr>
              <a:defRPr sz="3200">
                <a:solidFill>
                  <a:schemeClr val="tx1"/>
                </a:solidFill>
              </a:defRPr>
            </a:lvl2pPr>
            <a:lvl3pPr>
              <a:defRPr sz="2667">
                <a:solidFill>
                  <a:schemeClr val="tx1"/>
                </a:solidFill>
              </a:defRPr>
            </a:lvl3pPr>
            <a:lvl4pPr>
              <a:defRPr sz="2400">
                <a:solidFill>
                  <a:schemeClr val="tx1"/>
                </a:solidFill>
              </a:defRPr>
            </a:lvl4pPr>
            <a:lvl5pPr>
              <a:defRPr sz="2400">
                <a:solidFill>
                  <a:schemeClr val="tx1"/>
                </a:solidFill>
              </a:defRPr>
            </a:lvl5pPr>
            <a:lvl6pPr>
              <a:defRPr sz="2400"/>
            </a:lvl6pPr>
            <a:lvl7pPr>
              <a:defRPr sz="2400"/>
            </a:lvl7pPr>
            <a:lvl8pPr>
              <a:defRPr sz="2400"/>
            </a:lvl8pPr>
            <a:lvl9pPr>
              <a:defRPr sz="2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6197600" y="1114301"/>
            <a:ext cx="5384800" cy="4983163"/>
          </a:xfrm>
          <a:prstGeom prst="rect">
            <a:avLst/>
          </a:prstGeom>
        </p:spPr>
        <p:txBody>
          <a:bodyPr/>
          <a:lstStyle>
            <a:lvl1pPr>
              <a:defRPr sz="3733">
                <a:solidFill>
                  <a:schemeClr val="tx1"/>
                </a:solidFill>
              </a:defRPr>
            </a:lvl1pPr>
            <a:lvl2pPr>
              <a:defRPr sz="3200">
                <a:solidFill>
                  <a:schemeClr val="tx1"/>
                </a:solidFill>
              </a:defRPr>
            </a:lvl2pPr>
            <a:lvl3pPr>
              <a:defRPr sz="2667">
                <a:solidFill>
                  <a:schemeClr val="tx1"/>
                </a:solidFill>
              </a:defRPr>
            </a:lvl3pPr>
            <a:lvl4pPr>
              <a:defRPr sz="2400">
                <a:solidFill>
                  <a:schemeClr val="tx1"/>
                </a:solidFill>
              </a:defRPr>
            </a:lvl4pPr>
            <a:lvl5pPr>
              <a:defRPr sz="2400">
                <a:solidFill>
                  <a:schemeClr val="tx1"/>
                </a:solidFill>
              </a:defRPr>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p:cNvSpPr>
            <a:spLocks noGrp="1"/>
          </p:cNvSpPr>
          <p:nvPr>
            <p:ph type="sldNum" sz="quarter" idx="12"/>
          </p:nvPr>
        </p:nvSpPr>
        <p:spPr>
          <a:xfrm>
            <a:off x="8737600" y="6356352"/>
            <a:ext cx="2844800" cy="365125"/>
          </a:xfrm>
          <a:prstGeom prst="rect">
            <a:avLst/>
          </a:prstGeom>
        </p:spPr>
        <p:txBody>
          <a:bodyPr/>
          <a:lstStyle/>
          <a:p>
            <a:fld id="{4A58DC9F-EF16-41A8-8B48-28636B45A995}" type="slidenum">
              <a:rPr lang="en-US" smtClean="0"/>
              <a:t>‹#›</a:t>
            </a:fld>
            <a:endParaRPr lang="en-US"/>
          </a:p>
        </p:txBody>
      </p:sp>
    </p:spTree>
    <p:extLst>
      <p:ext uri="{BB962C8B-B14F-4D97-AF65-F5344CB8AC3E}">
        <p14:creationId xmlns:p14="http://schemas.microsoft.com/office/powerpoint/2010/main" val="3625311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36839232-8DE6-4906-83C6-25E5FB93B92D}" type="slidenum">
              <a:rPr lang="en-US" smtClean="0"/>
              <a:t>‹#›</a:t>
            </a:fld>
            <a:endParaRPr lang="en-US"/>
          </a:p>
        </p:txBody>
      </p:sp>
    </p:spTree>
    <p:extLst>
      <p:ext uri="{BB962C8B-B14F-4D97-AF65-F5344CB8AC3E}">
        <p14:creationId xmlns:p14="http://schemas.microsoft.com/office/powerpoint/2010/main" val="888228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1.xml><?xml version="1.0" encoding="utf-8"?>
<p:sldLayout xmlns:a="http://schemas.openxmlformats.org/drawingml/2006/main" xmlns:r="http://schemas.openxmlformats.org/officeDocument/2006/relationships" xmlns:p="http://schemas.openxmlformats.org/presentationml/2006/main" type="twoObj" preserve="1">
  <p:cSld name="White Background 2">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7"/>
            <a:ext cx="10972800" cy="832104"/>
          </a:xfrm>
          <a:prstGeom prst="rect">
            <a:avLst/>
          </a:prstGeom>
        </p:spPr>
        <p:txBody>
          <a:bodyPr/>
          <a:lstStyle>
            <a:lvl1pPr algn="l">
              <a:defRPr sz="4800" b="1">
                <a:solidFill>
                  <a:schemeClr val="tx1"/>
                </a:solidFill>
              </a:defRPr>
            </a:lvl1pPr>
          </a:lstStyle>
          <a:p>
            <a:r>
              <a:rPr lang="en-US" dirty="0"/>
              <a:t>Click to edit Master title style</a:t>
            </a:r>
          </a:p>
        </p:txBody>
      </p:sp>
      <p:sp>
        <p:nvSpPr>
          <p:cNvPr id="3" name="Content Placeholder 2"/>
          <p:cNvSpPr>
            <a:spLocks noGrp="1"/>
          </p:cNvSpPr>
          <p:nvPr>
            <p:ph sz="half" idx="1"/>
          </p:nvPr>
        </p:nvSpPr>
        <p:spPr>
          <a:xfrm>
            <a:off x="609600" y="1114301"/>
            <a:ext cx="5384800" cy="4983163"/>
          </a:xfrm>
          <a:prstGeom prst="rect">
            <a:avLst/>
          </a:prstGeom>
        </p:spPr>
        <p:txBody>
          <a:bodyPr/>
          <a:lstStyle>
            <a:lvl1pPr>
              <a:defRPr sz="3733">
                <a:solidFill>
                  <a:schemeClr val="tx1"/>
                </a:solidFill>
              </a:defRPr>
            </a:lvl1pPr>
            <a:lvl2pPr>
              <a:defRPr sz="3200">
                <a:solidFill>
                  <a:schemeClr val="tx1"/>
                </a:solidFill>
              </a:defRPr>
            </a:lvl2pPr>
            <a:lvl3pPr>
              <a:defRPr sz="2667">
                <a:solidFill>
                  <a:schemeClr val="tx1"/>
                </a:solidFill>
              </a:defRPr>
            </a:lvl3pPr>
            <a:lvl4pPr>
              <a:defRPr sz="2400">
                <a:solidFill>
                  <a:schemeClr val="tx1"/>
                </a:solidFill>
              </a:defRPr>
            </a:lvl4pPr>
            <a:lvl5pPr>
              <a:defRPr sz="2400">
                <a:solidFill>
                  <a:schemeClr val="tx1"/>
                </a:solidFill>
              </a:defRPr>
            </a:lvl5pPr>
            <a:lvl6pPr>
              <a:defRPr sz="2400"/>
            </a:lvl6pPr>
            <a:lvl7pPr>
              <a:defRPr sz="2400"/>
            </a:lvl7pPr>
            <a:lvl8pPr>
              <a:defRPr sz="2400"/>
            </a:lvl8pPr>
            <a:lvl9pPr>
              <a:defRPr sz="2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6197600" y="1114301"/>
            <a:ext cx="5384800" cy="4983163"/>
          </a:xfrm>
          <a:prstGeom prst="rect">
            <a:avLst/>
          </a:prstGeom>
        </p:spPr>
        <p:txBody>
          <a:bodyPr/>
          <a:lstStyle>
            <a:lvl1pPr>
              <a:defRPr sz="3733">
                <a:solidFill>
                  <a:schemeClr val="tx1"/>
                </a:solidFill>
              </a:defRPr>
            </a:lvl1pPr>
            <a:lvl2pPr>
              <a:defRPr sz="3200">
                <a:solidFill>
                  <a:schemeClr val="tx1"/>
                </a:solidFill>
              </a:defRPr>
            </a:lvl2pPr>
            <a:lvl3pPr>
              <a:defRPr sz="2667">
                <a:solidFill>
                  <a:schemeClr val="tx1"/>
                </a:solidFill>
              </a:defRPr>
            </a:lvl3pPr>
            <a:lvl4pPr>
              <a:defRPr sz="2400">
                <a:solidFill>
                  <a:schemeClr val="tx1"/>
                </a:solidFill>
              </a:defRPr>
            </a:lvl4pPr>
            <a:lvl5pPr>
              <a:defRPr sz="2400">
                <a:solidFill>
                  <a:schemeClr val="tx1"/>
                </a:solidFill>
              </a:defRPr>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p:cNvSpPr>
            <a:spLocks noGrp="1"/>
          </p:cNvSpPr>
          <p:nvPr>
            <p:ph type="sldNum" sz="quarter" idx="12"/>
          </p:nvPr>
        </p:nvSpPr>
        <p:spPr>
          <a:xfrm>
            <a:off x="8737600" y="6356351"/>
            <a:ext cx="2844800" cy="365125"/>
          </a:xfrm>
          <a:prstGeom prst="rect">
            <a:avLst/>
          </a:prstGeom>
        </p:spPr>
        <p:txBody>
          <a:bodyPr/>
          <a:lstStyle/>
          <a:p>
            <a:fld id="{4A58DC9F-EF16-41A8-8B48-28636B45A995}" type="slidenum">
              <a:rPr lang="en-US" smtClean="0"/>
              <a:t>‹#›</a:t>
            </a:fld>
            <a:endParaRPr lang="en-US"/>
          </a:p>
        </p:txBody>
      </p:sp>
    </p:spTree>
    <p:extLst>
      <p:ext uri="{BB962C8B-B14F-4D97-AF65-F5344CB8AC3E}">
        <p14:creationId xmlns:p14="http://schemas.microsoft.com/office/powerpoint/2010/main" val="1018464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2.xml><?xml version="1.0" encoding="utf-8"?>
<p:sldLayout xmlns:a="http://schemas.openxmlformats.org/drawingml/2006/main" xmlns:r="http://schemas.openxmlformats.org/officeDocument/2006/relationships" xmlns:p="http://schemas.openxmlformats.org/presentationml/2006/main" type="twoObj" preserve="1">
  <p:cSld name="White Background 3">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6961632" cy="1630361"/>
          </a:xfrm>
          <a:prstGeom prst="rect">
            <a:avLst/>
          </a:prstGeom>
        </p:spPr>
        <p:txBody>
          <a:bodyPr/>
          <a:lstStyle>
            <a:lvl1pPr algn="l">
              <a:defRPr sz="4800" b="1"/>
            </a:lvl1pPr>
          </a:lstStyle>
          <a:p>
            <a:r>
              <a:rPr lang="en-US" dirty="0"/>
              <a:t>Click to edit Master title style</a:t>
            </a:r>
          </a:p>
        </p:txBody>
      </p:sp>
      <p:sp>
        <p:nvSpPr>
          <p:cNvPr id="3" name="Content Placeholder 2"/>
          <p:cNvSpPr>
            <a:spLocks noGrp="1"/>
          </p:cNvSpPr>
          <p:nvPr>
            <p:ph sz="half" idx="1"/>
          </p:nvPr>
        </p:nvSpPr>
        <p:spPr>
          <a:xfrm>
            <a:off x="609600" y="1905000"/>
            <a:ext cx="6961632" cy="4183096"/>
          </a:xfrm>
          <a:prstGeom prst="rect">
            <a:avLst/>
          </a:prstGeom>
        </p:spPr>
        <p:txBody>
          <a:bodyPr/>
          <a:lstStyle>
            <a:lvl1pPr>
              <a:defRPr sz="3733"/>
            </a:lvl1pPr>
            <a:lvl2pPr>
              <a:defRPr sz="3200"/>
            </a:lvl2pPr>
            <a:lvl3pPr>
              <a:defRPr sz="2667"/>
            </a:lvl3pPr>
            <a:lvl4pPr>
              <a:defRPr sz="2400"/>
            </a:lvl4pPr>
            <a:lvl5pPr>
              <a:defRPr sz="2400"/>
            </a:lvl5pPr>
            <a:lvl6pPr>
              <a:defRPr sz="2400"/>
            </a:lvl6pPr>
            <a:lvl7pPr>
              <a:defRPr sz="2400"/>
            </a:lvl7pPr>
            <a:lvl8pPr>
              <a:defRPr sz="2400"/>
            </a:lvl8pPr>
            <a:lvl9pPr>
              <a:defRPr sz="2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hasCustomPrompt="1"/>
          </p:nvPr>
        </p:nvSpPr>
        <p:spPr>
          <a:xfrm>
            <a:off x="7627727" y="0"/>
            <a:ext cx="4559808" cy="6117336"/>
          </a:xfrm>
          <a:prstGeom prst="rect">
            <a:avLst/>
          </a:prstGeom>
          <a:solidFill>
            <a:schemeClr val="bg2"/>
          </a:solidFill>
        </p:spPr>
        <p:txBody>
          <a:bodyPr anchor="ctr"/>
          <a:lstStyle>
            <a:lvl1pPr marL="0" indent="0">
              <a:buNone/>
              <a:defRPr sz="3200" baseline="0"/>
            </a:lvl1pPr>
            <a:lvl2pPr>
              <a:defRPr sz="3200"/>
            </a:lvl2pPr>
            <a:lvl3pPr>
              <a:defRPr sz="2667"/>
            </a:lvl3pPr>
            <a:lvl4pPr>
              <a:defRPr sz="2400"/>
            </a:lvl4pPr>
            <a:lvl5pPr>
              <a:defRPr sz="2400"/>
            </a:lvl5pPr>
            <a:lvl6pPr>
              <a:defRPr sz="2400"/>
            </a:lvl6pPr>
            <a:lvl7pPr>
              <a:defRPr sz="2400"/>
            </a:lvl7pPr>
            <a:lvl8pPr>
              <a:defRPr sz="2400"/>
            </a:lvl8pPr>
            <a:lvl9pPr>
              <a:defRPr sz="2400"/>
            </a:lvl9pPr>
          </a:lstStyle>
          <a:p>
            <a:pPr lvl="0"/>
            <a:r>
              <a:rPr lang="en-US" dirty="0"/>
              <a:t>Insert text/graph/photo</a:t>
            </a:r>
          </a:p>
        </p:txBody>
      </p:sp>
      <p:sp>
        <p:nvSpPr>
          <p:cNvPr id="7" name="Slide Number Placeholder 6"/>
          <p:cNvSpPr>
            <a:spLocks noGrp="1"/>
          </p:cNvSpPr>
          <p:nvPr>
            <p:ph type="sldNum" sz="quarter" idx="12"/>
          </p:nvPr>
        </p:nvSpPr>
        <p:spPr/>
        <p:txBody>
          <a:bodyPr/>
          <a:lstStyle/>
          <a:p>
            <a:fld id="{36839232-8DE6-4906-83C6-25E5FB93B92D}" type="slidenum">
              <a:rPr lang="en-US" smtClean="0"/>
              <a:t>‹#›</a:t>
            </a:fld>
            <a:endParaRPr lang="en-US"/>
          </a:p>
        </p:txBody>
      </p:sp>
    </p:spTree>
    <p:extLst>
      <p:ext uri="{BB962C8B-B14F-4D97-AF65-F5344CB8AC3E}">
        <p14:creationId xmlns:p14="http://schemas.microsoft.com/office/powerpoint/2010/main" val="15262925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3.xml><?xml version="1.0" encoding="utf-8"?>
<p:sldLayout xmlns:a="http://schemas.openxmlformats.org/drawingml/2006/main" xmlns:r="http://schemas.openxmlformats.org/officeDocument/2006/relationships" xmlns:p="http://schemas.openxmlformats.org/presentationml/2006/main" userDrawn="1">
  <p:cSld name="U.S. POINTER">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36839232-8DE6-4906-83C6-25E5FB93B92D}" type="slidenum">
              <a:rPr lang="en-US" smtClean="0"/>
              <a:t>‹#›</a:t>
            </a:fld>
            <a:endParaRPr lang="en-US"/>
          </a:p>
        </p:txBody>
      </p:sp>
      <p:sp>
        <p:nvSpPr>
          <p:cNvPr id="3" name="Rectangle 2">
            <a:extLst>
              <a:ext uri="{FF2B5EF4-FFF2-40B4-BE49-F238E27FC236}">
                <a16:creationId xmlns:a16="http://schemas.microsoft.com/office/drawing/2014/main" id="{821B43F7-AEC2-4318-9106-8839F7E3EB30}"/>
              </a:ext>
            </a:extLst>
          </p:cNvPr>
          <p:cNvSpPr/>
          <p:nvPr userDrawn="1"/>
        </p:nvSpPr>
        <p:spPr>
          <a:xfrm>
            <a:off x="0" y="0"/>
            <a:ext cx="12192000" cy="125984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Tree>
    <p:extLst>
      <p:ext uri="{BB962C8B-B14F-4D97-AF65-F5344CB8AC3E}">
        <p14:creationId xmlns:p14="http://schemas.microsoft.com/office/powerpoint/2010/main" val="12541509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4.xml><?xml version="1.0" encoding="utf-8"?>
<p:sldLayout xmlns:a="http://schemas.openxmlformats.org/drawingml/2006/main" xmlns:r="http://schemas.openxmlformats.org/officeDocument/2006/relationships" xmlns:p="http://schemas.openxmlformats.org/presentationml/2006/main" userDrawn="1">
  <p:cSld name="For Graphic/Chart">
    <p:spTree>
      <p:nvGrpSpPr>
        <p:cNvPr id="1" name=""/>
        <p:cNvGrpSpPr/>
        <p:nvPr/>
      </p:nvGrpSpPr>
      <p:grpSpPr>
        <a:xfrm>
          <a:off x="0" y="0"/>
          <a:ext cx="0" cy="0"/>
          <a:chOff x="0" y="0"/>
          <a:chExt cx="0" cy="0"/>
        </a:xfrm>
      </p:grpSpPr>
      <p:sp>
        <p:nvSpPr>
          <p:cNvPr id="17" name="Rectangle 16"/>
          <p:cNvSpPr/>
          <p:nvPr userDrawn="1"/>
        </p:nvSpPr>
        <p:spPr>
          <a:xfrm>
            <a:off x="11531600" y="6411434"/>
            <a:ext cx="406400" cy="473393"/>
          </a:xfrm>
          <a:prstGeom prst="rect">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7" name="Title 1"/>
          <p:cNvSpPr>
            <a:spLocks noGrp="1"/>
          </p:cNvSpPr>
          <p:nvPr>
            <p:ph type="title"/>
          </p:nvPr>
        </p:nvSpPr>
        <p:spPr>
          <a:xfrm>
            <a:off x="2336800" y="353219"/>
            <a:ext cx="8940800" cy="868363"/>
          </a:xfrm>
        </p:spPr>
        <p:txBody>
          <a:bodyPr>
            <a:normAutofit/>
          </a:bodyPr>
          <a:lstStyle>
            <a:lvl1pPr algn="l">
              <a:defRPr sz="3200" b="1">
                <a:solidFill>
                  <a:schemeClr val="tx1">
                    <a:lumMod val="65000"/>
                    <a:lumOff val="35000"/>
                  </a:schemeClr>
                </a:solidFill>
              </a:defRPr>
            </a:lvl1pPr>
          </a:lstStyle>
          <a:p>
            <a:r>
              <a:rPr lang="en-US" dirty="0"/>
              <a:t>Click to edit Master title style</a:t>
            </a:r>
          </a:p>
        </p:txBody>
      </p:sp>
      <p:pic>
        <p:nvPicPr>
          <p:cNvPr id="8" name="Picture 2"/>
          <p:cNvPicPr>
            <a:picLocks noChangeAspect="1" noChangeArrowheads="1"/>
          </p:cNvPicPr>
          <p:nvPr userDrawn="1"/>
        </p:nvPicPr>
        <p:blipFill rotWithShape="1">
          <a:blip r:embed="rId2" cstate="email">
            <a:extLst>
              <a:ext uri="{28A0092B-C50C-407E-A947-70E740481C1C}">
                <a14:useLocalDpi xmlns:a14="http://schemas.microsoft.com/office/drawing/2010/main"/>
              </a:ext>
            </a:extLst>
          </a:blip>
          <a:srcRect/>
          <a:stretch/>
        </p:blipFill>
        <p:spPr bwMode="auto">
          <a:xfrm>
            <a:off x="1222375" y="259080"/>
            <a:ext cx="609600" cy="452120"/>
          </a:xfrm>
          <a:prstGeom prst="rect">
            <a:avLst/>
          </a:prstGeom>
          <a:noFill/>
          <a:ln w="9525">
            <a:noFill/>
            <a:miter lim="800000"/>
            <a:headEnd/>
            <a:tailEnd/>
          </a:ln>
        </p:spPr>
      </p:pic>
      <p:pic>
        <p:nvPicPr>
          <p:cNvPr id="9" name="Picture 2"/>
          <p:cNvPicPr>
            <a:picLocks noChangeAspect="1" noChangeArrowheads="1"/>
          </p:cNvPicPr>
          <p:nvPr userDrawn="1"/>
        </p:nvPicPr>
        <p:blipFill rotWithShape="1">
          <a:blip r:embed="rId3" cstate="email">
            <a:extLst>
              <a:ext uri="{28A0092B-C50C-407E-A947-70E740481C1C}">
                <a14:useLocalDpi xmlns:a14="http://schemas.microsoft.com/office/drawing/2010/main"/>
              </a:ext>
            </a:extLst>
          </a:blip>
          <a:srcRect/>
          <a:stretch/>
        </p:blipFill>
        <p:spPr bwMode="auto">
          <a:xfrm>
            <a:off x="569383" y="259080"/>
            <a:ext cx="603251" cy="452120"/>
          </a:xfrm>
          <a:prstGeom prst="rect">
            <a:avLst/>
          </a:prstGeom>
          <a:noFill/>
          <a:ln w="9525">
            <a:noFill/>
            <a:miter lim="800000"/>
            <a:headEnd/>
            <a:tailEnd/>
          </a:ln>
        </p:spPr>
      </p:pic>
      <p:pic>
        <p:nvPicPr>
          <p:cNvPr id="10" name="Picture 2"/>
          <p:cNvPicPr>
            <a:picLocks noChangeAspect="1" noChangeArrowheads="1"/>
          </p:cNvPicPr>
          <p:nvPr userDrawn="1"/>
        </p:nvPicPr>
        <p:blipFill rotWithShape="1">
          <a:blip r:embed="rId4" cstate="email">
            <a:extLst>
              <a:ext uri="{28A0092B-C50C-407E-A947-70E740481C1C}">
                <a14:useLocalDpi xmlns:a14="http://schemas.microsoft.com/office/drawing/2010/main"/>
              </a:ext>
            </a:extLst>
          </a:blip>
          <a:srcRect/>
          <a:stretch/>
        </p:blipFill>
        <p:spPr bwMode="auto">
          <a:xfrm>
            <a:off x="1222375" y="753745"/>
            <a:ext cx="609600" cy="452120"/>
          </a:xfrm>
          <a:prstGeom prst="rect">
            <a:avLst/>
          </a:prstGeom>
          <a:noFill/>
          <a:ln w="9525">
            <a:noFill/>
            <a:miter lim="800000"/>
            <a:headEnd/>
            <a:tailEnd/>
          </a:ln>
        </p:spPr>
      </p:pic>
      <p:pic>
        <p:nvPicPr>
          <p:cNvPr id="11" name="Picture 2"/>
          <p:cNvPicPr>
            <a:picLocks noChangeAspect="1" noChangeArrowheads="1"/>
          </p:cNvPicPr>
          <p:nvPr userDrawn="1"/>
        </p:nvPicPr>
        <p:blipFill rotWithShape="1">
          <a:blip r:embed="rId5" cstate="email">
            <a:extLst>
              <a:ext uri="{28A0092B-C50C-407E-A947-70E740481C1C}">
                <a14:useLocalDpi xmlns:a14="http://schemas.microsoft.com/office/drawing/2010/main"/>
              </a:ext>
            </a:extLst>
          </a:blip>
          <a:srcRect/>
          <a:stretch/>
        </p:blipFill>
        <p:spPr bwMode="auto">
          <a:xfrm>
            <a:off x="566208" y="753745"/>
            <a:ext cx="603251" cy="452120"/>
          </a:xfrm>
          <a:prstGeom prst="rect">
            <a:avLst/>
          </a:prstGeom>
          <a:noFill/>
          <a:ln w="9525">
            <a:noFill/>
            <a:miter lim="800000"/>
            <a:headEnd/>
            <a:tailEnd/>
          </a:ln>
        </p:spPr>
      </p:pic>
      <p:sp>
        <p:nvSpPr>
          <p:cNvPr id="12" name="Rectangle 11"/>
          <p:cNvSpPr/>
          <p:nvPr userDrawn="1"/>
        </p:nvSpPr>
        <p:spPr>
          <a:xfrm>
            <a:off x="1930400" y="259081"/>
            <a:ext cx="203200" cy="946785"/>
          </a:xfrm>
          <a:prstGeom prst="rect">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3" name="Rectangle 12"/>
          <p:cNvSpPr/>
          <p:nvPr userDrawn="1"/>
        </p:nvSpPr>
        <p:spPr>
          <a:xfrm>
            <a:off x="2235200" y="259081"/>
            <a:ext cx="101600" cy="946785"/>
          </a:xfrm>
          <a:prstGeom prst="rect">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4" name="Line 4"/>
          <p:cNvSpPr>
            <a:spLocks noChangeShapeType="1"/>
          </p:cNvSpPr>
          <p:nvPr userDrawn="1"/>
        </p:nvSpPr>
        <p:spPr bwMode="auto">
          <a:xfrm>
            <a:off x="508000" y="1304925"/>
            <a:ext cx="11176000" cy="0"/>
          </a:xfrm>
          <a:prstGeom prst="line">
            <a:avLst/>
          </a:prstGeom>
          <a:noFill/>
          <a:ln w="38100">
            <a:solidFill>
              <a:schemeClr val="bg2">
                <a:lumMod val="50000"/>
              </a:schemeClr>
            </a:solidFill>
            <a:round/>
            <a:headEnd/>
            <a:tailEnd/>
          </a:ln>
          <a:effectLst/>
        </p:spPr>
        <p:txBody>
          <a:bodyPr/>
          <a:lstStyle/>
          <a:p>
            <a:pPr>
              <a:defRPr/>
            </a:pPr>
            <a:endParaRPr lang="en-US" sz="1800" dirty="0">
              <a:solidFill>
                <a:prstClr val="black"/>
              </a:solidFill>
              <a:effectLst>
                <a:outerShdw blurRad="38100" dist="38100" dir="2700000" algn="tl">
                  <a:srgbClr val="000000">
                    <a:alpha val="43137"/>
                  </a:srgbClr>
                </a:outerShdw>
              </a:effectLst>
            </a:endParaRPr>
          </a:p>
        </p:txBody>
      </p:sp>
      <p:sp>
        <p:nvSpPr>
          <p:cNvPr id="16" name="Slide Number Placeholder 5"/>
          <p:cNvSpPr>
            <a:spLocks noGrp="1"/>
          </p:cNvSpPr>
          <p:nvPr>
            <p:ph type="sldNum" sz="quarter" idx="12"/>
          </p:nvPr>
        </p:nvSpPr>
        <p:spPr>
          <a:xfrm>
            <a:off x="11430000" y="6400800"/>
            <a:ext cx="508000" cy="381000"/>
          </a:xfrm>
        </p:spPr>
        <p:txBody>
          <a:bodyPr/>
          <a:lstStyle>
            <a:lvl1pPr>
              <a:defRPr>
                <a:solidFill>
                  <a:schemeClr val="bg1"/>
                </a:solidFill>
              </a:defRPr>
            </a:lvl1pPr>
          </a:lstStyle>
          <a:p>
            <a:fld id="{F495CB13-DDF5-4CD6-A0E3-C7490454CE3F}" type="slidenum">
              <a:rPr lang="en-US" smtClean="0"/>
              <a:pPr/>
              <a:t>‹#›</a:t>
            </a:fld>
            <a:endParaRPr lang="en-US" dirty="0"/>
          </a:p>
        </p:txBody>
      </p:sp>
    </p:spTree>
    <p:extLst>
      <p:ext uri="{BB962C8B-B14F-4D97-AF65-F5344CB8AC3E}">
        <p14:creationId xmlns:p14="http://schemas.microsoft.com/office/powerpoint/2010/main" val="2458486684"/>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userDrawn="1">
  <p:cSld name=" For Content">
    <p:spTree>
      <p:nvGrpSpPr>
        <p:cNvPr id="1" name=""/>
        <p:cNvGrpSpPr/>
        <p:nvPr/>
      </p:nvGrpSpPr>
      <p:grpSpPr>
        <a:xfrm>
          <a:off x="0" y="0"/>
          <a:ext cx="0" cy="0"/>
          <a:chOff x="0" y="0"/>
          <a:chExt cx="0" cy="0"/>
        </a:xfrm>
      </p:grpSpPr>
      <p:sp>
        <p:nvSpPr>
          <p:cNvPr id="18" name="Title 1"/>
          <p:cNvSpPr>
            <a:spLocks noGrp="1"/>
          </p:cNvSpPr>
          <p:nvPr>
            <p:ph type="title"/>
          </p:nvPr>
        </p:nvSpPr>
        <p:spPr>
          <a:xfrm>
            <a:off x="2336800" y="353219"/>
            <a:ext cx="8940800" cy="868363"/>
          </a:xfrm>
        </p:spPr>
        <p:txBody>
          <a:bodyPr>
            <a:normAutofit/>
          </a:bodyPr>
          <a:lstStyle>
            <a:lvl1pPr algn="l">
              <a:defRPr sz="3200" b="1">
                <a:solidFill>
                  <a:schemeClr val="tx1">
                    <a:lumMod val="65000"/>
                    <a:lumOff val="35000"/>
                  </a:schemeClr>
                </a:solidFill>
              </a:defRPr>
            </a:lvl1pPr>
          </a:lstStyle>
          <a:p>
            <a:r>
              <a:rPr lang="en-US" dirty="0"/>
              <a:t>Click to edit Master title style</a:t>
            </a:r>
          </a:p>
        </p:txBody>
      </p:sp>
      <p:sp>
        <p:nvSpPr>
          <p:cNvPr id="19" name="Content Placeholder 2"/>
          <p:cNvSpPr>
            <a:spLocks noGrp="1"/>
          </p:cNvSpPr>
          <p:nvPr>
            <p:ph idx="1"/>
          </p:nvPr>
        </p:nvSpPr>
        <p:spPr>
          <a:xfrm>
            <a:off x="609600" y="1600201"/>
            <a:ext cx="10972800" cy="4525963"/>
          </a:xfrm>
        </p:spPr>
        <p:txBody>
          <a:bodyPr/>
          <a:lstStyle>
            <a:lvl1pPr>
              <a:defRPr sz="2800"/>
            </a:lvl1pPr>
            <a:lvl2pPr marL="742932" indent="-285744">
              <a:buFont typeface="Arial" panose="020B0604020202020204" pitchFamily="34" charset="0"/>
              <a:buChar char="•"/>
              <a:defRPr sz="2400"/>
            </a:lvl2pPr>
            <a:lvl3pPr>
              <a:defRPr sz="2000"/>
            </a:lvl3pPr>
            <a:lvl4pPr>
              <a:defRPr sz="1800"/>
            </a:lvl4pPr>
            <a:lvl5pPr>
              <a:defRPr sz="18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0" name="Footer Placeholder 4"/>
          <p:cNvSpPr>
            <a:spLocks noGrp="1"/>
          </p:cNvSpPr>
          <p:nvPr>
            <p:ph type="ftr" sz="quarter" idx="11"/>
          </p:nvPr>
        </p:nvSpPr>
        <p:spPr>
          <a:xfrm>
            <a:off x="4165600" y="6356351"/>
            <a:ext cx="3860800" cy="365125"/>
          </a:xfrm>
        </p:spPr>
        <p:txBody>
          <a:bodyPr/>
          <a:lstStyle/>
          <a:p>
            <a:pPr defTabSz="914377"/>
            <a:endParaRPr lang="en-US" dirty="0">
              <a:solidFill>
                <a:prstClr val="black">
                  <a:tint val="75000"/>
                </a:prstClr>
              </a:solidFill>
            </a:endParaRPr>
          </a:p>
        </p:txBody>
      </p:sp>
      <p:sp>
        <p:nvSpPr>
          <p:cNvPr id="21" name="Slide Number Placeholder 5"/>
          <p:cNvSpPr txBox="1">
            <a:spLocks/>
          </p:cNvSpPr>
          <p:nvPr userDrawn="1"/>
        </p:nvSpPr>
        <p:spPr>
          <a:xfrm>
            <a:off x="11226800" y="6400800"/>
            <a:ext cx="508000" cy="381000"/>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377" rtl="0" eaLnBrk="1" fontAlgn="auto" latinLnBrk="0" hangingPunct="1">
              <a:lnSpc>
                <a:spcPct val="100000"/>
              </a:lnSpc>
              <a:spcBef>
                <a:spcPts val="0"/>
              </a:spcBef>
              <a:spcAft>
                <a:spcPts val="0"/>
              </a:spcAft>
              <a:buClrTx/>
              <a:buSzTx/>
              <a:buFontTx/>
              <a:buNone/>
              <a:tabLst/>
              <a:defRPr/>
            </a:pPr>
            <a:fld id="{F495CB13-DDF5-4CD6-A0E3-C7490454CE3F}" type="slidenum">
              <a:rPr kumimoji="0" lang="en-US" sz="1200" b="0" i="0" u="none" strike="noStrike" kern="1200" cap="none" spc="0" normalizeH="0" baseline="0" noProof="0" smtClean="0">
                <a:ln>
                  <a:noFill/>
                </a:ln>
                <a:solidFill>
                  <a:prstClr val="white"/>
                </a:solidFill>
                <a:effectLst/>
                <a:uLnTx/>
                <a:uFillTx/>
                <a:latin typeface="Calibri"/>
                <a:ea typeface="+mn-ea"/>
                <a:cs typeface="+mn-cs"/>
              </a:rPr>
              <a:pPr marL="0" marR="0" lvl="0" indent="0" algn="r" defTabSz="914377"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dirty="0">
              <a:ln>
                <a:noFill/>
              </a:ln>
              <a:solidFill>
                <a:prstClr val="white"/>
              </a:solidFill>
              <a:effectLst/>
              <a:uLnTx/>
              <a:uFillTx/>
              <a:latin typeface="Calibri"/>
              <a:ea typeface="+mn-ea"/>
              <a:cs typeface="+mn-cs"/>
            </a:endParaRPr>
          </a:p>
        </p:txBody>
      </p:sp>
      <p:pic>
        <p:nvPicPr>
          <p:cNvPr id="22" name="Picture 2"/>
          <p:cNvPicPr>
            <a:picLocks noChangeAspect="1" noChangeArrowheads="1"/>
          </p:cNvPicPr>
          <p:nvPr userDrawn="1"/>
        </p:nvPicPr>
        <p:blipFill rotWithShape="1">
          <a:blip r:embed="rId2" cstate="email">
            <a:extLst>
              <a:ext uri="{28A0092B-C50C-407E-A947-70E740481C1C}">
                <a14:useLocalDpi xmlns:a14="http://schemas.microsoft.com/office/drawing/2010/main"/>
              </a:ext>
            </a:extLst>
          </a:blip>
          <a:srcRect/>
          <a:stretch/>
        </p:blipFill>
        <p:spPr bwMode="auto">
          <a:xfrm>
            <a:off x="1222375" y="259080"/>
            <a:ext cx="609600" cy="452120"/>
          </a:xfrm>
          <a:prstGeom prst="rect">
            <a:avLst/>
          </a:prstGeom>
          <a:noFill/>
          <a:ln w="9525">
            <a:noFill/>
            <a:miter lim="800000"/>
            <a:headEnd/>
            <a:tailEnd/>
          </a:ln>
        </p:spPr>
      </p:pic>
      <p:pic>
        <p:nvPicPr>
          <p:cNvPr id="23" name="Picture 2"/>
          <p:cNvPicPr>
            <a:picLocks noChangeAspect="1" noChangeArrowheads="1"/>
          </p:cNvPicPr>
          <p:nvPr userDrawn="1"/>
        </p:nvPicPr>
        <p:blipFill rotWithShape="1">
          <a:blip r:embed="rId3" cstate="email">
            <a:extLst>
              <a:ext uri="{28A0092B-C50C-407E-A947-70E740481C1C}">
                <a14:useLocalDpi xmlns:a14="http://schemas.microsoft.com/office/drawing/2010/main"/>
              </a:ext>
            </a:extLst>
          </a:blip>
          <a:srcRect/>
          <a:stretch/>
        </p:blipFill>
        <p:spPr bwMode="auto">
          <a:xfrm>
            <a:off x="569383" y="259080"/>
            <a:ext cx="603251" cy="452120"/>
          </a:xfrm>
          <a:prstGeom prst="rect">
            <a:avLst/>
          </a:prstGeom>
          <a:noFill/>
          <a:ln w="9525">
            <a:noFill/>
            <a:miter lim="800000"/>
            <a:headEnd/>
            <a:tailEnd/>
          </a:ln>
        </p:spPr>
      </p:pic>
      <p:pic>
        <p:nvPicPr>
          <p:cNvPr id="24" name="Picture 2"/>
          <p:cNvPicPr>
            <a:picLocks noChangeAspect="1" noChangeArrowheads="1"/>
          </p:cNvPicPr>
          <p:nvPr userDrawn="1"/>
        </p:nvPicPr>
        <p:blipFill rotWithShape="1">
          <a:blip r:embed="rId4" cstate="email">
            <a:extLst>
              <a:ext uri="{28A0092B-C50C-407E-A947-70E740481C1C}">
                <a14:useLocalDpi xmlns:a14="http://schemas.microsoft.com/office/drawing/2010/main"/>
              </a:ext>
            </a:extLst>
          </a:blip>
          <a:srcRect/>
          <a:stretch/>
        </p:blipFill>
        <p:spPr bwMode="auto">
          <a:xfrm>
            <a:off x="1222375" y="753745"/>
            <a:ext cx="609600" cy="452120"/>
          </a:xfrm>
          <a:prstGeom prst="rect">
            <a:avLst/>
          </a:prstGeom>
          <a:noFill/>
          <a:ln w="9525">
            <a:noFill/>
            <a:miter lim="800000"/>
            <a:headEnd/>
            <a:tailEnd/>
          </a:ln>
        </p:spPr>
      </p:pic>
      <p:pic>
        <p:nvPicPr>
          <p:cNvPr id="25" name="Picture 2"/>
          <p:cNvPicPr>
            <a:picLocks noChangeAspect="1" noChangeArrowheads="1"/>
          </p:cNvPicPr>
          <p:nvPr userDrawn="1"/>
        </p:nvPicPr>
        <p:blipFill rotWithShape="1">
          <a:blip r:embed="rId5" cstate="email">
            <a:extLst>
              <a:ext uri="{28A0092B-C50C-407E-A947-70E740481C1C}">
                <a14:useLocalDpi xmlns:a14="http://schemas.microsoft.com/office/drawing/2010/main"/>
              </a:ext>
            </a:extLst>
          </a:blip>
          <a:srcRect/>
          <a:stretch/>
        </p:blipFill>
        <p:spPr bwMode="auto">
          <a:xfrm>
            <a:off x="566208" y="753745"/>
            <a:ext cx="603251" cy="452120"/>
          </a:xfrm>
          <a:prstGeom prst="rect">
            <a:avLst/>
          </a:prstGeom>
          <a:noFill/>
          <a:ln w="9525">
            <a:noFill/>
            <a:miter lim="800000"/>
            <a:headEnd/>
            <a:tailEnd/>
          </a:ln>
        </p:spPr>
      </p:pic>
      <p:sp>
        <p:nvSpPr>
          <p:cNvPr id="26" name="Rectangle 25"/>
          <p:cNvSpPr/>
          <p:nvPr userDrawn="1"/>
        </p:nvSpPr>
        <p:spPr>
          <a:xfrm>
            <a:off x="1930400" y="259081"/>
            <a:ext cx="203200" cy="946785"/>
          </a:xfrm>
          <a:prstGeom prst="rect">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27" name="Rectangle 26"/>
          <p:cNvSpPr/>
          <p:nvPr userDrawn="1"/>
        </p:nvSpPr>
        <p:spPr>
          <a:xfrm>
            <a:off x="2235200" y="259081"/>
            <a:ext cx="101600" cy="946785"/>
          </a:xfrm>
          <a:prstGeom prst="rect">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28" name="Line 4"/>
          <p:cNvSpPr>
            <a:spLocks noChangeShapeType="1"/>
          </p:cNvSpPr>
          <p:nvPr userDrawn="1"/>
        </p:nvSpPr>
        <p:spPr bwMode="auto">
          <a:xfrm>
            <a:off x="566208" y="1304925"/>
            <a:ext cx="11016192" cy="0"/>
          </a:xfrm>
          <a:prstGeom prst="line">
            <a:avLst/>
          </a:prstGeom>
          <a:noFill/>
          <a:ln w="38100">
            <a:solidFill>
              <a:schemeClr val="bg2">
                <a:lumMod val="50000"/>
              </a:schemeClr>
            </a:solidFill>
            <a:round/>
            <a:headEnd/>
            <a:tailEnd/>
          </a:ln>
          <a:effectLst/>
        </p:spPr>
        <p:txBody>
          <a:bodyP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Calibri"/>
              <a:ea typeface="+mn-ea"/>
              <a:cs typeface="+mn-cs"/>
            </a:endParaRPr>
          </a:p>
        </p:txBody>
      </p:sp>
      <p:sp>
        <p:nvSpPr>
          <p:cNvPr id="30" name="Rectangle 29"/>
          <p:cNvSpPr/>
          <p:nvPr userDrawn="1"/>
        </p:nvSpPr>
        <p:spPr>
          <a:xfrm>
            <a:off x="11480800" y="6384609"/>
            <a:ext cx="406400" cy="473393"/>
          </a:xfrm>
          <a:prstGeom prst="rect">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31" name="Slide Number Placeholder 5"/>
          <p:cNvSpPr>
            <a:spLocks noGrp="1"/>
          </p:cNvSpPr>
          <p:nvPr>
            <p:ph type="sldNum" sz="quarter" idx="12"/>
          </p:nvPr>
        </p:nvSpPr>
        <p:spPr>
          <a:xfrm>
            <a:off x="11430000" y="6400800"/>
            <a:ext cx="508000" cy="381000"/>
          </a:xfrm>
        </p:spPr>
        <p:txBody>
          <a:bodyPr/>
          <a:lstStyle>
            <a:lvl1pPr>
              <a:defRPr>
                <a:solidFill>
                  <a:schemeClr val="bg1"/>
                </a:solidFill>
              </a:defRPr>
            </a:lvl1pPr>
          </a:lstStyle>
          <a:p>
            <a:pPr defTabSz="914377"/>
            <a:fld id="{F495CB13-DDF5-4CD6-A0E3-C7490454CE3F}" type="slidenum">
              <a:rPr lang="en-US" smtClean="0">
                <a:solidFill>
                  <a:prstClr val="white"/>
                </a:solidFill>
              </a:rPr>
              <a:pPr defTabSz="914377"/>
              <a:t>‹#›</a:t>
            </a:fld>
            <a:endParaRPr lang="en-US" dirty="0">
              <a:solidFill>
                <a:prstClr val="white"/>
              </a:solidFill>
            </a:endParaRPr>
          </a:p>
        </p:txBody>
      </p:sp>
    </p:spTree>
    <p:extLst>
      <p:ext uri="{BB962C8B-B14F-4D97-AF65-F5344CB8AC3E}">
        <p14:creationId xmlns:p14="http://schemas.microsoft.com/office/powerpoint/2010/main" val="442499635"/>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obj" preserve="1">
  <p:cSld name="White Background 1">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7"/>
            <a:ext cx="10972800" cy="832104"/>
          </a:xfrm>
          <a:prstGeom prst="rect">
            <a:avLst/>
          </a:prstGeom>
        </p:spPr>
        <p:txBody>
          <a:bodyPr/>
          <a:lstStyle>
            <a:lvl1pPr algn="l">
              <a:defRPr sz="4800" b="1">
                <a:solidFill>
                  <a:schemeClr val="tx1"/>
                </a:solidFill>
              </a:defRPr>
            </a:lvl1pPr>
          </a:lstStyle>
          <a:p>
            <a:r>
              <a:rPr lang="en-US" dirty="0"/>
              <a:t>Click to edit Master title style</a:t>
            </a:r>
          </a:p>
        </p:txBody>
      </p:sp>
      <p:sp>
        <p:nvSpPr>
          <p:cNvPr id="3" name="Content Placeholder 2"/>
          <p:cNvSpPr>
            <a:spLocks noGrp="1"/>
          </p:cNvSpPr>
          <p:nvPr>
            <p:ph idx="1"/>
          </p:nvPr>
        </p:nvSpPr>
        <p:spPr>
          <a:xfrm>
            <a:off x="609600" y="1111029"/>
            <a:ext cx="10972800" cy="4973096"/>
          </a:xfrm>
          <a:prstGeom prst="rect">
            <a:avLst/>
          </a:prstGeom>
        </p:spPr>
        <p:txBody>
          <a:bodyPr/>
          <a:lstStyle>
            <a:lvl1pPr>
              <a:defRPr sz="3733">
                <a:solidFill>
                  <a:schemeClr val="tx1"/>
                </a:solidFill>
              </a:defRPr>
            </a:lvl1pPr>
            <a:lvl2pPr>
              <a:defRPr sz="3200">
                <a:solidFill>
                  <a:schemeClr val="tx1"/>
                </a:solidFill>
              </a:defRPr>
            </a:lvl2pPr>
            <a:lvl3pPr>
              <a:defRPr sz="2667">
                <a:solidFill>
                  <a:schemeClr val="tx1"/>
                </a:solidFill>
              </a:defRPr>
            </a:lvl3pPr>
            <a:lvl4pPr>
              <a:defRPr sz="2400">
                <a:solidFill>
                  <a:schemeClr val="tx1"/>
                </a:solidFill>
              </a:defRPr>
            </a:lvl4pPr>
            <a:lvl5pPr>
              <a:defRPr sz="2400">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12"/>
          </p:nvPr>
        </p:nvSpPr>
        <p:spPr/>
        <p:txBody>
          <a:bodyPr/>
          <a:lstStyle/>
          <a:p>
            <a:fld id="{36839232-8DE6-4906-83C6-25E5FB93B92D}" type="slidenum">
              <a:rPr lang="en-US" smtClean="0"/>
              <a:t>‹#›</a:t>
            </a:fld>
            <a:endParaRPr lang="en-US"/>
          </a:p>
        </p:txBody>
      </p:sp>
    </p:spTree>
    <p:extLst>
      <p:ext uri="{BB962C8B-B14F-4D97-AF65-F5344CB8AC3E}">
        <p14:creationId xmlns:p14="http://schemas.microsoft.com/office/powerpoint/2010/main" val="39252489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7.xml><?xml version="1.0" encoding="utf-8"?>
<p:sldLayout xmlns:a="http://schemas.openxmlformats.org/drawingml/2006/main" xmlns:r="http://schemas.openxmlformats.org/officeDocument/2006/relationships" xmlns:p="http://schemas.openxmlformats.org/presentationml/2006/main" type="twoObj" preserve="1">
  <p:cSld name="White Background 2">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7"/>
            <a:ext cx="10972800" cy="832104"/>
          </a:xfrm>
          <a:prstGeom prst="rect">
            <a:avLst/>
          </a:prstGeom>
        </p:spPr>
        <p:txBody>
          <a:bodyPr/>
          <a:lstStyle>
            <a:lvl1pPr algn="l">
              <a:defRPr sz="4800" b="1">
                <a:solidFill>
                  <a:schemeClr val="tx1"/>
                </a:solidFill>
              </a:defRPr>
            </a:lvl1pPr>
          </a:lstStyle>
          <a:p>
            <a:r>
              <a:rPr lang="en-US" dirty="0"/>
              <a:t>Click to edit Master title style</a:t>
            </a:r>
          </a:p>
        </p:txBody>
      </p:sp>
      <p:sp>
        <p:nvSpPr>
          <p:cNvPr id="3" name="Content Placeholder 2"/>
          <p:cNvSpPr>
            <a:spLocks noGrp="1"/>
          </p:cNvSpPr>
          <p:nvPr>
            <p:ph sz="half" idx="1"/>
          </p:nvPr>
        </p:nvSpPr>
        <p:spPr>
          <a:xfrm>
            <a:off x="609600" y="1114301"/>
            <a:ext cx="5384800" cy="4983163"/>
          </a:xfrm>
          <a:prstGeom prst="rect">
            <a:avLst/>
          </a:prstGeom>
        </p:spPr>
        <p:txBody>
          <a:bodyPr/>
          <a:lstStyle>
            <a:lvl1pPr>
              <a:defRPr sz="3733">
                <a:solidFill>
                  <a:schemeClr val="tx1"/>
                </a:solidFill>
              </a:defRPr>
            </a:lvl1pPr>
            <a:lvl2pPr>
              <a:defRPr sz="3200">
                <a:solidFill>
                  <a:schemeClr val="tx1"/>
                </a:solidFill>
              </a:defRPr>
            </a:lvl2pPr>
            <a:lvl3pPr>
              <a:defRPr sz="2667">
                <a:solidFill>
                  <a:schemeClr val="tx1"/>
                </a:solidFill>
              </a:defRPr>
            </a:lvl3pPr>
            <a:lvl4pPr>
              <a:defRPr sz="2400">
                <a:solidFill>
                  <a:schemeClr val="tx1"/>
                </a:solidFill>
              </a:defRPr>
            </a:lvl4pPr>
            <a:lvl5pPr>
              <a:defRPr sz="2400">
                <a:solidFill>
                  <a:schemeClr val="tx1"/>
                </a:solidFill>
              </a:defRPr>
            </a:lvl5pPr>
            <a:lvl6pPr>
              <a:defRPr sz="2400"/>
            </a:lvl6pPr>
            <a:lvl7pPr>
              <a:defRPr sz="2400"/>
            </a:lvl7pPr>
            <a:lvl8pPr>
              <a:defRPr sz="2400"/>
            </a:lvl8pPr>
            <a:lvl9pPr>
              <a:defRPr sz="2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6197600" y="1114301"/>
            <a:ext cx="5384800" cy="4983163"/>
          </a:xfrm>
          <a:prstGeom prst="rect">
            <a:avLst/>
          </a:prstGeom>
        </p:spPr>
        <p:txBody>
          <a:bodyPr/>
          <a:lstStyle>
            <a:lvl1pPr>
              <a:defRPr sz="3733">
                <a:solidFill>
                  <a:schemeClr val="tx1"/>
                </a:solidFill>
              </a:defRPr>
            </a:lvl1pPr>
            <a:lvl2pPr>
              <a:defRPr sz="3200">
                <a:solidFill>
                  <a:schemeClr val="tx1"/>
                </a:solidFill>
              </a:defRPr>
            </a:lvl2pPr>
            <a:lvl3pPr>
              <a:defRPr sz="2667">
                <a:solidFill>
                  <a:schemeClr val="tx1"/>
                </a:solidFill>
              </a:defRPr>
            </a:lvl3pPr>
            <a:lvl4pPr>
              <a:defRPr sz="2400">
                <a:solidFill>
                  <a:schemeClr val="tx1"/>
                </a:solidFill>
              </a:defRPr>
            </a:lvl4pPr>
            <a:lvl5pPr>
              <a:defRPr sz="2400">
                <a:solidFill>
                  <a:schemeClr val="tx1"/>
                </a:solidFill>
              </a:defRPr>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p:cNvSpPr>
            <a:spLocks noGrp="1"/>
          </p:cNvSpPr>
          <p:nvPr>
            <p:ph type="sldNum" sz="quarter" idx="12"/>
          </p:nvPr>
        </p:nvSpPr>
        <p:spPr>
          <a:xfrm>
            <a:off x="8737600" y="6356352"/>
            <a:ext cx="2844800" cy="365125"/>
          </a:xfrm>
          <a:prstGeom prst="rect">
            <a:avLst/>
          </a:prstGeom>
        </p:spPr>
        <p:txBody>
          <a:bodyPr/>
          <a:lstStyle/>
          <a:p>
            <a:fld id="{4A58DC9F-EF16-41A8-8B48-28636B45A995}" type="slidenum">
              <a:rPr lang="en-US" smtClean="0"/>
              <a:t>‹#›</a:t>
            </a:fld>
            <a:endParaRPr lang="en-US"/>
          </a:p>
        </p:txBody>
      </p:sp>
    </p:spTree>
    <p:extLst>
      <p:ext uri="{BB962C8B-B14F-4D97-AF65-F5344CB8AC3E}">
        <p14:creationId xmlns:p14="http://schemas.microsoft.com/office/powerpoint/2010/main" val="19935706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8.xml><?xml version="1.0" encoding="utf-8"?>
<p:sldLayout xmlns:a="http://schemas.openxmlformats.org/drawingml/2006/main" xmlns:r="http://schemas.openxmlformats.org/officeDocument/2006/relationships" xmlns:p="http://schemas.openxmlformats.org/presentationml/2006/main" type="twoObj" preserve="1">
  <p:cSld name="White Background 3">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45"/>
            <a:ext cx="6961632" cy="1630361"/>
          </a:xfrm>
          <a:prstGeom prst="rect">
            <a:avLst/>
          </a:prstGeom>
        </p:spPr>
        <p:txBody>
          <a:bodyPr/>
          <a:lstStyle>
            <a:lvl1pPr algn="l">
              <a:defRPr sz="4800" b="1"/>
            </a:lvl1pPr>
          </a:lstStyle>
          <a:p>
            <a:r>
              <a:rPr lang="en-US" dirty="0"/>
              <a:t>Click to edit Master title style</a:t>
            </a:r>
          </a:p>
        </p:txBody>
      </p:sp>
      <p:sp>
        <p:nvSpPr>
          <p:cNvPr id="3" name="Content Placeholder 2"/>
          <p:cNvSpPr>
            <a:spLocks noGrp="1"/>
          </p:cNvSpPr>
          <p:nvPr>
            <p:ph sz="half" idx="1"/>
          </p:nvPr>
        </p:nvSpPr>
        <p:spPr>
          <a:xfrm>
            <a:off x="609600" y="1905000"/>
            <a:ext cx="6961632" cy="4183096"/>
          </a:xfrm>
          <a:prstGeom prst="rect">
            <a:avLst/>
          </a:prstGeom>
        </p:spPr>
        <p:txBody>
          <a:bodyPr/>
          <a:lstStyle>
            <a:lvl1pPr>
              <a:defRPr sz="3733"/>
            </a:lvl1pPr>
            <a:lvl2pPr>
              <a:defRPr sz="3200"/>
            </a:lvl2pPr>
            <a:lvl3pPr>
              <a:defRPr sz="2667"/>
            </a:lvl3pPr>
            <a:lvl4pPr>
              <a:defRPr sz="2400"/>
            </a:lvl4pPr>
            <a:lvl5pPr>
              <a:defRPr sz="2400"/>
            </a:lvl5pPr>
            <a:lvl6pPr>
              <a:defRPr sz="2400"/>
            </a:lvl6pPr>
            <a:lvl7pPr>
              <a:defRPr sz="2400"/>
            </a:lvl7pPr>
            <a:lvl8pPr>
              <a:defRPr sz="2400"/>
            </a:lvl8pPr>
            <a:lvl9pPr>
              <a:defRPr sz="2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hasCustomPrompt="1"/>
          </p:nvPr>
        </p:nvSpPr>
        <p:spPr>
          <a:xfrm>
            <a:off x="7627727" y="0"/>
            <a:ext cx="4559808" cy="6117336"/>
          </a:xfrm>
          <a:prstGeom prst="rect">
            <a:avLst/>
          </a:prstGeom>
          <a:solidFill>
            <a:schemeClr val="bg2"/>
          </a:solidFill>
        </p:spPr>
        <p:txBody>
          <a:bodyPr anchor="ctr"/>
          <a:lstStyle>
            <a:lvl1pPr marL="0" indent="0">
              <a:buNone/>
              <a:defRPr sz="3200" baseline="0"/>
            </a:lvl1pPr>
            <a:lvl2pPr>
              <a:defRPr sz="3200"/>
            </a:lvl2pPr>
            <a:lvl3pPr>
              <a:defRPr sz="2667"/>
            </a:lvl3pPr>
            <a:lvl4pPr>
              <a:defRPr sz="2400"/>
            </a:lvl4pPr>
            <a:lvl5pPr>
              <a:defRPr sz="2400"/>
            </a:lvl5pPr>
            <a:lvl6pPr>
              <a:defRPr sz="2400"/>
            </a:lvl6pPr>
            <a:lvl7pPr>
              <a:defRPr sz="2400"/>
            </a:lvl7pPr>
            <a:lvl8pPr>
              <a:defRPr sz="2400"/>
            </a:lvl8pPr>
            <a:lvl9pPr>
              <a:defRPr sz="2400"/>
            </a:lvl9pPr>
          </a:lstStyle>
          <a:p>
            <a:pPr lvl="0"/>
            <a:r>
              <a:rPr lang="en-US" dirty="0"/>
              <a:t>Insert text/graph/photo</a:t>
            </a:r>
          </a:p>
        </p:txBody>
      </p:sp>
      <p:sp>
        <p:nvSpPr>
          <p:cNvPr id="7" name="Slide Number Placeholder 6"/>
          <p:cNvSpPr>
            <a:spLocks noGrp="1"/>
          </p:cNvSpPr>
          <p:nvPr>
            <p:ph type="sldNum" sz="quarter" idx="12"/>
          </p:nvPr>
        </p:nvSpPr>
        <p:spPr/>
        <p:txBody>
          <a:bodyPr/>
          <a:lstStyle/>
          <a:p>
            <a:fld id="{36839232-8DE6-4906-83C6-25E5FB93B92D}" type="slidenum">
              <a:rPr lang="en-US" smtClean="0"/>
              <a:t>‹#›</a:t>
            </a:fld>
            <a:endParaRPr lang="en-US"/>
          </a:p>
        </p:txBody>
      </p:sp>
    </p:spTree>
    <p:extLst>
      <p:ext uri="{BB962C8B-B14F-4D97-AF65-F5344CB8AC3E}">
        <p14:creationId xmlns:p14="http://schemas.microsoft.com/office/powerpoint/2010/main" val="35048640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fld id="{36839232-8DE6-4906-83C6-25E5FB93B92D}" type="slidenum">
              <a:rPr lang="en-US" smtClean="0"/>
              <a:pPr/>
              <a:t>‹#›</a:t>
            </a:fld>
            <a:endParaRPr lang="en-US"/>
          </a:p>
        </p:txBody>
      </p:sp>
    </p:spTree>
    <p:extLst>
      <p:ext uri="{BB962C8B-B14F-4D97-AF65-F5344CB8AC3E}">
        <p14:creationId xmlns:p14="http://schemas.microsoft.com/office/powerpoint/2010/main" val="16526802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twoObj" preserve="1">
  <p:cSld name="White Background 3">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42"/>
            <a:ext cx="6961632" cy="1630361"/>
          </a:xfrm>
          <a:prstGeom prst="rect">
            <a:avLst/>
          </a:prstGeom>
        </p:spPr>
        <p:txBody>
          <a:bodyPr/>
          <a:lstStyle>
            <a:lvl1pPr algn="l">
              <a:defRPr sz="4800" b="1"/>
            </a:lvl1pPr>
          </a:lstStyle>
          <a:p>
            <a:r>
              <a:rPr lang="en-US" dirty="0"/>
              <a:t>Click to edit Master title style</a:t>
            </a:r>
          </a:p>
        </p:txBody>
      </p:sp>
      <p:sp>
        <p:nvSpPr>
          <p:cNvPr id="3" name="Content Placeholder 2"/>
          <p:cNvSpPr>
            <a:spLocks noGrp="1"/>
          </p:cNvSpPr>
          <p:nvPr>
            <p:ph sz="half" idx="1"/>
          </p:nvPr>
        </p:nvSpPr>
        <p:spPr>
          <a:xfrm>
            <a:off x="609600" y="1905000"/>
            <a:ext cx="6961632" cy="4183096"/>
          </a:xfrm>
          <a:prstGeom prst="rect">
            <a:avLst/>
          </a:prstGeom>
        </p:spPr>
        <p:txBody>
          <a:bodyPr/>
          <a:lstStyle>
            <a:lvl1pPr>
              <a:defRPr sz="3733"/>
            </a:lvl1pPr>
            <a:lvl2pPr>
              <a:defRPr sz="3200"/>
            </a:lvl2pPr>
            <a:lvl3pPr>
              <a:defRPr sz="2667"/>
            </a:lvl3pPr>
            <a:lvl4pPr>
              <a:defRPr sz="2400"/>
            </a:lvl4pPr>
            <a:lvl5pPr>
              <a:defRPr sz="2400"/>
            </a:lvl5pPr>
            <a:lvl6pPr>
              <a:defRPr sz="2400"/>
            </a:lvl6pPr>
            <a:lvl7pPr>
              <a:defRPr sz="2400"/>
            </a:lvl7pPr>
            <a:lvl8pPr>
              <a:defRPr sz="2400"/>
            </a:lvl8pPr>
            <a:lvl9pPr>
              <a:defRPr sz="2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hasCustomPrompt="1"/>
          </p:nvPr>
        </p:nvSpPr>
        <p:spPr>
          <a:xfrm>
            <a:off x="7627727" y="0"/>
            <a:ext cx="4559808" cy="6117336"/>
          </a:xfrm>
          <a:prstGeom prst="rect">
            <a:avLst/>
          </a:prstGeom>
          <a:solidFill>
            <a:schemeClr val="bg2"/>
          </a:solidFill>
        </p:spPr>
        <p:txBody>
          <a:bodyPr anchor="ctr"/>
          <a:lstStyle>
            <a:lvl1pPr marL="0" indent="0">
              <a:buNone/>
              <a:defRPr sz="3200" baseline="0"/>
            </a:lvl1pPr>
            <a:lvl2pPr>
              <a:defRPr sz="3200"/>
            </a:lvl2pPr>
            <a:lvl3pPr>
              <a:defRPr sz="2667"/>
            </a:lvl3pPr>
            <a:lvl4pPr>
              <a:defRPr sz="2400"/>
            </a:lvl4pPr>
            <a:lvl5pPr>
              <a:defRPr sz="2400"/>
            </a:lvl5pPr>
            <a:lvl6pPr>
              <a:defRPr sz="2400"/>
            </a:lvl6pPr>
            <a:lvl7pPr>
              <a:defRPr sz="2400"/>
            </a:lvl7pPr>
            <a:lvl8pPr>
              <a:defRPr sz="2400"/>
            </a:lvl8pPr>
            <a:lvl9pPr>
              <a:defRPr sz="2400"/>
            </a:lvl9pPr>
          </a:lstStyle>
          <a:p>
            <a:pPr lvl="0"/>
            <a:r>
              <a:rPr lang="en-US" dirty="0"/>
              <a:t>Insert text/graph/photo</a:t>
            </a:r>
          </a:p>
        </p:txBody>
      </p:sp>
      <p:sp>
        <p:nvSpPr>
          <p:cNvPr id="7" name="Slide Number Placeholder 6"/>
          <p:cNvSpPr>
            <a:spLocks noGrp="1"/>
          </p:cNvSpPr>
          <p:nvPr>
            <p:ph type="sldNum" sz="quarter" idx="12"/>
          </p:nvPr>
        </p:nvSpPr>
        <p:spPr/>
        <p:txBody>
          <a:bodyPr/>
          <a:lstStyle/>
          <a:p>
            <a:fld id="{36839232-8DE6-4906-83C6-25E5FB93B92D}" type="slidenum">
              <a:rPr lang="en-US" smtClean="0"/>
              <a:t>‹#›</a:t>
            </a:fld>
            <a:endParaRPr lang="en-US"/>
          </a:p>
        </p:txBody>
      </p:sp>
    </p:spTree>
    <p:extLst>
      <p:ext uri="{BB962C8B-B14F-4D97-AF65-F5344CB8AC3E}">
        <p14:creationId xmlns:p14="http://schemas.microsoft.com/office/powerpoint/2010/main" val="28560029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0.xml><?xml version="1.0" encoding="utf-8"?>
<p:sldLayout xmlns:a="http://schemas.openxmlformats.org/drawingml/2006/main" xmlns:r="http://schemas.openxmlformats.org/officeDocument/2006/relationships" xmlns:p="http://schemas.openxmlformats.org/presentationml/2006/main" type="obj" preserve="1">
  <p:cSld name="Purple Background 1">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7"/>
            <a:ext cx="10972800" cy="832104"/>
          </a:xfrm>
          <a:prstGeom prst="rect">
            <a:avLst/>
          </a:prstGeom>
        </p:spPr>
        <p:txBody>
          <a:bodyPr/>
          <a:lstStyle>
            <a:lvl1pPr algn="l">
              <a:defRPr sz="4800" b="1">
                <a:solidFill>
                  <a:schemeClr val="bg2"/>
                </a:solidFill>
              </a:defRPr>
            </a:lvl1pPr>
          </a:lstStyle>
          <a:p>
            <a:r>
              <a:rPr lang="en-US" dirty="0" smtClean="0"/>
              <a:t>Click to edit Master title style</a:t>
            </a:r>
            <a:endParaRPr lang="en-US" dirty="0"/>
          </a:p>
        </p:txBody>
      </p:sp>
      <p:sp>
        <p:nvSpPr>
          <p:cNvPr id="3" name="Content Placeholder 2"/>
          <p:cNvSpPr>
            <a:spLocks noGrp="1"/>
          </p:cNvSpPr>
          <p:nvPr>
            <p:ph idx="1"/>
          </p:nvPr>
        </p:nvSpPr>
        <p:spPr>
          <a:xfrm>
            <a:off x="609600" y="1107377"/>
            <a:ext cx="10972800" cy="4983163"/>
          </a:xfrm>
          <a:prstGeom prst="rect">
            <a:avLst/>
          </a:prstGeom>
        </p:spPr>
        <p:txBody>
          <a:bodyPr/>
          <a:lstStyle>
            <a:lvl1pPr>
              <a:defRPr sz="3733">
                <a:solidFill>
                  <a:schemeClr val="bg1"/>
                </a:solidFill>
              </a:defRPr>
            </a:lvl1pPr>
            <a:lvl2pPr>
              <a:defRPr sz="3200">
                <a:solidFill>
                  <a:schemeClr val="bg1"/>
                </a:solidFill>
              </a:defRPr>
            </a:lvl2pPr>
            <a:lvl3pPr>
              <a:defRPr sz="2667">
                <a:solidFill>
                  <a:schemeClr val="bg1"/>
                </a:solidFill>
              </a:defRPr>
            </a:lvl3pPr>
            <a:lvl4pPr>
              <a:defRPr sz="2400">
                <a:solidFill>
                  <a:schemeClr val="bg1"/>
                </a:solidFill>
              </a:defRPr>
            </a:lvl4pPr>
            <a:lvl5pPr>
              <a:defRPr sz="2400">
                <a:solidFill>
                  <a:schemeClr val="bg1"/>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Slide Number Placeholder 5"/>
          <p:cNvSpPr>
            <a:spLocks noGrp="1"/>
          </p:cNvSpPr>
          <p:nvPr>
            <p:ph type="sldNum" sz="quarter" idx="12"/>
          </p:nvPr>
        </p:nvSpPr>
        <p:spPr>
          <a:xfrm>
            <a:off x="10668000" y="6356352"/>
            <a:ext cx="914400" cy="365125"/>
          </a:xfrm>
          <a:prstGeom prst="rect">
            <a:avLst/>
          </a:prstGeom>
        </p:spPr>
        <p:txBody>
          <a:bodyPr/>
          <a:lstStyle/>
          <a:p>
            <a:fld id="{4A58DC9F-EF16-41A8-8B48-28636B45A995}" type="slidenum">
              <a:rPr lang="en-US" smtClean="0"/>
              <a:t>‹#›</a:t>
            </a:fld>
            <a:endParaRPr lang="en-US"/>
          </a:p>
        </p:txBody>
      </p:sp>
    </p:spTree>
    <p:extLst>
      <p:ext uri="{BB962C8B-B14F-4D97-AF65-F5344CB8AC3E}">
        <p14:creationId xmlns:p14="http://schemas.microsoft.com/office/powerpoint/2010/main" val="2650761790"/>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twoObj" preserve="1">
  <p:cSld name="Purple Background 2">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7"/>
            <a:ext cx="10972800" cy="832104"/>
          </a:xfrm>
          <a:prstGeom prst="rect">
            <a:avLst/>
          </a:prstGeom>
        </p:spPr>
        <p:txBody>
          <a:bodyPr/>
          <a:lstStyle>
            <a:lvl1pPr algn="l">
              <a:defRPr sz="4800" b="1">
                <a:solidFill>
                  <a:schemeClr val="bg2"/>
                </a:solidFill>
              </a:defRPr>
            </a:lvl1pPr>
          </a:lstStyle>
          <a:p>
            <a:r>
              <a:rPr lang="en-US" dirty="0" smtClean="0"/>
              <a:t>Click to edit Master title style</a:t>
            </a:r>
            <a:endParaRPr lang="en-US" dirty="0"/>
          </a:p>
        </p:txBody>
      </p:sp>
      <p:sp>
        <p:nvSpPr>
          <p:cNvPr id="3" name="Content Placeholder 2"/>
          <p:cNvSpPr>
            <a:spLocks noGrp="1"/>
          </p:cNvSpPr>
          <p:nvPr>
            <p:ph sz="half" idx="1"/>
          </p:nvPr>
        </p:nvSpPr>
        <p:spPr>
          <a:xfrm>
            <a:off x="609600" y="1114301"/>
            <a:ext cx="5384800" cy="4983163"/>
          </a:xfrm>
          <a:prstGeom prst="rect">
            <a:avLst/>
          </a:prstGeom>
        </p:spPr>
        <p:txBody>
          <a:bodyPr/>
          <a:lstStyle>
            <a:lvl1pPr>
              <a:defRPr sz="3733">
                <a:solidFill>
                  <a:schemeClr val="bg1"/>
                </a:solidFill>
              </a:defRPr>
            </a:lvl1pPr>
            <a:lvl2pPr>
              <a:defRPr sz="3200">
                <a:solidFill>
                  <a:schemeClr val="bg1"/>
                </a:solidFill>
              </a:defRPr>
            </a:lvl2pPr>
            <a:lvl3pPr>
              <a:defRPr sz="2667">
                <a:solidFill>
                  <a:schemeClr val="bg1"/>
                </a:solidFill>
              </a:defRPr>
            </a:lvl3pPr>
            <a:lvl4pPr>
              <a:defRPr sz="2400">
                <a:solidFill>
                  <a:schemeClr val="bg1"/>
                </a:solidFill>
              </a:defRPr>
            </a:lvl4pPr>
            <a:lvl5pPr>
              <a:defRPr sz="2400">
                <a:solidFill>
                  <a:schemeClr val="bg1"/>
                </a:solidFill>
              </a:defRPr>
            </a:lvl5pPr>
            <a:lvl6pPr>
              <a:defRPr sz="2400"/>
            </a:lvl6pPr>
            <a:lvl7pPr>
              <a:defRPr sz="2400"/>
            </a:lvl7pPr>
            <a:lvl8pPr>
              <a:defRPr sz="2400"/>
            </a:lvl8pPr>
            <a:lvl9pPr>
              <a:defRPr sz="24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6197600" y="1114301"/>
            <a:ext cx="5384800" cy="4983163"/>
          </a:xfrm>
          <a:prstGeom prst="rect">
            <a:avLst/>
          </a:prstGeom>
        </p:spPr>
        <p:txBody>
          <a:bodyPr/>
          <a:lstStyle>
            <a:lvl1pPr>
              <a:defRPr sz="3733">
                <a:solidFill>
                  <a:schemeClr val="bg1"/>
                </a:solidFill>
              </a:defRPr>
            </a:lvl1pPr>
            <a:lvl2pPr>
              <a:defRPr sz="3200">
                <a:solidFill>
                  <a:schemeClr val="bg1"/>
                </a:solidFill>
              </a:defRPr>
            </a:lvl2pPr>
            <a:lvl3pPr>
              <a:defRPr sz="2667">
                <a:solidFill>
                  <a:schemeClr val="bg1"/>
                </a:solidFill>
              </a:defRPr>
            </a:lvl3pPr>
            <a:lvl4pPr>
              <a:defRPr sz="2400">
                <a:solidFill>
                  <a:schemeClr val="bg1"/>
                </a:solidFill>
              </a:defRPr>
            </a:lvl4pPr>
            <a:lvl5pPr>
              <a:defRPr sz="2400">
                <a:solidFill>
                  <a:schemeClr val="bg1"/>
                </a:solidFill>
              </a:defRPr>
            </a:lvl5pPr>
            <a:lvl6pPr>
              <a:defRPr sz="2400"/>
            </a:lvl6pPr>
            <a:lvl7pPr>
              <a:defRPr sz="2400"/>
            </a:lvl7pPr>
            <a:lvl8pPr>
              <a:defRPr sz="2400"/>
            </a:lvl8pPr>
            <a:lvl9pPr>
              <a:defRPr sz="2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Slide Number Placeholder 6"/>
          <p:cNvSpPr>
            <a:spLocks noGrp="1"/>
          </p:cNvSpPr>
          <p:nvPr>
            <p:ph type="sldNum" sz="quarter" idx="12"/>
          </p:nvPr>
        </p:nvSpPr>
        <p:spPr>
          <a:xfrm>
            <a:off x="8737600" y="6356352"/>
            <a:ext cx="2844800" cy="365125"/>
          </a:xfrm>
          <a:prstGeom prst="rect">
            <a:avLst/>
          </a:prstGeom>
        </p:spPr>
        <p:txBody>
          <a:bodyPr/>
          <a:lstStyle/>
          <a:p>
            <a:fld id="{4A58DC9F-EF16-41A8-8B48-28636B45A995}" type="slidenum">
              <a:rPr lang="en-US" smtClean="0"/>
              <a:t>‹#›</a:t>
            </a:fld>
            <a:endParaRPr lang="en-US"/>
          </a:p>
        </p:txBody>
      </p:sp>
    </p:spTree>
    <p:extLst>
      <p:ext uri="{BB962C8B-B14F-4D97-AF65-F5344CB8AC3E}">
        <p14:creationId xmlns:p14="http://schemas.microsoft.com/office/powerpoint/2010/main" val="3805483730"/>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userDrawn="1">
  <p:cSld name="Purple Layout 2">
    <p:spTree>
      <p:nvGrpSpPr>
        <p:cNvPr id="1" name=""/>
        <p:cNvGrpSpPr/>
        <p:nvPr/>
      </p:nvGrpSpPr>
      <p:grpSpPr>
        <a:xfrm>
          <a:off x="0" y="0"/>
          <a:ext cx="0" cy="0"/>
          <a:chOff x="0" y="0"/>
          <a:chExt cx="0" cy="0"/>
        </a:xfrm>
      </p:grpSpPr>
      <p:sp>
        <p:nvSpPr>
          <p:cNvPr id="3" name="Picture Placeholder 9"/>
          <p:cNvSpPr>
            <a:spLocks noGrp="1"/>
          </p:cNvSpPr>
          <p:nvPr>
            <p:ph type="pic" sz="quarter" idx="15"/>
          </p:nvPr>
        </p:nvSpPr>
        <p:spPr>
          <a:xfrm>
            <a:off x="7209370" y="1106743"/>
            <a:ext cx="4982633" cy="5011671"/>
          </a:xfrm>
          <a:prstGeom prst="rect">
            <a:avLst/>
          </a:prstGeom>
        </p:spPr>
        <p:txBody>
          <a:bodyPr/>
          <a:lstStyle>
            <a:lvl1pPr marL="0" indent="0">
              <a:buNone/>
              <a:defRPr sz="1800" baseline="0">
                <a:solidFill>
                  <a:schemeClr val="bg1"/>
                </a:solidFill>
                <a:latin typeface="Arial" panose="020B0604020202020204" pitchFamily="34" charset="0"/>
                <a:cs typeface="Arial" panose="020B0604020202020204" pitchFamily="34" charset="0"/>
              </a:defRPr>
            </a:lvl1pPr>
          </a:lstStyle>
          <a:p>
            <a:pPr lvl="0"/>
            <a:endParaRPr lang="en-US" noProof="0" dirty="0"/>
          </a:p>
        </p:txBody>
      </p:sp>
      <p:sp>
        <p:nvSpPr>
          <p:cNvPr id="4" name="Content Placeholder 11"/>
          <p:cNvSpPr>
            <a:spLocks noGrp="1"/>
          </p:cNvSpPr>
          <p:nvPr>
            <p:ph sz="quarter" idx="16"/>
          </p:nvPr>
        </p:nvSpPr>
        <p:spPr>
          <a:xfrm>
            <a:off x="604373" y="1106743"/>
            <a:ext cx="6262592" cy="5011671"/>
          </a:xfrm>
          <a:prstGeom prst="rect">
            <a:avLst/>
          </a:prstGeom>
        </p:spPr>
        <p:txBody>
          <a:bodyPr/>
          <a:lstStyle>
            <a:lvl1pPr marL="0" indent="0">
              <a:buNone/>
              <a:defRPr lang="en-US" sz="2800" b="0" i="0" baseline="0" smtClean="0">
                <a:solidFill>
                  <a:srgbClr val="FFFFFF"/>
                </a:solidFill>
                <a:effectLst/>
                <a:latin typeface="Arial" panose="020B0604020202020204" pitchFamily="34" charset="0"/>
                <a:cs typeface="Arial" panose="020B0604020202020204" pitchFamily="34" charset="0"/>
              </a:defRPr>
            </a:lvl1pPr>
          </a:lstStyle>
          <a:p>
            <a:pPr lvl="0"/>
            <a:r>
              <a:rPr lang="en-US"/>
              <a:t>Click to edit Master text styles</a:t>
            </a:r>
          </a:p>
        </p:txBody>
      </p:sp>
      <p:sp>
        <p:nvSpPr>
          <p:cNvPr id="5" name="Title 12"/>
          <p:cNvSpPr>
            <a:spLocks noGrp="1"/>
          </p:cNvSpPr>
          <p:nvPr>
            <p:ph type="title"/>
          </p:nvPr>
        </p:nvSpPr>
        <p:spPr>
          <a:xfrm>
            <a:off x="609600" y="274637"/>
            <a:ext cx="10972800" cy="832104"/>
          </a:xfrm>
          <a:prstGeom prst="rect">
            <a:avLst/>
          </a:prstGeom>
        </p:spPr>
        <p:txBody>
          <a:bodyPr/>
          <a:lstStyle>
            <a:lvl1pPr algn="l">
              <a:defRPr sz="3600" b="1">
                <a:solidFill>
                  <a:schemeClr val="bg2"/>
                </a:solidFill>
                <a:latin typeface="Arial" panose="020B0604020202020204" pitchFamily="34" charset="0"/>
                <a:cs typeface="Arial" panose="020B0604020202020204" pitchFamily="34" charset="0"/>
              </a:defRPr>
            </a:lvl1pPr>
          </a:lstStyle>
          <a:p>
            <a:r>
              <a:rPr lang="en-US" dirty="0"/>
              <a:t>Click to edit Master title style</a:t>
            </a:r>
          </a:p>
        </p:txBody>
      </p:sp>
    </p:spTree>
    <p:extLst>
      <p:ext uri="{BB962C8B-B14F-4D97-AF65-F5344CB8AC3E}">
        <p14:creationId xmlns:p14="http://schemas.microsoft.com/office/powerpoint/2010/main" val="1292420205"/>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preserve="1" userDrawn="1">
  <p:cSld name="White Background 1">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7"/>
            <a:ext cx="10972800" cy="832104"/>
          </a:xfrm>
          <a:prstGeom prst="rect">
            <a:avLst/>
          </a:prstGeom>
        </p:spPr>
        <p:txBody>
          <a:bodyPr/>
          <a:lstStyle>
            <a:lvl1pPr algn="l">
              <a:defRPr sz="4800" b="1">
                <a:solidFill>
                  <a:schemeClr val="tx1"/>
                </a:solidFill>
              </a:defRPr>
            </a:lvl1pPr>
          </a:lstStyle>
          <a:p>
            <a:r>
              <a:rPr lang="en-US" dirty="0"/>
              <a:t>Click to edit Master title style</a:t>
            </a:r>
          </a:p>
        </p:txBody>
      </p:sp>
      <p:sp>
        <p:nvSpPr>
          <p:cNvPr id="3" name="Content Placeholder 2"/>
          <p:cNvSpPr>
            <a:spLocks noGrp="1"/>
          </p:cNvSpPr>
          <p:nvPr>
            <p:ph idx="1"/>
          </p:nvPr>
        </p:nvSpPr>
        <p:spPr>
          <a:xfrm>
            <a:off x="609600" y="1111029"/>
            <a:ext cx="10972800" cy="4973096"/>
          </a:xfrm>
          <a:prstGeom prst="rect">
            <a:avLst/>
          </a:prstGeom>
        </p:spPr>
        <p:txBody>
          <a:bodyPr/>
          <a:lstStyle>
            <a:lvl1pPr>
              <a:defRPr sz="3733">
                <a:solidFill>
                  <a:schemeClr val="tx1"/>
                </a:solidFill>
              </a:defRPr>
            </a:lvl1pPr>
            <a:lvl2pPr>
              <a:defRPr sz="3200">
                <a:solidFill>
                  <a:schemeClr val="tx1"/>
                </a:solidFill>
              </a:defRPr>
            </a:lvl2pPr>
            <a:lvl3pPr>
              <a:defRPr sz="2667">
                <a:solidFill>
                  <a:schemeClr val="tx1"/>
                </a:solidFill>
              </a:defRPr>
            </a:lvl3pPr>
            <a:lvl4pPr>
              <a:defRPr sz="2400">
                <a:solidFill>
                  <a:schemeClr val="tx1"/>
                </a:solidFill>
              </a:defRPr>
            </a:lvl4pPr>
            <a:lvl5pPr>
              <a:defRPr sz="2400">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12"/>
          </p:nvPr>
        </p:nvSpPr>
        <p:spPr/>
        <p:txBody>
          <a:bodyPr/>
          <a:lstStyle/>
          <a:p>
            <a:fld id="{36839232-8DE6-4906-83C6-25E5FB93B92D}" type="slidenum">
              <a:rPr lang="en-US" smtClean="0"/>
              <a:t>‹#›</a:t>
            </a:fld>
            <a:endParaRPr lang="en-US"/>
          </a:p>
        </p:txBody>
      </p:sp>
    </p:spTree>
    <p:extLst>
      <p:ext uri="{BB962C8B-B14F-4D97-AF65-F5344CB8AC3E}">
        <p14:creationId xmlns:p14="http://schemas.microsoft.com/office/powerpoint/2010/main" val="18202405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4.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36839232-8DE6-4906-83C6-25E5FB93B92D}" type="slidenum">
              <a:rPr lang="en-US" smtClean="0"/>
              <a:t>‹#›</a:t>
            </a:fld>
            <a:endParaRPr lang="en-US"/>
          </a:p>
        </p:txBody>
      </p:sp>
    </p:spTree>
    <p:extLst>
      <p:ext uri="{BB962C8B-B14F-4D97-AF65-F5344CB8AC3E}">
        <p14:creationId xmlns:p14="http://schemas.microsoft.com/office/powerpoint/2010/main" val="17371769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5.xml><?xml version="1.0" encoding="utf-8"?>
<p:sldLayout xmlns:a="http://schemas.openxmlformats.org/drawingml/2006/main" xmlns:r="http://schemas.openxmlformats.org/officeDocument/2006/relationships" xmlns:p="http://schemas.openxmlformats.org/presentationml/2006/main" type="twoObj" preserve="1">
  <p:cSld name="White Background 2">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7"/>
            <a:ext cx="10972800" cy="832104"/>
          </a:xfrm>
          <a:prstGeom prst="rect">
            <a:avLst/>
          </a:prstGeom>
        </p:spPr>
        <p:txBody>
          <a:bodyPr/>
          <a:lstStyle>
            <a:lvl1pPr algn="l">
              <a:defRPr sz="4800" b="1">
                <a:solidFill>
                  <a:schemeClr val="tx1"/>
                </a:solidFill>
              </a:defRPr>
            </a:lvl1pPr>
          </a:lstStyle>
          <a:p>
            <a:r>
              <a:rPr lang="en-US" dirty="0"/>
              <a:t>Click to edit Master title style</a:t>
            </a:r>
          </a:p>
        </p:txBody>
      </p:sp>
      <p:sp>
        <p:nvSpPr>
          <p:cNvPr id="3" name="Content Placeholder 2"/>
          <p:cNvSpPr>
            <a:spLocks noGrp="1"/>
          </p:cNvSpPr>
          <p:nvPr>
            <p:ph sz="half" idx="1"/>
          </p:nvPr>
        </p:nvSpPr>
        <p:spPr>
          <a:xfrm>
            <a:off x="609600" y="1114301"/>
            <a:ext cx="5384800" cy="4983163"/>
          </a:xfrm>
          <a:prstGeom prst="rect">
            <a:avLst/>
          </a:prstGeom>
        </p:spPr>
        <p:txBody>
          <a:bodyPr/>
          <a:lstStyle>
            <a:lvl1pPr>
              <a:defRPr sz="3733">
                <a:solidFill>
                  <a:schemeClr val="tx1"/>
                </a:solidFill>
              </a:defRPr>
            </a:lvl1pPr>
            <a:lvl2pPr>
              <a:defRPr sz="3200">
                <a:solidFill>
                  <a:schemeClr val="tx1"/>
                </a:solidFill>
              </a:defRPr>
            </a:lvl2pPr>
            <a:lvl3pPr>
              <a:defRPr sz="2667">
                <a:solidFill>
                  <a:schemeClr val="tx1"/>
                </a:solidFill>
              </a:defRPr>
            </a:lvl3pPr>
            <a:lvl4pPr>
              <a:defRPr sz="2400">
                <a:solidFill>
                  <a:schemeClr val="tx1"/>
                </a:solidFill>
              </a:defRPr>
            </a:lvl4pPr>
            <a:lvl5pPr>
              <a:defRPr sz="2400">
                <a:solidFill>
                  <a:schemeClr val="tx1"/>
                </a:solidFill>
              </a:defRPr>
            </a:lvl5pPr>
            <a:lvl6pPr>
              <a:defRPr sz="2400"/>
            </a:lvl6pPr>
            <a:lvl7pPr>
              <a:defRPr sz="2400"/>
            </a:lvl7pPr>
            <a:lvl8pPr>
              <a:defRPr sz="2400"/>
            </a:lvl8pPr>
            <a:lvl9pPr>
              <a:defRPr sz="2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6197600" y="1114301"/>
            <a:ext cx="5384800" cy="4983163"/>
          </a:xfrm>
          <a:prstGeom prst="rect">
            <a:avLst/>
          </a:prstGeom>
        </p:spPr>
        <p:txBody>
          <a:bodyPr/>
          <a:lstStyle>
            <a:lvl1pPr>
              <a:defRPr sz="3733">
                <a:solidFill>
                  <a:schemeClr val="tx1"/>
                </a:solidFill>
              </a:defRPr>
            </a:lvl1pPr>
            <a:lvl2pPr>
              <a:defRPr sz="3200">
                <a:solidFill>
                  <a:schemeClr val="tx1"/>
                </a:solidFill>
              </a:defRPr>
            </a:lvl2pPr>
            <a:lvl3pPr>
              <a:defRPr sz="2667">
                <a:solidFill>
                  <a:schemeClr val="tx1"/>
                </a:solidFill>
              </a:defRPr>
            </a:lvl3pPr>
            <a:lvl4pPr>
              <a:defRPr sz="2400">
                <a:solidFill>
                  <a:schemeClr val="tx1"/>
                </a:solidFill>
              </a:defRPr>
            </a:lvl4pPr>
            <a:lvl5pPr>
              <a:defRPr sz="2400">
                <a:solidFill>
                  <a:schemeClr val="tx1"/>
                </a:solidFill>
              </a:defRPr>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p:cNvSpPr>
            <a:spLocks noGrp="1"/>
          </p:cNvSpPr>
          <p:nvPr>
            <p:ph type="sldNum" sz="quarter" idx="12"/>
          </p:nvPr>
        </p:nvSpPr>
        <p:spPr>
          <a:xfrm>
            <a:off x="8737600" y="6356352"/>
            <a:ext cx="2844800" cy="365125"/>
          </a:xfrm>
          <a:prstGeom prst="rect">
            <a:avLst/>
          </a:prstGeom>
        </p:spPr>
        <p:txBody>
          <a:bodyPr/>
          <a:lstStyle/>
          <a:p>
            <a:fld id="{4A58DC9F-EF16-41A8-8B48-28636B45A995}" type="slidenum">
              <a:rPr lang="en-US" smtClean="0"/>
              <a:t>‹#›</a:t>
            </a:fld>
            <a:endParaRPr lang="en-US"/>
          </a:p>
        </p:txBody>
      </p:sp>
    </p:spTree>
    <p:extLst>
      <p:ext uri="{BB962C8B-B14F-4D97-AF65-F5344CB8AC3E}">
        <p14:creationId xmlns:p14="http://schemas.microsoft.com/office/powerpoint/2010/main" val="35057644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6.xml><?xml version="1.0" encoding="utf-8"?>
<p:sldLayout xmlns:a="http://schemas.openxmlformats.org/drawingml/2006/main" xmlns:r="http://schemas.openxmlformats.org/officeDocument/2006/relationships" xmlns:p="http://schemas.openxmlformats.org/presentationml/2006/main" type="twoObj" preserve="1">
  <p:cSld name="White Background 3">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40"/>
            <a:ext cx="6961632" cy="1630361"/>
          </a:xfrm>
          <a:prstGeom prst="rect">
            <a:avLst/>
          </a:prstGeom>
        </p:spPr>
        <p:txBody>
          <a:bodyPr/>
          <a:lstStyle>
            <a:lvl1pPr algn="l">
              <a:defRPr sz="4800" b="1"/>
            </a:lvl1pPr>
          </a:lstStyle>
          <a:p>
            <a:r>
              <a:rPr lang="en-US" dirty="0"/>
              <a:t>Click to edit Master title style</a:t>
            </a:r>
          </a:p>
        </p:txBody>
      </p:sp>
      <p:sp>
        <p:nvSpPr>
          <p:cNvPr id="3" name="Content Placeholder 2"/>
          <p:cNvSpPr>
            <a:spLocks noGrp="1"/>
          </p:cNvSpPr>
          <p:nvPr>
            <p:ph sz="half" idx="1"/>
          </p:nvPr>
        </p:nvSpPr>
        <p:spPr>
          <a:xfrm>
            <a:off x="609600" y="1905000"/>
            <a:ext cx="6961632" cy="4183096"/>
          </a:xfrm>
          <a:prstGeom prst="rect">
            <a:avLst/>
          </a:prstGeom>
        </p:spPr>
        <p:txBody>
          <a:bodyPr/>
          <a:lstStyle>
            <a:lvl1pPr>
              <a:defRPr sz="3733"/>
            </a:lvl1pPr>
            <a:lvl2pPr>
              <a:defRPr sz="3200"/>
            </a:lvl2pPr>
            <a:lvl3pPr>
              <a:defRPr sz="2667"/>
            </a:lvl3pPr>
            <a:lvl4pPr>
              <a:defRPr sz="2400"/>
            </a:lvl4pPr>
            <a:lvl5pPr>
              <a:defRPr sz="2400"/>
            </a:lvl5pPr>
            <a:lvl6pPr>
              <a:defRPr sz="2400"/>
            </a:lvl6pPr>
            <a:lvl7pPr>
              <a:defRPr sz="2400"/>
            </a:lvl7pPr>
            <a:lvl8pPr>
              <a:defRPr sz="2400"/>
            </a:lvl8pPr>
            <a:lvl9pPr>
              <a:defRPr sz="2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hasCustomPrompt="1"/>
          </p:nvPr>
        </p:nvSpPr>
        <p:spPr>
          <a:xfrm>
            <a:off x="7627727" y="0"/>
            <a:ext cx="4559808" cy="6117336"/>
          </a:xfrm>
          <a:prstGeom prst="rect">
            <a:avLst/>
          </a:prstGeom>
          <a:solidFill>
            <a:schemeClr val="bg2"/>
          </a:solidFill>
        </p:spPr>
        <p:txBody>
          <a:bodyPr anchor="ctr"/>
          <a:lstStyle>
            <a:lvl1pPr marL="0" indent="0">
              <a:buNone/>
              <a:defRPr sz="3200" baseline="0"/>
            </a:lvl1pPr>
            <a:lvl2pPr>
              <a:defRPr sz="3200"/>
            </a:lvl2pPr>
            <a:lvl3pPr>
              <a:defRPr sz="2667"/>
            </a:lvl3pPr>
            <a:lvl4pPr>
              <a:defRPr sz="2400"/>
            </a:lvl4pPr>
            <a:lvl5pPr>
              <a:defRPr sz="2400"/>
            </a:lvl5pPr>
            <a:lvl6pPr>
              <a:defRPr sz="2400"/>
            </a:lvl6pPr>
            <a:lvl7pPr>
              <a:defRPr sz="2400"/>
            </a:lvl7pPr>
            <a:lvl8pPr>
              <a:defRPr sz="2400"/>
            </a:lvl8pPr>
            <a:lvl9pPr>
              <a:defRPr sz="2400"/>
            </a:lvl9pPr>
          </a:lstStyle>
          <a:p>
            <a:pPr lvl="0"/>
            <a:r>
              <a:rPr lang="en-US" dirty="0"/>
              <a:t>Insert text/graph/photo</a:t>
            </a:r>
          </a:p>
        </p:txBody>
      </p:sp>
      <p:sp>
        <p:nvSpPr>
          <p:cNvPr id="7" name="Slide Number Placeholder 6"/>
          <p:cNvSpPr>
            <a:spLocks noGrp="1"/>
          </p:cNvSpPr>
          <p:nvPr>
            <p:ph type="sldNum" sz="quarter" idx="12"/>
          </p:nvPr>
        </p:nvSpPr>
        <p:spPr/>
        <p:txBody>
          <a:bodyPr/>
          <a:lstStyle/>
          <a:p>
            <a:fld id="{36839232-8DE6-4906-83C6-25E5FB93B92D}" type="slidenum">
              <a:rPr lang="en-US" smtClean="0"/>
              <a:t>‹#›</a:t>
            </a:fld>
            <a:endParaRPr lang="en-US"/>
          </a:p>
        </p:txBody>
      </p:sp>
    </p:spTree>
    <p:extLst>
      <p:ext uri="{BB962C8B-B14F-4D97-AF65-F5344CB8AC3E}">
        <p14:creationId xmlns:p14="http://schemas.microsoft.com/office/powerpoint/2010/main" val="19636771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7.xml><?xml version="1.0" encoding="utf-8"?>
<p:sldLayout xmlns:a="http://schemas.openxmlformats.org/drawingml/2006/main" xmlns:r="http://schemas.openxmlformats.org/officeDocument/2006/relationships" xmlns:p="http://schemas.openxmlformats.org/presentationml/2006/main" userDrawn="1">
  <p:cSld name="U.S. POINTER">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36839232-8DE6-4906-83C6-25E5FB93B92D}" type="slidenum">
              <a:rPr lang="en-US" smtClean="0"/>
              <a:t>‹#›</a:t>
            </a:fld>
            <a:endParaRPr lang="en-US"/>
          </a:p>
        </p:txBody>
      </p:sp>
      <p:sp>
        <p:nvSpPr>
          <p:cNvPr id="3" name="Rectangle 2">
            <a:extLst>
              <a:ext uri="{FF2B5EF4-FFF2-40B4-BE49-F238E27FC236}">
                <a16:creationId xmlns:a16="http://schemas.microsoft.com/office/drawing/2014/main" id="{821B43F7-AEC2-4318-9106-8839F7E3EB30}"/>
              </a:ext>
            </a:extLst>
          </p:cNvPr>
          <p:cNvSpPr/>
          <p:nvPr userDrawn="1"/>
        </p:nvSpPr>
        <p:spPr>
          <a:xfrm>
            <a:off x="0" y="0"/>
            <a:ext cx="12192000" cy="125984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Tree>
    <p:extLst>
      <p:ext uri="{BB962C8B-B14F-4D97-AF65-F5344CB8AC3E}">
        <p14:creationId xmlns:p14="http://schemas.microsoft.com/office/powerpoint/2010/main" val="32039668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8.xml><?xml version="1.0" encoding="utf-8"?>
<p:sldLayout xmlns:a="http://schemas.openxmlformats.org/drawingml/2006/main" xmlns:r="http://schemas.openxmlformats.org/officeDocument/2006/relationships" xmlns:p="http://schemas.openxmlformats.org/presentationml/2006/main" userDrawn="1">
  <p:cSld name="For Graphic/Chart">
    <p:spTree>
      <p:nvGrpSpPr>
        <p:cNvPr id="1" name=""/>
        <p:cNvGrpSpPr/>
        <p:nvPr/>
      </p:nvGrpSpPr>
      <p:grpSpPr>
        <a:xfrm>
          <a:off x="0" y="0"/>
          <a:ext cx="0" cy="0"/>
          <a:chOff x="0" y="0"/>
          <a:chExt cx="0" cy="0"/>
        </a:xfrm>
      </p:grpSpPr>
      <p:sp>
        <p:nvSpPr>
          <p:cNvPr id="17" name="Rectangle 16"/>
          <p:cNvSpPr/>
          <p:nvPr userDrawn="1"/>
        </p:nvSpPr>
        <p:spPr>
          <a:xfrm>
            <a:off x="11531600" y="6411436"/>
            <a:ext cx="406400" cy="473393"/>
          </a:xfrm>
          <a:prstGeom prst="rect">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7" name="Title 1"/>
          <p:cNvSpPr>
            <a:spLocks noGrp="1"/>
          </p:cNvSpPr>
          <p:nvPr>
            <p:ph type="title"/>
          </p:nvPr>
        </p:nvSpPr>
        <p:spPr>
          <a:xfrm>
            <a:off x="2336800" y="353220"/>
            <a:ext cx="8940800" cy="868363"/>
          </a:xfrm>
        </p:spPr>
        <p:txBody>
          <a:bodyPr>
            <a:normAutofit/>
          </a:bodyPr>
          <a:lstStyle>
            <a:lvl1pPr algn="l">
              <a:defRPr sz="3200" b="1">
                <a:solidFill>
                  <a:schemeClr val="tx1">
                    <a:lumMod val="65000"/>
                    <a:lumOff val="35000"/>
                  </a:schemeClr>
                </a:solidFill>
              </a:defRPr>
            </a:lvl1pPr>
          </a:lstStyle>
          <a:p>
            <a:r>
              <a:rPr lang="en-US" dirty="0"/>
              <a:t>Click to edit Master title style</a:t>
            </a:r>
          </a:p>
        </p:txBody>
      </p:sp>
      <p:pic>
        <p:nvPicPr>
          <p:cNvPr id="8" name="Picture 2"/>
          <p:cNvPicPr>
            <a:picLocks noChangeAspect="1" noChangeArrowheads="1"/>
          </p:cNvPicPr>
          <p:nvPr userDrawn="1"/>
        </p:nvPicPr>
        <p:blipFill rotWithShape="1">
          <a:blip r:embed="rId2" cstate="email">
            <a:extLst>
              <a:ext uri="{28A0092B-C50C-407E-A947-70E740481C1C}">
                <a14:useLocalDpi xmlns:a14="http://schemas.microsoft.com/office/drawing/2010/main"/>
              </a:ext>
            </a:extLst>
          </a:blip>
          <a:srcRect/>
          <a:stretch/>
        </p:blipFill>
        <p:spPr bwMode="auto">
          <a:xfrm>
            <a:off x="1222375" y="259080"/>
            <a:ext cx="609600" cy="452120"/>
          </a:xfrm>
          <a:prstGeom prst="rect">
            <a:avLst/>
          </a:prstGeom>
          <a:noFill/>
          <a:ln w="9525">
            <a:noFill/>
            <a:miter lim="800000"/>
            <a:headEnd/>
            <a:tailEnd/>
          </a:ln>
        </p:spPr>
      </p:pic>
      <p:pic>
        <p:nvPicPr>
          <p:cNvPr id="9" name="Picture 2"/>
          <p:cNvPicPr>
            <a:picLocks noChangeAspect="1" noChangeArrowheads="1"/>
          </p:cNvPicPr>
          <p:nvPr userDrawn="1"/>
        </p:nvPicPr>
        <p:blipFill rotWithShape="1">
          <a:blip r:embed="rId3" cstate="email">
            <a:extLst>
              <a:ext uri="{28A0092B-C50C-407E-A947-70E740481C1C}">
                <a14:useLocalDpi xmlns:a14="http://schemas.microsoft.com/office/drawing/2010/main"/>
              </a:ext>
            </a:extLst>
          </a:blip>
          <a:srcRect/>
          <a:stretch/>
        </p:blipFill>
        <p:spPr bwMode="auto">
          <a:xfrm>
            <a:off x="569384" y="259080"/>
            <a:ext cx="603251" cy="452120"/>
          </a:xfrm>
          <a:prstGeom prst="rect">
            <a:avLst/>
          </a:prstGeom>
          <a:noFill/>
          <a:ln w="9525">
            <a:noFill/>
            <a:miter lim="800000"/>
            <a:headEnd/>
            <a:tailEnd/>
          </a:ln>
        </p:spPr>
      </p:pic>
      <p:pic>
        <p:nvPicPr>
          <p:cNvPr id="10" name="Picture 2"/>
          <p:cNvPicPr>
            <a:picLocks noChangeAspect="1" noChangeArrowheads="1"/>
          </p:cNvPicPr>
          <p:nvPr userDrawn="1"/>
        </p:nvPicPr>
        <p:blipFill rotWithShape="1">
          <a:blip r:embed="rId4" cstate="email">
            <a:extLst>
              <a:ext uri="{28A0092B-C50C-407E-A947-70E740481C1C}">
                <a14:useLocalDpi xmlns:a14="http://schemas.microsoft.com/office/drawing/2010/main"/>
              </a:ext>
            </a:extLst>
          </a:blip>
          <a:srcRect/>
          <a:stretch/>
        </p:blipFill>
        <p:spPr bwMode="auto">
          <a:xfrm>
            <a:off x="1222375" y="753745"/>
            <a:ext cx="609600" cy="452120"/>
          </a:xfrm>
          <a:prstGeom prst="rect">
            <a:avLst/>
          </a:prstGeom>
          <a:noFill/>
          <a:ln w="9525">
            <a:noFill/>
            <a:miter lim="800000"/>
            <a:headEnd/>
            <a:tailEnd/>
          </a:ln>
        </p:spPr>
      </p:pic>
      <p:pic>
        <p:nvPicPr>
          <p:cNvPr id="11" name="Picture 2"/>
          <p:cNvPicPr>
            <a:picLocks noChangeAspect="1" noChangeArrowheads="1"/>
          </p:cNvPicPr>
          <p:nvPr userDrawn="1"/>
        </p:nvPicPr>
        <p:blipFill rotWithShape="1">
          <a:blip r:embed="rId5" cstate="email">
            <a:extLst>
              <a:ext uri="{28A0092B-C50C-407E-A947-70E740481C1C}">
                <a14:useLocalDpi xmlns:a14="http://schemas.microsoft.com/office/drawing/2010/main"/>
              </a:ext>
            </a:extLst>
          </a:blip>
          <a:srcRect/>
          <a:stretch/>
        </p:blipFill>
        <p:spPr bwMode="auto">
          <a:xfrm>
            <a:off x="566209" y="753745"/>
            <a:ext cx="603251" cy="452120"/>
          </a:xfrm>
          <a:prstGeom prst="rect">
            <a:avLst/>
          </a:prstGeom>
          <a:noFill/>
          <a:ln w="9525">
            <a:noFill/>
            <a:miter lim="800000"/>
            <a:headEnd/>
            <a:tailEnd/>
          </a:ln>
        </p:spPr>
      </p:pic>
      <p:sp>
        <p:nvSpPr>
          <p:cNvPr id="12" name="Rectangle 11"/>
          <p:cNvSpPr/>
          <p:nvPr userDrawn="1"/>
        </p:nvSpPr>
        <p:spPr>
          <a:xfrm>
            <a:off x="1930400" y="259082"/>
            <a:ext cx="203200" cy="946785"/>
          </a:xfrm>
          <a:prstGeom prst="rect">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3" name="Rectangle 12"/>
          <p:cNvSpPr/>
          <p:nvPr userDrawn="1"/>
        </p:nvSpPr>
        <p:spPr>
          <a:xfrm>
            <a:off x="2235200" y="259082"/>
            <a:ext cx="101600" cy="946785"/>
          </a:xfrm>
          <a:prstGeom prst="rect">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4" name="Line 4"/>
          <p:cNvSpPr>
            <a:spLocks noChangeShapeType="1"/>
          </p:cNvSpPr>
          <p:nvPr userDrawn="1"/>
        </p:nvSpPr>
        <p:spPr bwMode="auto">
          <a:xfrm>
            <a:off x="508000" y="1304925"/>
            <a:ext cx="11176000" cy="0"/>
          </a:xfrm>
          <a:prstGeom prst="line">
            <a:avLst/>
          </a:prstGeom>
          <a:noFill/>
          <a:ln w="38100">
            <a:solidFill>
              <a:schemeClr val="bg2">
                <a:lumMod val="50000"/>
              </a:schemeClr>
            </a:solidFill>
            <a:round/>
            <a:headEnd/>
            <a:tailEnd/>
          </a:ln>
          <a:effectLst/>
        </p:spPr>
        <p:txBody>
          <a:bodyPr/>
          <a:lstStyle/>
          <a:p>
            <a:pPr>
              <a:defRPr/>
            </a:pPr>
            <a:endParaRPr lang="en-US" sz="1800" dirty="0">
              <a:solidFill>
                <a:prstClr val="black"/>
              </a:solidFill>
              <a:effectLst>
                <a:outerShdw blurRad="38100" dist="38100" dir="2700000" algn="tl">
                  <a:srgbClr val="000000">
                    <a:alpha val="43137"/>
                  </a:srgbClr>
                </a:outerShdw>
              </a:effectLst>
            </a:endParaRPr>
          </a:p>
        </p:txBody>
      </p:sp>
      <p:sp>
        <p:nvSpPr>
          <p:cNvPr id="16" name="Slide Number Placeholder 5"/>
          <p:cNvSpPr>
            <a:spLocks noGrp="1"/>
          </p:cNvSpPr>
          <p:nvPr>
            <p:ph type="sldNum" sz="quarter" idx="12"/>
          </p:nvPr>
        </p:nvSpPr>
        <p:spPr>
          <a:xfrm>
            <a:off x="11430000" y="6400800"/>
            <a:ext cx="508000" cy="381000"/>
          </a:xfrm>
        </p:spPr>
        <p:txBody>
          <a:bodyPr/>
          <a:lstStyle>
            <a:lvl1pPr>
              <a:defRPr>
                <a:solidFill>
                  <a:schemeClr val="bg1"/>
                </a:solidFill>
              </a:defRPr>
            </a:lvl1pPr>
          </a:lstStyle>
          <a:p>
            <a:fld id="{F495CB13-DDF5-4CD6-A0E3-C7490454CE3F}" type="slidenum">
              <a:rPr lang="en-US" smtClean="0"/>
              <a:pPr/>
              <a:t>‹#›</a:t>
            </a:fld>
            <a:endParaRPr lang="en-US" dirty="0"/>
          </a:p>
        </p:txBody>
      </p:sp>
    </p:spTree>
    <p:extLst>
      <p:ext uri="{BB962C8B-B14F-4D97-AF65-F5344CB8AC3E}">
        <p14:creationId xmlns:p14="http://schemas.microsoft.com/office/powerpoint/2010/main" val="3862439646"/>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userDrawn="1">
  <p:cSld name=" For Content">
    <p:spTree>
      <p:nvGrpSpPr>
        <p:cNvPr id="1" name=""/>
        <p:cNvGrpSpPr/>
        <p:nvPr/>
      </p:nvGrpSpPr>
      <p:grpSpPr>
        <a:xfrm>
          <a:off x="0" y="0"/>
          <a:ext cx="0" cy="0"/>
          <a:chOff x="0" y="0"/>
          <a:chExt cx="0" cy="0"/>
        </a:xfrm>
      </p:grpSpPr>
      <p:sp>
        <p:nvSpPr>
          <p:cNvPr id="18" name="Title 1"/>
          <p:cNvSpPr>
            <a:spLocks noGrp="1"/>
          </p:cNvSpPr>
          <p:nvPr>
            <p:ph type="title"/>
          </p:nvPr>
        </p:nvSpPr>
        <p:spPr>
          <a:xfrm>
            <a:off x="2336800" y="353220"/>
            <a:ext cx="8940800" cy="868363"/>
          </a:xfrm>
        </p:spPr>
        <p:txBody>
          <a:bodyPr>
            <a:normAutofit/>
          </a:bodyPr>
          <a:lstStyle>
            <a:lvl1pPr algn="l">
              <a:defRPr sz="3200" b="1">
                <a:solidFill>
                  <a:schemeClr val="tx1">
                    <a:lumMod val="65000"/>
                    <a:lumOff val="35000"/>
                  </a:schemeClr>
                </a:solidFill>
              </a:defRPr>
            </a:lvl1pPr>
          </a:lstStyle>
          <a:p>
            <a:r>
              <a:rPr lang="en-US" dirty="0"/>
              <a:t>Click to edit Master title style</a:t>
            </a:r>
          </a:p>
        </p:txBody>
      </p:sp>
      <p:sp>
        <p:nvSpPr>
          <p:cNvPr id="19" name="Content Placeholder 2"/>
          <p:cNvSpPr>
            <a:spLocks noGrp="1"/>
          </p:cNvSpPr>
          <p:nvPr>
            <p:ph idx="1"/>
          </p:nvPr>
        </p:nvSpPr>
        <p:spPr>
          <a:xfrm>
            <a:off x="609600" y="1600201"/>
            <a:ext cx="10972800" cy="4525963"/>
          </a:xfrm>
        </p:spPr>
        <p:txBody>
          <a:bodyPr/>
          <a:lstStyle>
            <a:lvl1pPr>
              <a:defRPr sz="2800"/>
            </a:lvl1pPr>
            <a:lvl2pPr marL="742913" indent="-285737">
              <a:buFont typeface="Arial" panose="020B0604020202020204" pitchFamily="34" charset="0"/>
              <a:buChar char="•"/>
              <a:defRPr sz="2400"/>
            </a:lvl2pPr>
            <a:lvl3pPr>
              <a:defRPr sz="2000"/>
            </a:lvl3pPr>
            <a:lvl4pPr>
              <a:defRPr sz="1800"/>
            </a:lvl4pPr>
            <a:lvl5pPr>
              <a:defRPr sz="18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0" name="Footer Placeholder 4"/>
          <p:cNvSpPr>
            <a:spLocks noGrp="1"/>
          </p:cNvSpPr>
          <p:nvPr>
            <p:ph type="ftr" sz="quarter" idx="11"/>
          </p:nvPr>
        </p:nvSpPr>
        <p:spPr>
          <a:xfrm>
            <a:off x="4165600" y="6356352"/>
            <a:ext cx="3860800" cy="365125"/>
          </a:xfrm>
        </p:spPr>
        <p:txBody>
          <a:bodyPr/>
          <a:lstStyle/>
          <a:p>
            <a:pPr defTabSz="914354"/>
            <a:endParaRPr lang="en-US" dirty="0">
              <a:solidFill>
                <a:prstClr val="black">
                  <a:tint val="75000"/>
                </a:prstClr>
              </a:solidFill>
            </a:endParaRPr>
          </a:p>
        </p:txBody>
      </p:sp>
      <p:sp>
        <p:nvSpPr>
          <p:cNvPr id="21" name="Slide Number Placeholder 5"/>
          <p:cNvSpPr txBox="1">
            <a:spLocks/>
          </p:cNvSpPr>
          <p:nvPr userDrawn="1"/>
        </p:nvSpPr>
        <p:spPr>
          <a:xfrm>
            <a:off x="11226800" y="6400800"/>
            <a:ext cx="508000" cy="381000"/>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354" rtl="0" eaLnBrk="1" fontAlgn="auto" latinLnBrk="0" hangingPunct="1">
              <a:lnSpc>
                <a:spcPct val="100000"/>
              </a:lnSpc>
              <a:spcBef>
                <a:spcPts val="0"/>
              </a:spcBef>
              <a:spcAft>
                <a:spcPts val="0"/>
              </a:spcAft>
              <a:buClrTx/>
              <a:buSzTx/>
              <a:buFontTx/>
              <a:buNone/>
              <a:tabLst/>
              <a:defRPr/>
            </a:pPr>
            <a:fld id="{F495CB13-DDF5-4CD6-A0E3-C7490454CE3F}" type="slidenum">
              <a:rPr kumimoji="0" lang="en-US" sz="1200" b="0" i="0" u="none" strike="noStrike" kern="1200" cap="none" spc="0" normalizeH="0" baseline="0" noProof="0" smtClean="0">
                <a:ln>
                  <a:noFill/>
                </a:ln>
                <a:solidFill>
                  <a:prstClr val="white"/>
                </a:solidFill>
                <a:effectLst/>
                <a:uLnTx/>
                <a:uFillTx/>
                <a:latin typeface="Calibri"/>
                <a:ea typeface="+mn-ea"/>
                <a:cs typeface="+mn-cs"/>
              </a:rPr>
              <a:pPr marL="0" marR="0" lvl="0" indent="0" algn="r" defTabSz="914354"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dirty="0">
              <a:ln>
                <a:noFill/>
              </a:ln>
              <a:solidFill>
                <a:prstClr val="white"/>
              </a:solidFill>
              <a:effectLst/>
              <a:uLnTx/>
              <a:uFillTx/>
              <a:latin typeface="Calibri"/>
              <a:ea typeface="+mn-ea"/>
              <a:cs typeface="+mn-cs"/>
            </a:endParaRPr>
          </a:p>
        </p:txBody>
      </p:sp>
      <p:pic>
        <p:nvPicPr>
          <p:cNvPr id="22" name="Picture 2"/>
          <p:cNvPicPr>
            <a:picLocks noChangeAspect="1" noChangeArrowheads="1"/>
          </p:cNvPicPr>
          <p:nvPr userDrawn="1"/>
        </p:nvPicPr>
        <p:blipFill rotWithShape="1">
          <a:blip r:embed="rId2" cstate="email">
            <a:extLst>
              <a:ext uri="{28A0092B-C50C-407E-A947-70E740481C1C}">
                <a14:useLocalDpi xmlns:a14="http://schemas.microsoft.com/office/drawing/2010/main"/>
              </a:ext>
            </a:extLst>
          </a:blip>
          <a:srcRect/>
          <a:stretch/>
        </p:blipFill>
        <p:spPr bwMode="auto">
          <a:xfrm>
            <a:off x="1222375" y="259080"/>
            <a:ext cx="609600" cy="452120"/>
          </a:xfrm>
          <a:prstGeom prst="rect">
            <a:avLst/>
          </a:prstGeom>
          <a:noFill/>
          <a:ln w="9525">
            <a:noFill/>
            <a:miter lim="800000"/>
            <a:headEnd/>
            <a:tailEnd/>
          </a:ln>
        </p:spPr>
      </p:pic>
      <p:pic>
        <p:nvPicPr>
          <p:cNvPr id="23" name="Picture 2"/>
          <p:cNvPicPr>
            <a:picLocks noChangeAspect="1" noChangeArrowheads="1"/>
          </p:cNvPicPr>
          <p:nvPr userDrawn="1"/>
        </p:nvPicPr>
        <p:blipFill rotWithShape="1">
          <a:blip r:embed="rId3" cstate="email">
            <a:extLst>
              <a:ext uri="{28A0092B-C50C-407E-A947-70E740481C1C}">
                <a14:useLocalDpi xmlns:a14="http://schemas.microsoft.com/office/drawing/2010/main"/>
              </a:ext>
            </a:extLst>
          </a:blip>
          <a:srcRect/>
          <a:stretch/>
        </p:blipFill>
        <p:spPr bwMode="auto">
          <a:xfrm>
            <a:off x="569384" y="259080"/>
            <a:ext cx="603251" cy="452120"/>
          </a:xfrm>
          <a:prstGeom prst="rect">
            <a:avLst/>
          </a:prstGeom>
          <a:noFill/>
          <a:ln w="9525">
            <a:noFill/>
            <a:miter lim="800000"/>
            <a:headEnd/>
            <a:tailEnd/>
          </a:ln>
        </p:spPr>
      </p:pic>
      <p:pic>
        <p:nvPicPr>
          <p:cNvPr id="24" name="Picture 2"/>
          <p:cNvPicPr>
            <a:picLocks noChangeAspect="1" noChangeArrowheads="1"/>
          </p:cNvPicPr>
          <p:nvPr userDrawn="1"/>
        </p:nvPicPr>
        <p:blipFill rotWithShape="1">
          <a:blip r:embed="rId4" cstate="email">
            <a:extLst>
              <a:ext uri="{28A0092B-C50C-407E-A947-70E740481C1C}">
                <a14:useLocalDpi xmlns:a14="http://schemas.microsoft.com/office/drawing/2010/main"/>
              </a:ext>
            </a:extLst>
          </a:blip>
          <a:srcRect/>
          <a:stretch/>
        </p:blipFill>
        <p:spPr bwMode="auto">
          <a:xfrm>
            <a:off x="1222375" y="753745"/>
            <a:ext cx="609600" cy="452120"/>
          </a:xfrm>
          <a:prstGeom prst="rect">
            <a:avLst/>
          </a:prstGeom>
          <a:noFill/>
          <a:ln w="9525">
            <a:noFill/>
            <a:miter lim="800000"/>
            <a:headEnd/>
            <a:tailEnd/>
          </a:ln>
        </p:spPr>
      </p:pic>
      <p:pic>
        <p:nvPicPr>
          <p:cNvPr id="25" name="Picture 2"/>
          <p:cNvPicPr>
            <a:picLocks noChangeAspect="1" noChangeArrowheads="1"/>
          </p:cNvPicPr>
          <p:nvPr userDrawn="1"/>
        </p:nvPicPr>
        <p:blipFill rotWithShape="1">
          <a:blip r:embed="rId5" cstate="email">
            <a:extLst>
              <a:ext uri="{28A0092B-C50C-407E-A947-70E740481C1C}">
                <a14:useLocalDpi xmlns:a14="http://schemas.microsoft.com/office/drawing/2010/main"/>
              </a:ext>
            </a:extLst>
          </a:blip>
          <a:srcRect/>
          <a:stretch/>
        </p:blipFill>
        <p:spPr bwMode="auto">
          <a:xfrm>
            <a:off x="566209" y="753745"/>
            <a:ext cx="603251" cy="452120"/>
          </a:xfrm>
          <a:prstGeom prst="rect">
            <a:avLst/>
          </a:prstGeom>
          <a:noFill/>
          <a:ln w="9525">
            <a:noFill/>
            <a:miter lim="800000"/>
            <a:headEnd/>
            <a:tailEnd/>
          </a:ln>
        </p:spPr>
      </p:pic>
      <p:sp>
        <p:nvSpPr>
          <p:cNvPr id="26" name="Rectangle 25"/>
          <p:cNvSpPr/>
          <p:nvPr userDrawn="1"/>
        </p:nvSpPr>
        <p:spPr>
          <a:xfrm>
            <a:off x="1930400" y="259082"/>
            <a:ext cx="203200" cy="946785"/>
          </a:xfrm>
          <a:prstGeom prst="rect">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54"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27" name="Rectangle 26"/>
          <p:cNvSpPr/>
          <p:nvPr userDrawn="1"/>
        </p:nvSpPr>
        <p:spPr>
          <a:xfrm>
            <a:off x="2235200" y="259082"/>
            <a:ext cx="101600" cy="946785"/>
          </a:xfrm>
          <a:prstGeom prst="rect">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54"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28" name="Line 4"/>
          <p:cNvSpPr>
            <a:spLocks noChangeShapeType="1"/>
          </p:cNvSpPr>
          <p:nvPr userDrawn="1"/>
        </p:nvSpPr>
        <p:spPr bwMode="auto">
          <a:xfrm>
            <a:off x="566208" y="1304925"/>
            <a:ext cx="11016192" cy="0"/>
          </a:xfrm>
          <a:prstGeom prst="line">
            <a:avLst/>
          </a:prstGeom>
          <a:noFill/>
          <a:ln w="38100">
            <a:solidFill>
              <a:schemeClr val="bg2">
                <a:lumMod val="50000"/>
              </a:schemeClr>
            </a:solidFill>
            <a:round/>
            <a:headEnd/>
            <a:tailEnd/>
          </a:ln>
          <a:effectLst/>
        </p:spPr>
        <p:txBody>
          <a:bodyPr/>
          <a:lstStyle/>
          <a:p>
            <a:pPr marL="0" marR="0" lvl="0" indent="0" algn="l" defTabSz="914354"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Calibri"/>
              <a:ea typeface="+mn-ea"/>
              <a:cs typeface="+mn-cs"/>
            </a:endParaRPr>
          </a:p>
        </p:txBody>
      </p:sp>
      <p:sp>
        <p:nvSpPr>
          <p:cNvPr id="30" name="Rectangle 29"/>
          <p:cNvSpPr/>
          <p:nvPr userDrawn="1"/>
        </p:nvSpPr>
        <p:spPr>
          <a:xfrm>
            <a:off x="11480800" y="6384610"/>
            <a:ext cx="406400" cy="473393"/>
          </a:xfrm>
          <a:prstGeom prst="rect">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54"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31" name="Slide Number Placeholder 5"/>
          <p:cNvSpPr>
            <a:spLocks noGrp="1"/>
          </p:cNvSpPr>
          <p:nvPr>
            <p:ph type="sldNum" sz="quarter" idx="12"/>
          </p:nvPr>
        </p:nvSpPr>
        <p:spPr>
          <a:xfrm>
            <a:off x="11430000" y="6400800"/>
            <a:ext cx="508000" cy="381000"/>
          </a:xfrm>
        </p:spPr>
        <p:txBody>
          <a:bodyPr/>
          <a:lstStyle>
            <a:lvl1pPr>
              <a:defRPr>
                <a:solidFill>
                  <a:schemeClr val="bg1"/>
                </a:solidFill>
              </a:defRPr>
            </a:lvl1pPr>
          </a:lstStyle>
          <a:p>
            <a:pPr defTabSz="914354"/>
            <a:fld id="{F495CB13-DDF5-4CD6-A0E3-C7490454CE3F}" type="slidenum">
              <a:rPr lang="en-US" smtClean="0">
                <a:solidFill>
                  <a:prstClr val="white"/>
                </a:solidFill>
              </a:rPr>
              <a:pPr defTabSz="914354"/>
              <a:t>‹#›</a:t>
            </a:fld>
            <a:endParaRPr lang="en-US" dirty="0">
              <a:solidFill>
                <a:prstClr val="white"/>
              </a:solidFill>
            </a:endParaRPr>
          </a:p>
        </p:txBody>
      </p:sp>
    </p:spTree>
    <p:extLst>
      <p:ext uri="{BB962C8B-B14F-4D97-AF65-F5344CB8AC3E}">
        <p14:creationId xmlns:p14="http://schemas.microsoft.com/office/powerpoint/2010/main" val="14019403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fld id="{36839232-8DE6-4906-83C6-25E5FB93B92D}" type="slidenum">
              <a:rPr lang="en-US" smtClean="0"/>
              <a:pPr/>
              <a:t>‹#›</a:t>
            </a:fld>
            <a:endParaRPr lang="en-US"/>
          </a:p>
        </p:txBody>
      </p:sp>
    </p:spTree>
    <p:extLst>
      <p:ext uri="{BB962C8B-B14F-4D97-AF65-F5344CB8AC3E}">
        <p14:creationId xmlns:p14="http://schemas.microsoft.com/office/powerpoint/2010/main" val="20472645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0.xml><?xml version="1.0" encoding="utf-8"?>
<p:sldLayout xmlns:a="http://schemas.openxmlformats.org/drawingml/2006/main" xmlns:r="http://schemas.openxmlformats.org/officeDocument/2006/relationships" xmlns:p="http://schemas.openxmlformats.org/presentationml/2006/main" type="obj" preserve="1">
  <p:cSld name="Gold Background 1">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7"/>
            <a:ext cx="10972800" cy="832104"/>
          </a:xfrm>
          <a:prstGeom prst="rect">
            <a:avLst/>
          </a:prstGeom>
        </p:spPr>
        <p:txBody>
          <a:bodyPr/>
          <a:lstStyle>
            <a:lvl1pPr algn="l">
              <a:defRPr sz="4800" b="1">
                <a:solidFill>
                  <a:schemeClr val="tx1"/>
                </a:solidFill>
              </a:defRPr>
            </a:lvl1pPr>
          </a:lstStyle>
          <a:p>
            <a:r>
              <a:rPr lang="en-US" dirty="0" smtClean="0"/>
              <a:t>Click to edit Master title style</a:t>
            </a:r>
            <a:endParaRPr lang="en-US" dirty="0"/>
          </a:p>
        </p:txBody>
      </p:sp>
      <p:sp>
        <p:nvSpPr>
          <p:cNvPr id="3" name="Content Placeholder 2"/>
          <p:cNvSpPr>
            <a:spLocks noGrp="1"/>
          </p:cNvSpPr>
          <p:nvPr>
            <p:ph idx="1"/>
          </p:nvPr>
        </p:nvSpPr>
        <p:spPr>
          <a:xfrm>
            <a:off x="609600" y="1107376"/>
            <a:ext cx="10972800" cy="4983163"/>
          </a:xfrm>
          <a:prstGeom prst="rect">
            <a:avLst/>
          </a:prstGeom>
        </p:spPr>
        <p:txBody>
          <a:bodyPr/>
          <a:lstStyle>
            <a:lvl1pPr>
              <a:defRPr sz="3733">
                <a:solidFill>
                  <a:schemeClr val="tx1"/>
                </a:solidFill>
              </a:defRPr>
            </a:lvl1pPr>
            <a:lvl2pPr>
              <a:defRPr sz="3200">
                <a:solidFill>
                  <a:schemeClr val="tx1"/>
                </a:solidFill>
              </a:defRPr>
            </a:lvl2pPr>
            <a:lvl3pPr>
              <a:defRPr sz="2667">
                <a:solidFill>
                  <a:schemeClr val="tx1"/>
                </a:solidFill>
              </a:defRPr>
            </a:lvl3pPr>
            <a:lvl4pPr>
              <a:defRPr sz="2400">
                <a:solidFill>
                  <a:schemeClr val="tx1"/>
                </a:solidFill>
              </a:defRPr>
            </a:lvl4pPr>
            <a:lvl5pPr>
              <a:defRPr sz="2400">
                <a:solidFill>
                  <a:schemeClr val="tx1"/>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Slide Number Placeholder 5"/>
          <p:cNvSpPr>
            <a:spLocks noGrp="1"/>
          </p:cNvSpPr>
          <p:nvPr>
            <p:ph type="sldNum" sz="quarter" idx="12"/>
          </p:nvPr>
        </p:nvSpPr>
        <p:spPr>
          <a:xfrm>
            <a:off x="10668000" y="6356351"/>
            <a:ext cx="914400" cy="365125"/>
          </a:xfrm>
          <a:prstGeom prst="rect">
            <a:avLst/>
          </a:prstGeom>
        </p:spPr>
        <p:txBody>
          <a:bodyPr/>
          <a:lstStyle/>
          <a:p>
            <a:fld id="{4A58DC9F-EF16-41A8-8B48-28636B45A995}" type="slidenum">
              <a:rPr lang="en-US" smtClean="0"/>
              <a:t>‹#›</a:t>
            </a:fld>
            <a:endParaRPr lang="en-US"/>
          </a:p>
        </p:txBody>
      </p:sp>
    </p:spTree>
    <p:extLst>
      <p:ext uri="{BB962C8B-B14F-4D97-AF65-F5344CB8AC3E}">
        <p14:creationId xmlns:p14="http://schemas.microsoft.com/office/powerpoint/2010/main" val="4215980698"/>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twoObj" preserve="1">
  <p:cSld name="Gold Background 2">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7"/>
            <a:ext cx="10972800" cy="832104"/>
          </a:xfrm>
          <a:prstGeom prst="rect">
            <a:avLst/>
          </a:prstGeom>
        </p:spPr>
        <p:txBody>
          <a:bodyPr/>
          <a:lstStyle>
            <a:lvl1pPr algn="l">
              <a:defRPr sz="4800" b="1">
                <a:solidFill>
                  <a:schemeClr val="tx1"/>
                </a:solidFill>
              </a:defRPr>
            </a:lvl1pPr>
          </a:lstStyle>
          <a:p>
            <a:r>
              <a:rPr lang="en-US" dirty="0" smtClean="0"/>
              <a:t>Click to edit Master title style</a:t>
            </a:r>
            <a:endParaRPr lang="en-US" dirty="0"/>
          </a:p>
        </p:txBody>
      </p:sp>
      <p:sp>
        <p:nvSpPr>
          <p:cNvPr id="3" name="Content Placeholder 2"/>
          <p:cNvSpPr>
            <a:spLocks noGrp="1"/>
          </p:cNvSpPr>
          <p:nvPr>
            <p:ph sz="half" idx="1"/>
          </p:nvPr>
        </p:nvSpPr>
        <p:spPr>
          <a:xfrm>
            <a:off x="609600" y="1114301"/>
            <a:ext cx="5384800" cy="4983163"/>
          </a:xfrm>
          <a:prstGeom prst="rect">
            <a:avLst/>
          </a:prstGeom>
        </p:spPr>
        <p:txBody>
          <a:bodyPr/>
          <a:lstStyle>
            <a:lvl1pPr>
              <a:defRPr sz="3733">
                <a:solidFill>
                  <a:schemeClr val="tx1"/>
                </a:solidFill>
              </a:defRPr>
            </a:lvl1pPr>
            <a:lvl2pPr>
              <a:defRPr sz="3200">
                <a:solidFill>
                  <a:schemeClr val="tx1"/>
                </a:solidFill>
              </a:defRPr>
            </a:lvl2pPr>
            <a:lvl3pPr>
              <a:defRPr sz="2667">
                <a:solidFill>
                  <a:schemeClr val="tx1"/>
                </a:solidFill>
              </a:defRPr>
            </a:lvl3pPr>
            <a:lvl4pPr>
              <a:defRPr sz="2400">
                <a:solidFill>
                  <a:schemeClr val="tx1"/>
                </a:solidFill>
              </a:defRPr>
            </a:lvl4pPr>
            <a:lvl5pPr>
              <a:defRPr sz="2400">
                <a:solidFill>
                  <a:schemeClr val="tx1"/>
                </a:solidFill>
              </a:defRPr>
            </a:lvl5pPr>
            <a:lvl6pPr>
              <a:defRPr sz="2400"/>
            </a:lvl6pPr>
            <a:lvl7pPr>
              <a:defRPr sz="2400"/>
            </a:lvl7pPr>
            <a:lvl8pPr>
              <a:defRPr sz="2400"/>
            </a:lvl8pPr>
            <a:lvl9pPr>
              <a:defRPr sz="24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6197600" y="1114301"/>
            <a:ext cx="5384800" cy="4983163"/>
          </a:xfrm>
          <a:prstGeom prst="rect">
            <a:avLst/>
          </a:prstGeom>
        </p:spPr>
        <p:txBody>
          <a:bodyPr/>
          <a:lstStyle>
            <a:lvl1pPr>
              <a:defRPr sz="3733">
                <a:solidFill>
                  <a:schemeClr val="tx1"/>
                </a:solidFill>
              </a:defRPr>
            </a:lvl1pPr>
            <a:lvl2pPr>
              <a:defRPr sz="3200">
                <a:solidFill>
                  <a:schemeClr val="tx1"/>
                </a:solidFill>
              </a:defRPr>
            </a:lvl2pPr>
            <a:lvl3pPr>
              <a:defRPr sz="2667">
                <a:solidFill>
                  <a:schemeClr val="tx1"/>
                </a:solidFill>
              </a:defRPr>
            </a:lvl3pPr>
            <a:lvl4pPr>
              <a:defRPr sz="2400">
                <a:solidFill>
                  <a:schemeClr val="tx1"/>
                </a:solidFill>
              </a:defRPr>
            </a:lvl4pPr>
            <a:lvl5pPr>
              <a:defRPr sz="2400">
                <a:solidFill>
                  <a:schemeClr val="tx1"/>
                </a:solidFill>
              </a:defRPr>
            </a:lvl5pPr>
            <a:lvl6pPr>
              <a:defRPr sz="2400"/>
            </a:lvl6pPr>
            <a:lvl7pPr>
              <a:defRPr sz="2400"/>
            </a:lvl7pPr>
            <a:lvl8pPr>
              <a:defRPr sz="2400"/>
            </a:lvl8pPr>
            <a:lvl9pPr>
              <a:defRPr sz="2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Slide Number Placeholder 6"/>
          <p:cNvSpPr>
            <a:spLocks noGrp="1"/>
          </p:cNvSpPr>
          <p:nvPr>
            <p:ph type="sldNum" sz="quarter" idx="12"/>
          </p:nvPr>
        </p:nvSpPr>
        <p:spPr>
          <a:xfrm>
            <a:off x="8737600" y="6356351"/>
            <a:ext cx="2844800" cy="365125"/>
          </a:xfrm>
          <a:prstGeom prst="rect">
            <a:avLst/>
          </a:prstGeom>
        </p:spPr>
        <p:txBody>
          <a:bodyPr/>
          <a:lstStyle/>
          <a:p>
            <a:fld id="{4A58DC9F-EF16-41A8-8B48-28636B45A995}" type="slidenum">
              <a:rPr lang="en-US" smtClean="0"/>
              <a:t>‹#›</a:t>
            </a:fld>
            <a:endParaRPr lang="en-US"/>
          </a:p>
        </p:txBody>
      </p:sp>
    </p:spTree>
    <p:extLst>
      <p:ext uri="{BB962C8B-B14F-4D97-AF65-F5344CB8AC3E}">
        <p14:creationId xmlns:p14="http://schemas.microsoft.com/office/powerpoint/2010/main" val="3663988165"/>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obj" preserve="1">
  <p:cSld name="White Background 1">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7"/>
            <a:ext cx="10972800" cy="832104"/>
          </a:xfrm>
          <a:prstGeom prst="rect">
            <a:avLst/>
          </a:prstGeom>
        </p:spPr>
        <p:txBody>
          <a:bodyPr/>
          <a:lstStyle>
            <a:lvl1pPr algn="l">
              <a:defRPr sz="4800" b="1">
                <a:solidFill>
                  <a:schemeClr val="tx1"/>
                </a:solidFill>
              </a:defRPr>
            </a:lvl1pPr>
          </a:lstStyle>
          <a:p>
            <a:r>
              <a:rPr lang="en-US" dirty="0"/>
              <a:t>Click to edit Master title style</a:t>
            </a:r>
          </a:p>
        </p:txBody>
      </p:sp>
      <p:sp>
        <p:nvSpPr>
          <p:cNvPr id="3" name="Content Placeholder 2"/>
          <p:cNvSpPr>
            <a:spLocks noGrp="1"/>
          </p:cNvSpPr>
          <p:nvPr>
            <p:ph idx="1"/>
          </p:nvPr>
        </p:nvSpPr>
        <p:spPr>
          <a:xfrm>
            <a:off x="609600" y="1111029"/>
            <a:ext cx="10972800" cy="4973096"/>
          </a:xfrm>
          <a:prstGeom prst="rect">
            <a:avLst/>
          </a:prstGeom>
        </p:spPr>
        <p:txBody>
          <a:bodyPr/>
          <a:lstStyle>
            <a:lvl1pPr>
              <a:defRPr sz="3733">
                <a:solidFill>
                  <a:schemeClr val="tx1"/>
                </a:solidFill>
              </a:defRPr>
            </a:lvl1pPr>
            <a:lvl2pPr>
              <a:defRPr sz="3200">
                <a:solidFill>
                  <a:schemeClr val="tx1"/>
                </a:solidFill>
              </a:defRPr>
            </a:lvl2pPr>
            <a:lvl3pPr>
              <a:defRPr sz="2667">
                <a:solidFill>
                  <a:schemeClr val="tx1"/>
                </a:solidFill>
              </a:defRPr>
            </a:lvl3pPr>
            <a:lvl4pPr>
              <a:defRPr sz="2400">
                <a:solidFill>
                  <a:schemeClr val="tx1"/>
                </a:solidFill>
              </a:defRPr>
            </a:lvl4pPr>
            <a:lvl5pPr>
              <a:defRPr sz="2400">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12"/>
          </p:nvPr>
        </p:nvSpPr>
        <p:spPr/>
        <p:txBody>
          <a:bodyPr/>
          <a:lstStyle/>
          <a:p>
            <a:pPr defTabSz="914377">
              <a:defRPr/>
            </a:pPr>
            <a:fld id="{36839232-8DE6-4906-83C6-25E5FB93B92D}" type="slidenum">
              <a:rPr lang="en-US" smtClean="0">
                <a:solidFill>
                  <a:prstClr val="white"/>
                </a:solidFill>
              </a:rPr>
              <a:pPr defTabSz="914377">
                <a:defRPr/>
              </a:pPr>
              <a:t>‹#›</a:t>
            </a:fld>
            <a:endParaRPr lang="en-US">
              <a:solidFill>
                <a:prstClr val="white"/>
              </a:solidFill>
            </a:endParaRPr>
          </a:p>
        </p:txBody>
      </p:sp>
    </p:spTree>
    <p:extLst>
      <p:ext uri="{BB962C8B-B14F-4D97-AF65-F5344CB8AC3E}">
        <p14:creationId xmlns:p14="http://schemas.microsoft.com/office/powerpoint/2010/main" val="40570332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3.xml><?xml version="1.0" encoding="utf-8"?>
<p:sldLayout xmlns:a="http://schemas.openxmlformats.org/drawingml/2006/main" xmlns:r="http://schemas.openxmlformats.org/officeDocument/2006/relationships" xmlns:p="http://schemas.openxmlformats.org/presentationml/2006/main" type="twoObj" preserve="1">
  <p:cSld name="White Background 2">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7"/>
            <a:ext cx="10972800" cy="832104"/>
          </a:xfrm>
          <a:prstGeom prst="rect">
            <a:avLst/>
          </a:prstGeom>
        </p:spPr>
        <p:txBody>
          <a:bodyPr/>
          <a:lstStyle>
            <a:lvl1pPr algn="l">
              <a:defRPr sz="4800" b="1">
                <a:solidFill>
                  <a:schemeClr val="tx1"/>
                </a:solidFill>
              </a:defRPr>
            </a:lvl1pPr>
          </a:lstStyle>
          <a:p>
            <a:r>
              <a:rPr lang="en-US" dirty="0"/>
              <a:t>Click to edit Master title style</a:t>
            </a:r>
          </a:p>
        </p:txBody>
      </p:sp>
      <p:sp>
        <p:nvSpPr>
          <p:cNvPr id="3" name="Content Placeholder 2"/>
          <p:cNvSpPr>
            <a:spLocks noGrp="1"/>
          </p:cNvSpPr>
          <p:nvPr>
            <p:ph sz="half" idx="1"/>
          </p:nvPr>
        </p:nvSpPr>
        <p:spPr>
          <a:xfrm>
            <a:off x="609600" y="1114301"/>
            <a:ext cx="5384800" cy="4983163"/>
          </a:xfrm>
          <a:prstGeom prst="rect">
            <a:avLst/>
          </a:prstGeom>
        </p:spPr>
        <p:txBody>
          <a:bodyPr/>
          <a:lstStyle>
            <a:lvl1pPr>
              <a:defRPr sz="3733">
                <a:solidFill>
                  <a:schemeClr val="tx1"/>
                </a:solidFill>
              </a:defRPr>
            </a:lvl1pPr>
            <a:lvl2pPr>
              <a:defRPr sz="3200">
                <a:solidFill>
                  <a:schemeClr val="tx1"/>
                </a:solidFill>
              </a:defRPr>
            </a:lvl2pPr>
            <a:lvl3pPr>
              <a:defRPr sz="2667">
                <a:solidFill>
                  <a:schemeClr val="tx1"/>
                </a:solidFill>
              </a:defRPr>
            </a:lvl3pPr>
            <a:lvl4pPr>
              <a:defRPr sz="2400">
                <a:solidFill>
                  <a:schemeClr val="tx1"/>
                </a:solidFill>
              </a:defRPr>
            </a:lvl4pPr>
            <a:lvl5pPr>
              <a:defRPr sz="2400">
                <a:solidFill>
                  <a:schemeClr val="tx1"/>
                </a:solidFill>
              </a:defRPr>
            </a:lvl5pPr>
            <a:lvl6pPr>
              <a:defRPr sz="2400"/>
            </a:lvl6pPr>
            <a:lvl7pPr>
              <a:defRPr sz="2400"/>
            </a:lvl7pPr>
            <a:lvl8pPr>
              <a:defRPr sz="2400"/>
            </a:lvl8pPr>
            <a:lvl9pPr>
              <a:defRPr sz="2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6197600" y="1114301"/>
            <a:ext cx="5384800" cy="4983163"/>
          </a:xfrm>
          <a:prstGeom prst="rect">
            <a:avLst/>
          </a:prstGeom>
        </p:spPr>
        <p:txBody>
          <a:bodyPr/>
          <a:lstStyle>
            <a:lvl1pPr>
              <a:defRPr sz="3733">
                <a:solidFill>
                  <a:schemeClr val="tx1"/>
                </a:solidFill>
              </a:defRPr>
            </a:lvl1pPr>
            <a:lvl2pPr>
              <a:defRPr sz="3200">
                <a:solidFill>
                  <a:schemeClr val="tx1"/>
                </a:solidFill>
              </a:defRPr>
            </a:lvl2pPr>
            <a:lvl3pPr>
              <a:defRPr sz="2667">
                <a:solidFill>
                  <a:schemeClr val="tx1"/>
                </a:solidFill>
              </a:defRPr>
            </a:lvl3pPr>
            <a:lvl4pPr>
              <a:defRPr sz="2400">
                <a:solidFill>
                  <a:schemeClr val="tx1"/>
                </a:solidFill>
              </a:defRPr>
            </a:lvl4pPr>
            <a:lvl5pPr>
              <a:defRPr sz="2400">
                <a:solidFill>
                  <a:schemeClr val="tx1"/>
                </a:solidFill>
              </a:defRPr>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p:cNvSpPr>
            <a:spLocks noGrp="1"/>
          </p:cNvSpPr>
          <p:nvPr>
            <p:ph type="sldNum" sz="quarter" idx="12"/>
          </p:nvPr>
        </p:nvSpPr>
        <p:spPr>
          <a:xfrm>
            <a:off x="8737600" y="6356352"/>
            <a:ext cx="2844800" cy="365125"/>
          </a:xfrm>
          <a:prstGeom prst="rect">
            <a:avLst/>
          </a:prstGeom>
        </p:spPr>
        <p:txBody>
          <a:bodyPr/>
          <a:lstStyle/>
          <a:p>
            <a:pPr defTabSz="914377">
              <a:defRPr/>
            </a:pPr>
            <a:fld id="{4A58DC9F-EF16-41A8-8B48-28636B45A995}" type="slidenum">
              <a:rPr lang="en-US" smtClean="0">
                <a:solidFill>
                  <a:prstClr val="white"/>
                </a:solidFill>
              </a:rPr>
              <a:pPr defTabSz="914377">
                <a:defRPr/>
              </a:pPr>
              <a:t>‹#›</a:t>
            </a:fld>
            <a:endParaRPr lang="en-US">
              <a:solidFill>
                <a:prstClr val="white"/>
              </a:solidFill>
            </a:endParaRPr>
          </a:p>
        </p:txBody>
      </p:sp>
    </p:spTree>
    <p:extLst>
      <p:ext uri="{BB962C8B-B14F-4D97-AF65-F5344CB8AC3E}">
        <p14:creationId xmlns:p14="http://schemas.microsoft.com/office/powerpoint/2010/main" val="23647717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4.xml><?xml version="1.0" encoding="utf-8"?>
<p:sldLayout xmlns:a="http://schemas.openxmlformats.org/drawingml/2006/main" xmlns:r="http://schemas.openxmlformats.org/officeDocument/2006/relationships" xmlns:p="http://schemas.openxmlformats.org/presentationml/2006/main" type="twoObj" preserve="1">
  <p:cSld name="White Background 3">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45"/>
            <a:ext cx="6961632" cy="1630361"/>
          </a:xfrm>
          <a:prstGeom prst="rect">
            <a:avLst/>
          </a:prstGeom>
        </p:spPr>
        <p:txBody>
          <a:bodyPr/>
          <a:lstStyle>
            <a:lvl1pPr algn="l">
              <a:defRPr sz="4800" b="1"/>
            </a:lvl1pPr>
          </a:lstStyle>
          <a:p>
            <a:r>
              <a:rPr lang="en-US" dirty="0"/>
              <a:t>Click to edit Master title style</a:t>
            </a:r>
          </a:p>
        </p:txBody>
      </p:sp>
      <p:sp>
        <p:nvSpPr>
          <p:cNvPr id="3" name="Content Placeholder 2"/>
          <p:cNvSpPr>
            <a:spLocks noGrp="1"/>
          </p:cNvSpPr>
          <p:nvPr>
            <p:ph sz="half" idx="1"/>
          </p:nvPr>
        </p:nvSpPr>
        <p:spPr>
          <a:xfrm>
            <a:off x="609600" y="1905000"/>
            <a:ext cx="6961632" cy="4183096"/>
          </a:xfrm>
          <a:prstGeom prst="rect">
            <a:avLst/>
          </a:prstGeom>
        </p:spPr>
        <p:txBody>
          <a:bodyPr/>
          <a:lstStyle>
            <a:lvl1pPr>
              <a:defRPr sz="3733"/>
            </a:lvl1pPr>
            <a:lvl2pPr>
              <a:defRPr sz="3200"/>
            </a:lvl2pPr>
            <a:lvl3pPr>
              <a:defRPr sz="2667"/>
            </a:lvl3pPr>
            <a:lvl4pPr>
              <a:defRPr sz="2400"/>
            </a:lvl4pPr>
            <a:lvl5pPr>
              <a:defRPr sz="2400"/>
            </a:lvl5pPr>
            <a:lvl6pPr>
              <a:defRPr sz="2400"/>
            </a:lvl6pPr>
            <a:lvl7pPr>
              <a:defRPr sz="2400"/>
            </a:lvl7pPr>
            <a:lvl8pPr>
              <a:defRPr sz="2400"/>
            </a:lvl8pPr>
            <a:lvl9pPr>
              <a:defRPr sz="2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hasCustomPrompt="1"/>
          </p:nvPr>
        </p:nvSpPr>
        <p:spPr>
          <a:xfrm>
            <a:off x="7627727" y="0"/>
            <a:ext cx="4559808" cy="6117336"/>
          </a:xfrm>
          <a:prstGeom prst="rect">
            <a:avLst/>
          </a:prstGeom>
          <a:solidFill>
            <a:schemeClr val="bg2"/>
          </a:solidFill>
        </p:spPr>
        <p:txBody>
          <a:bodyPr anchor="ctr"/>
          <a:lstStyle>
            <a:lvl1pPr marL="0" indent="0">
              <a:buNone/>
              <a:defRPr sz="3200" baseline="0"/>
            </a:lvl1pPr>
            <a:lvl2pPr>
              <a:defRPr sz="3200"/>
            </a:lvl2pPr>
            <a:lvl3pPr>
              <a:defRPr sz="2667"/>
            </a:lvl3pPr>
            <a:lvl4pPr>
              <a:defRPr sz="2400"/>
            </a:lvl4pPr>
            <a:lvl5pPr>
              <a:defRPr sz="2400"/>
            </a:lvl5pPr>
            <a:lvl6pPr>
              <a:defRPr sz="2400"/>
            </a:lvl6pPr>
            <a:lvl7pPr>
              <a:defRPr sz="2400"/>
            </a:lvl7pPr>
            <a:lvl8pPr>
              <a:defRPr sz="2400"/>
            </a:lvl8pPr>
            <a:lvl9pPr>
              <a:defRPr sz="2400"/>
            </a:lvl9pPr>
          </a:lstStyle>
          <a:p>
            <a:pPr lvl="0"/>
            <a:r>
              <a:rPr lang="en-US" dirty="0"/>
              <a:t>Insert text/graph/photo</a:t>
            </a:r>
          </a:p>
        </p:txBody>
      </p:sp>
      <p:sp>
        <p:nvSpPr>
          <p:cNvPr id="7" name="Slide Number Placeholder 6"/>
          <p:cNvSpPr>
            <a:spLocks noGrp="1"/>
          </p:cNvSpPr>
          <p:nvPr>
            <p:ph type="sldNum" sz="quarter" idx="12"/>
          </p:nvPr>
        </p:nvSpPr>
        <p:spPr/>
        <p:txBody>
          <a:bodyPr/>
          <a:lstStyle/>
          <a:p>
            <a:pPr defTabSz="914377">
              <a:defRPr/>
            </a:pPr>
            <a:fld id="{36839232-8DE6-4906-83C6-25E5FB93B92D}" type="slidenum">
              <a:rPr lang="en-US" smtClean="0">
                <a:solidFill>
                  <a:prstClr val="white"/>
                </a:solidFill>
              </a:rPr>
              <a:pPr defTabSz="914377">
                <a:defRPr/>
              </a:pPr>
              <a:t>‹#›</a:t>
            </a:fld>
            <a:endParaRPr lang="en-US">
              <a:solidFill>
                <a:prstClr val="white"/>
              </a:solidFill>
            </a:endParaRPr>
          </a:p>
        </p:txBody>
      </p:sp>
    </p:spTree>
    <p:extLst>
      <p:ext uri="{BB962C8B-B14F-4D97-AF65-F5344CB8AC3E}">
        <p14:creationId xmlns:p14="http://schemas.microsoft.com/office/powerpoint/2010/main" val="26367959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pPr defTabSz="914377">
              <a:defRPr/>
            </a:pPr>
            <a:fld id="{36839232-8DE6-4906-83C6-25E5FB93B92D}" type="slidenum">
              <a:rPr lang="en-US" smtClean="0">
                <a:solidFill>
                  <a:prstClr val="white"/>
                </a:solidFill>
              </a:rPr>
              <a:pPr defTabSz="914377">
                <a:defRPr/>
              </a:pPr>
              <a:t>‹#›</a:t>
            </a:fld>
            <a:endParaRPr lang="en-US">
              <a:solidFill>
                <a:prstClr val="white"/>
              </a:solidFill>
            </a:endParaRPr>
          </a:p>
        </p:txBody>
      </p:sp>
    </p:spTree>
    <p:extLst>
      <p:ext uri="{BB962C8B-B14F-4D97-AF65-F5344CB8AC3E}">
        <p14:creationId xmlns:p14="http://schemas.microsoft.com/office/powerpoint/2010/main" val="20732803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6.xml><?xml version="1.0" encoding="utf-8"?>
<p:sldLayout xmlns:a="http://schemas.openxmlformats.org/drawingml/2006/main" xmlns:r="http://schemas.openxmlformats.org/officeDocument/2006/relationships" xmlns:p="http://schemas.openxmlformats.org/presentationml/2006/main" type="obj" preserve="1">
  <p:cSld name="White Background 1">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7"/>
            <a:ext cx="10972800" cy="832104"/>
          </a:xfrm>
          <a:prstGeom prst="rect">
            <a:avLst/>
          </a:prstGeom>
        </p:spPr>
        <p:txBody>
          <a:bodyPr lIns="91430" tIns="45715" rIns="91430" bIns="45715"/>
          <a:lstStyle>
            <a:lvl1pPr algn="l">
              <a:defRPr sz="4800" b="1">
                <a:solidFill>
                  <a:schemeClr val="tx1"/>
                </a:solidFill>
              </a:defRPr>
            </a:lvl1pPr>
          </a:lstStyle>
          <a:p>
            <a:r>
              <a:rPr lang="en-US" dirty="0" smtClean="0"/>
              <a:t>Click to edit Master title style</a:t>
            </a:r>
            <a:endParaRPr lang="en-US" dirty="0"/>
          </a:p>
        </p:txBody>
      </p:sp>
      <p:sp>
        <p:nvSpPr>
          <p:cNvPr id="3" name="Content Placeholder 2"/>
          <p:cNvSpPr>
            <a:spLocks noGrp="1"/>
          </p:cNvSpPr>
          <p:nvPr>
            <p:ph idx="1"/>
          </p:nvPr>
        </p:nvSpPr>
        <p:spPr>
          <a:xfrm>
            <a:off x="609600" y="1111029"/>
            <a:ext cx="10972800" cy="4973096"/>
          </a:xfrm>
          <a:prstGeom prst="rect">
            <a:avLst/>
          </a:prstGeom>
        </p:spPr>
        <p:txBody>
          <a:bodyPr lIns="91430" tIns="45715" rIns="91430" bIns="45715"/>
          <a:lstStyle>
            <a:lvl1pPr>
              <a:defRPr sz="3733">
                <a:solidFill>
                  <a:schemeClr val="tx1"/>
                </a:solidFill>
              </a:defRPr>
            </a:lvl1pPr>
            <a:lvl2pPr>
              <a:defRPr sz="3200">
                <a:solidFill>
                  <a:schemeClr val="tx1"/>
                </a:solidFill>
              </a:defRPr>
            </a:lvl2pPr>
            <a:lvl3pPr>
              <a:defRPr sz="2667">
                <a:solidFill>
                  <a:schemeClr val="tx1"/>
                </a:solidFill>
              </a:defRPr>
            </a:lvl3pPr>
            <a:lvl4pPr>
              <a:defRPr sz="2400">
                <a:solidFill>
                  <a:schemeClr val="tx1"/>
                </a:solidFill>
              </a:defRPr>
            </a:lvl4pPr>
            <a:lvl5pPr>
              <a:defRPr sz="2400">
                <a:solidFill>
                  <a:schemeClr val="tx1"/>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Slide Number Placeholder 5"/>
          <p:cNvSpPr>
            <a:spLocks noGrp="1"/>
          </p:cNvSpPr>
          <p:nvPr>
            <p:ph type="sldNum" sz="quarter" idx="12"/>
          </p:nvPr>
        </p:nvSpPr>
        <p:spPr/>
        <p:txBody>
          <a:bodyPr/>
          <a:lstStyle/>
          <a:p>
            <a:fld id="{36839232-8DE6-4906-83C6-25E5FB93B92D}"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272005054"/>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twoObj" preserve="1">
  <p:cSld name="White Background 2">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7"/>
            <a:ext cx="10972800" cy="832104"/>
          </a:xfrm>
          <a:prstGeom prst="rect">
            <a:avLst/>
          </a:prstGeom>
        </p:spPr>
        <p:txBody>
          <a:bodyPr lIns="91430" tIns="45715" rIns="91430" bIns="45715"/>
          <a:lstStyle>
            <a:lvl1pPr algn="l">
              <a:defRPr sz="4800" b="1">
                <a:solidFill>
                  <a:schemeClr val="tx1"/>
                </a:solidFill>
              </a:defRPr>
            </a:lvl1pPr>
          </a:lstStyle>
          <a:p>
            <a:r>
              <a:rPr lang="en-US" dirty="0" smtClean="0"/>
              <a:t>Click to edit Master title style</a:t>
            </a:r>
            <a:endParaRPr lang="en-US" dirty="0"/>
          </a:p>
        </p:txBody>
      </p:sp>
      <p:sp>
        <p:nvSpPr>
          <p:cNvPr id="3" name="Content Placeholder 2"/>
          <p:cNvSpPr>
            <a:spLocks noGrp="1"/>
          </p:cNvSpPr>
          <p:nvPr>
            <p:ph sz="half" idx="1"/>
          </p:nvPr>
        </p:nvSpPr>
        <p:spPr>
          <a:xfrm>
            <a:off x="609600" y="1114301"/>
            <a:ext cx="5384800" cy="4983163"/>
          </a:xfrm>
          <a:prstGeom prst="rect">
            <a:avLst/>
          </a:prstGeom>
        </p:spPr>
        <p:txBody>
          <a:bodyPr lIns="91430" tIns="45715" rIns="91430" bIns="45715"/>
          <a:lstStyle>
            <a:lvl1pPr>
              <a:defRPr sz="3733">
                <a:solidFill>
                  <a:schemeClr val="tx1"/>
                </a:solidFill>
              </a:defRPr>
            </a:lvl1pPr>
            <a:lvl2pPr>
              <a:defRPr sz="3200">
                <a:solidFill>
                  <a:schemeClr val="tx1"/>
                </a:solidFill>
              </a:defRPr>
            </a:lvl2pPr>
            <a:lvl3pPr>
              <a:defRPr sz="2667">
                <a:solidFill>
                  <a:schemeClr val="tx1"/>
                </a:solidFill>
              </a:defRPr>
            </a:lvl3pPr>
            <a:lvl4pPr>
              <a:defRPr sz="2400">
                <a:solidFill>
                  <a:schemeClr val="tx1"/>
                </a:solidFill>
              </a:defRPr>
            </a:lvl4pPr>
            <a:lvl5pPr>
              <a:defRPr sz="2400">
                <a:solidFill>
                  <a:schemeClr val="tx1"/>
                </a:solidFill>
              </a:defRPr>
            </a:lvl5pPr>
            <a:lvl6pPr>
              <a:defRPr sz="2400"/>
            </a:lvl6pPr>
            <a:lvl7pPr>
              <a:defRPr sz="2400"/>
            </a:lvl7pPr>
            <a:lvl8pPr>
              <a:defRPr sz="2400"/>
            </a:lvl8pPr>
            <a:lvl9pPr>
              <a:defRPr sz="24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6197600" y="1114301"/>
            <a:ext cx="5384800" cy="4983163"/>
          </a:xfrm>
          <a:prstGeom prst="rect">
            <a:avLst/>
          </a:prstGeom>
        </p:spPr>
        <p:txBody>
          <a:bodyPr lIns="91430" tIns="45715" rIns="91430" bIns="45715"/>
          <a:lstStyle>
            <a:lvl1pPr>
              <a:defRPr sz="3733">
                <a:solidFill>
                  <a:schemeClr val="tx1"/>
                </a:solidFill>
              </a:defRPr>
            </a:lvl1pPr>
            <a:lvl2pPr>
              <a:defRPr sz="3200">
                <a:solidFill>
                  <a:schemeClr val="tx1"/>
                </a:solidFill>
              </a:defRPr>
            </a:lvl2pPr>
            <a:lvl3pPr>
              <a:defRPr sz="2667">
                <a:solidFill>
                  <a:schemeClr val="tx1"/>
                </a:solidFill>
              </a:defRPr>
            </a:lvl3pPr>
            <a:lvl4pPr>
              <a:defRPr sz="2400">
                <a:solidFill>
                  <a:schemeClr val="tx1"/>
                </a:solidFill>
              </a:defRPr>
            </a:lvl4pPr>
            <a:lvl5pPr>
              <a:defRPr sz="2400">
                <a:solidFill>
                  <a:schemeClr val="tx1"/>
                </a:solidFill>
              </a:defRPr>
            </a:lvl5pPr>
            <a:lvl6pPr>
              <a:defRPr sz="2400"/>
            </a:lvl6pPr>
            <a:lvl7pPr>
              <a:defRPr sz="2400"/>
            </a:lvl7pPr>
            <a:lvl8pPr>
              <a:defRPr sz="2400"/>
            </a:lvl8pPr>
            <a:lvl9pPr>
              <a:defRPr sz="2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Slide Number Placeholder 6"/>
          <p:cNvSpPr>
            <a:spLocks noGrp="1"/>
          </p:cNvSpPr>
          <p:nvPr>
            <p:ph type="sldNum" sz="quarter" idx="12"/>
          </p:nvPr>
        </p:nvSpPr>
        <p:spPr>
          <a:xfrm>
            <a:off x="8737600" y="6356352"/>
            <a:ext cx="2844800" cy="365125"/>
          </a:xfrm>
          <a:prstGeom prst="rect">
            <a:avLst/>
          </a:prstGeom>
        </p:spPr>
        <p:txBody>
          <a:bodyPr/>
          <a:lstStyle/>
          <a:p>
            <a:fld id="{4A58DC9F-EF16-41A8-8B48-28636B45A995}"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66063389"/>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twoObj" preserve="1">
  <p:cSld name="White Background 3">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49"/>
            <a:ext cx="6961632" cy="1630361"/>
          </a:xfrm>
          <a:prstGeom prst="rect">
            <a:avLst/>
          </a:prstGeom>
        </p:spPr>
        <p:txBody>
          <a:bodyPr lIns="91430" tIns="45715" rIns="91430" bIns="45715"/>
          <a:lstStyle>
            <a:lvl1pPr algn="l">
              <a:defRPr sz="4800" b="1"/>
            </a:lvl1pPr>
          </a:lstStyle>
          <a:p>
            <a:r>
              <a:rPr lang="en-US" dirty="0" smtClean="0"/>
              <a:t>Click to edit Master title style</a:t>
            </a:r>
            <a:endParaRPr lang="en-US" dirty="0"/>
          </a:p>
        </p:txBody>
      </p:sp>
      <p:sp>
        <p:nvSpPr>
          <p:cNvPr id="3" name="Content Placeholder 2"/>
          <p:cNvSpPr>
            <a:spLocks noGrp="1"/>
          </p:cNvSpPr>
          <p:nvPr>
            <p:ph sz="half" idx="1"/>
          </p:nvPr>
        </p:nvSpPr>
        <p:spPr>
          <a:xfrm>
            <a:off x="609600" y="1905000"/>
            <a:ext cx="6961632" cy="4183096"/>
          </a:xfrm>
          <a:prstGeom prst="rect">
            <a:avLst/>
          </a:prstGeom>
        </p:spPr>
        <p:txBody>
          <a:bodyPr lIns="91430" tIns="45715" rIns="91430" bIns="45715"/>
          <a:lstStyle>
            <a:lvl1pPr>
              <a:defRPr sz="3733"/>
            </a:lvl1pPr>
            <a:lvl2pPr>
              <a:defRPr sz="3200"/>
            </a:lvl2pPr>
            <a:lvl3pPr>
              <a:defRPr sz="2667"/>
            </a:lvl3pPr>
            <a:lvl4pPr>
              <a:defRPr sz="2400"/>
            </a:lvl4pPr>
            <a:lvl5pPr>
              <a:defRPr sz="2400"/>
            </a:lvl5pPr>
            <a:lvl6pPr>
              <a:defRPr sz="2400"/>
            </a:lvl6pPr>
            <a:lvl7pPr>
              <a:defRPr sz="2400"/>
            </a:lvl7pPr>
            <a:lvl8pPr>
              <a:defRPr sz="2400"/>
            </a:lvl8pPr>
            <a:lvl9pPr>
              <a:defRPr sz="24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hasCustomPrompt="1"/>
          </p:nvPr>
        </p:nvSpPr>
        <p:spPr>
          <a:xfrm>
            <a:off x="7627727" y="0"/>
            <a:ext cx="4559808" cy="6117336"/>
          </a:xfrm>
          <a:prstGeom prst="rect">
            <a:avLst/>
          </a:prstGeom>
          <a:solidFill>
            <a:schemeClr val="bg2"/>
          </a:solidFill>
        </p:spPr>
        <p:txBody>
          <a:bodyPr lIns="91430" tIns="45715" rIns="91430" bIns="45715" anchor="ctr"/>
          <a:lstStyle>
            <a:lvl1pPr marL="0" indent="0">
              <a:buNone/>
              <a:defRPr sz="3200" baseline="0"/>
            </a:lvl1pPr>
            <a:lvl2pPr>
              <a:defRPr sz="3200"/>
            </a:lvl2pPr>
            <a:lvl3pPr>
              <a:defRPr sz="2667"/>
            </a:lvl3pPr>
            <a:lvl4pPr>
              <a:defRPr sz="2400"/>
            </a:lvl4pPr>
            <a:lvl5pPr>
              <a:defRPr sz="2400"/>
            </a:lvl5pPr>
            <a:lvl6pPr>
              <a:defRPr sz="2400"/>
            </a:lvl6pPr>
            <a:lvl7pPr>
              <a:defRPr sz="2400"/>
            </a:lvl7pPr>
            <a:lvl8pPr>
              <a:defRPr sz="2400"/>
            </a:lvl8pPr>
            <a:lvl9pPr>
              <a:defRPr sz="2400"/>
            </a:lvl9pPr>
          </a:lstStyle>
          <a:p>
            <a:pPr lvl="0"/>
            <a:r>
              <a:rPr lang="en-US" dirty="0" smtClean="0"/>
              <a:t>Insert text/graph/photo</a:t>
            </a:r>
            <a:endParaRPr lang="en-US" dirty="0"/>
          </a:p>
        </p:txBody>
      </p:sp>
      <p:sp>
        <p:nvSpPr>
          <p:cNvPr id="7" name="Slide Number Placeholder 6"/>
          <p:cNvSpPr>
            <a:spLocks noGrp="1"/>
          </p:cNvSpPr>
          <p:nvPr>
            <p:ph type="sldNum" sz="quarter" idx="12"/>
          </p:nvPr>
        </p:nvSpPr>
        <p:spPr/>
        <p:txBody>
          <a:bodyPr/>
          <a:lstStyle/>
          <a:p>
            <a:fld id="{36839232-8DE6-4906-83C6-25E5FB93B92D}"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2255514581"/>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obj" preserve="1">
  <p:cSld name="White Background 1">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7"/>
            <a:ext cx="10972800" cy="832104"/>
          </a:xfrm>
          <a:prstGeom prst="rect">
            <a:avLst/>
          </a:prstGeom>
        </p:spPr>
        <p:txBody>
          <a:bodyPr/>
          <a:lstStyle>
            <a:lvl1pPr algn="l">
              <a:defRPr sz="4800" b="1">
                <a:solidFill>
                  <a:schemeClr val="tx1"/>
                </a:solidFill>
              </a:defRPr>
            </a:lvl1pPr>
          </a:lstStyle>
          <a:p>
            <a:r>
              <a:rPr lang="en-US" dirty="0"/>
              <a:t>Click to edit Master title style</a:t>
            </a:r>
          </a:p>
        </p:txBody>
      </p:sp>
      <p:sp>
        <p:nvSpPr>
          <p:cNvPr id="3" name="Content Placeholder 2"/>
          <p:cNvSpPr>
            <a:spLocks noGrp="1"/>
          </p:cNvSpPr>
          <p:nvPr>
            <p:ph idx="1"/>
          </p:nvPr>
        </p:nvSpPr>
        <p:spPr>
          <a:xfrm>
            <a:off x="609600" y="1111029"/>
            <a:ext cx="10972800" cy="4973096"/>
          </a:xfrm>
          <a:prstGeom prst="rect">
            <a:avLst/>
          </a:prstGeom>
        </p:spPr>
        <p:txBody>
          <a:bodyPr/>
          <a:lstStyle>
            <a:lvl1pPr>
              <a:defRPr sz="3733">
                <a:solidFill>
                  <a:schemeClr val="tx1"/>
                </a:solidFill>
              </a:defRPr>
            </a:lvl1pPr>
            <a:lvl2pPr>
              <a:defRPr sz="3200">
                <a:solidFill>
                  <a:schemeClr val="tx1"/>
                </a:solidFill>
              </a:defRPr>
            </a:lvl2pPr>
            <a:lvl3pPr>
              <a:defRPr sz="2667">
                <a:solidFill>
                  <a:schemeClr val="tx1"/>
                </a:solidFill>
              </a:defRPr>
            </a:lvl3pPr>
            <a:lvl4pPr>
              <a:defRPr sz="2400">
                <a:solidFill>
                  <a:schemeClr val="tx1"/>
                </a:solidFill>
              </a:defRPr>
            </a:lvl4pPr>
            <a:lvl5pPr>
              <a:defRPr sz="2400">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12"/>
          </p:nvPr>
        </p:nvSpPr>
        <p:spPr/>
        <p:txBody>
          <a:bodyPr/>
          <a:lstStyle/>
          <a:p>
            <a:fld id="{36839232-8DE6-4906-83C6-25E5FB93B92D}"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40770232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10.xml.rels><?xml version="1.0" encoding="UTF-8" standalone="yes"?>
<Relationships xmlns="http://schemas.openxmlformats.org/package/2006/relationships"><Relationship Id="rId3" Type="http://schemas.openxmlformats.org/officeDocument/2006/relationships/slideLayout" Target="../slideLayouts/slideLayout36.xml"/><Relationship Id="rId2" Type="http://schemas.openxmlformats.org/officeDocument/2006/relationships/slideLayout" Target="../slideLayouts/slideLayout35.xml"/><Relationship Id="rId1" Type="http://schemas.openxmlformats.org/officeDocument/2006/relationships/slideLayout" Target="../slideLayouts/slideLayout34.xml"/><Relationship Id="rId5" Type="http://schemas.openxmlformats.org/officeDocument/2006/relationships/image" Target="../media/image1.png"/><Relationship Id="rId4" Type="http://schemas.openxmlformats.org/officeDocument/2006/relationships/theme" Target="../theme/theme10.xml"/></Relationships>
</file>

<file path=ppt/slideMasters/_rels/slideMaster11.xml.rels><?xml version="1.0" encoding="UTF-8" standalone="yes"?>
<Relationships xmlns="http://schemas.openxmlformats.org/package/2006/relationships"><Relationship Id="rId3" Type="http://schemas.openxmlformats.org/officeDocument/2006/relationships/slideLayout" Target="../slideLayouts/slideLayout39.xml"/><Relationship Id="rId2" Type="http://schemas.openxmlformats.org/officeDocument/2006/relationships/slideLayout" Target="../slideLayouts/slideLayout38.xml"/><Relationship Id="rId1" Type="http://schemas.openxmlformats.org/officeDocument/2006/relationships/slideLayout" Target="../slideLayouts/slideLayout37.xml"/><Relationship Id="rId5" Type="http://schemas.openxmlformats.org/officeDocument/2006/relationships/image" Target="../media/image1.png"/><Relationship Id="rId4" Type="http://schemas.openxmlformats.org/officeDocument/2006/relationships/theme" Target="../theme/theme11.xml"/></Relationships>
</file>

<file path=ppt/slideMasters/_rels/slideMaster12.xml.rels><?xml version="1.0" encoding="UTF-8" standalone="yes"?>
<Relationships xmlns="http://schemas.openxmlformats.org/package/2006/relationships"><Relationship Id="rId3" Type="http://schemas.openxmlformats.org/officeDocument/2006/relationships/slideLayout" Target="../slideLayouts/slideLayout42.xml"/><Relationship Id="rId7" Type="http://schemas.openxmlformats.org/officeDocument/2006/relationships/image" Target="../media/image1.png"/><Relationship Id="rId2" Type="http://schemas.openxmlformats.org/officeDocument/2006/relationships/slideLayout" Target="../slideLayouts/slideLayout41.xml"/><Relationship Id="rId1" Type="http://schemas.openxmlformats.org/officeDocument/2006/relationships/slideLayout" Target="../slideLayouts/slideLayout40.xml"/><Relationship Id="rId6" Type="http://schemas.openxmlformats.org/officeDocument/2006/relationships/theme" Target="../theme/theme12.xml"/><Relationship Id="rId5" Type="http://schemas.openxmlformats.org/officeDocument/2006/relationships/slideLayout" Target="../slideLayouts/slideLayout44.xml"/><Relationship Id="rId4" Type="http://schemas.openxmlformats.org/officeDocument/2006/relationships/slideLayout" Target="../slideLayouts/slideLayout43.xml"/></Relationships>
</file>

<file path=ppt/slideMasters/_rels/slideMaster13.xml.rels><?xml version="1.0" encoding="UTF-8" standalone="yes"?>
<Relationships xmlns="http://schemas.openxmlformats.org/package/2006/relationships"><Relationship Id="rId3" Type="http://schemas.openxmlformats.org/officeDocument/2006/relationships/slideLayout" Target="../slideLayouts/slideLayout47.xml"/><Relationship Id="rId7" Type="http://schemas.openxmlformats.org/officeDocument/2006/relationships/image" Target="../media/image1.png"/><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theme" Target="../theme/theme13.xml"/><Relationship Id="rId5" Type="http://schemas.openxmlformats.org/officeDocument/2006/relationships/slideLayout" Target="../slideLayouts/slideLayout49.xml"/><Relationship Id="rId4" Type="http://schemas.openxmlformats.org/officeDocument/2006/relationships/slideLayout" Target="../slideLayouts/slideLayout48.xml"/></Relationships>
</file>

<file path=ppt/slideMasters/_rels/slideMaster14.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slideLayout" Target="../slideLayouts/slideLayout52.xml"/><Relationship Id="rId7" Type="http://schemas.openxmlformats.org/officeDocument/2006/relationships/theme" Target="../theme/theme14.xml"/><Relationship Id="rId2" Type="http://schemas.openxmlformats.org/officeDocument/2006/relationships/slideLayout" Target="../slideLayouts/slideLayout51.xml"/><Relationship Id="rId1" Type="http://schemas.openxmlformats.org/officeDocument/2006/relationships/slideLayout" Target="../slideLayouts/slideLayout50.xml"/><Relationship Id="rId6" Type="http://schemas.openxmlformats.org/officeDocument/2006/relationships/slideLayout" Target="../slideLayouts/slideLayout55.xml"/><Relationship Id="rId5" Type="http://schemas.openxmlformats.org/officeDocument/2006/relationships/slideLayout" Target="../slideLayouts/slideLayout54.xml"/><Relationship Id="rId4" Type="http://schemas.openxmlformats.org/officeDocument/2006/relationships/slideLayout" Target="../slideLayouts/slideLayout53.xml"/></Relationships>
</file>

<file path=ppt/slideMasters/_rels/slideMaster15.xml.rels><?xml version="1.0" encoding="UTF-8" standalone="yes"?>
<Relationships xmlns="http://schemas.openxmlformats.org/package/2006/relationships"><Relationship Id="rId3" Type="http://schemas.openxmlformats.org/officeDocument/2006/relationships/slideLayout" Target="../slideLayouts/slideLayout58.xml"/><Relationship Id="rId7" Type="http://schemas.openxmlformats.org/officeDocument/2006/relationships/image" Target="../media/image1.png"/><Relationship Id="rId2" Type="http://schemas.openxmlformats.org/officeDocument/2006/relationships/slideLayout" Target="../slideLayouts/slideLayout57.xml"/><Relationship Id="rId1" Type="http://schemas.openxmlformats.org/officeDocument/2006/relationships/slideLayout" Target="../slideLayouts/slideLayout56.xml"/><Relationship Id="rId6" Type="http://schemas.openxmlformats.org/officeDocument/2006/relationships/theme" Target="../theme/theme15.xml"/><Relationship Id="rId5" Type="http://schemas.openxmlformats.org/officeDocument/2006/relationships/slideLayout" Target="../slideLayouts/slideLayout60.xml"/><Relationship Id="rId4" Type="http://schemas.openxmlformats.org/officeDocument/2006/relationships/slideLayout" Target="../slideLayouts/slideLayout59.xml"/></Relationships>
</file>

<file path=ppt/slideMasters/_rels/slideMaster16.xml.rels><?xml version="1.0" encoding="UTF-8" standalone="yes"?>
<Relationships xmlns="http://schemas.openxmlformats.org/package/2006/relationships"><Relationship Id="rId3" Type="http://schemas.openxmlformats.org/officeDocument/2006/relationships/theme" Target="../theme/theme16.xml"/><Relationship Id="rId2" Type="http://schemas.openxmlformats.org/officeDocument/2006/relationships/slideLayout" Target="../slideLayouts/slideLayout62.xml"/><Relationship Id="rId1" Type="http://schemas.openxmlformats.org/officeDocument/2006/relationships/slideLayout" Target="../slideLayouts/slideLayout61.xml"/><Relationship Id="rId4" Type="http://schemas.openxmlformats.org/officeDocument/2006/relationships/image" Target="../media/image1.png"/></Relationships>
</file>

<file path=ppt/slideMasters/_rels/slideMaster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theme" Target="../theme/theme17.xml"/><Relationship Id="rId1" Type="http://schemas.openxmlformats.org/officeDocument/2006/relationships/slideLayout" Target="../slideLayouts/slideLayout63.xml"/></Relationships>
</file>

<file path=ppt/slideMasters/_rels/slideMaster18.xml.rels><?xml version="1.0" encoding="UTF-8" standalone="yes"?>
<Relationships xmlns="http://schemas.openxmlformats.org/package/2006/relationships"><Relationship Id="rId3" Type="http://schemas.openxmlformats.org/officeDocument/2006/relationships/slideLayout" Target="../slideLayouts/slideLayout66.xml"/><Relationship Id="rId7" Type="http://schemas.openxmlformats.org/officeDocument/2006/relationships/image" Target="../media/image1.png"/><Relationship Id="rId2" Type="http://schemas.openxmlformats.org/officeDocument/2006/relationships/slideLayout" Target="../slideLayouts/slideLayout65.xml"/><Relationship Id="rId1" Type="http://schemas.openxmlformats.org/officeDocument/2006/relationships/slideLayout" Target="../slideLayouts/slideLayout64.xml"/><Relationship Id="rId6" Type="http://schemas.openxmlformats.org/officeDocument/2006/relationships/theme" Target="../theme/theme18.xml"/><Relationship Id="rId5" Type="http://schemas.openxmlformats.org/officeDocument/2006/relationships/slideLayout" Target="../slideLayouts/slideLayout68.xml"/><Relationship Id="rId4" Type="http://schemas.openxmlformats.org/officeDocument/2006/relationships/slideLayout" Target="../slideLayouts/slideLayout67.xml"/></Relationships>
</file>

<file path=ppt/slideMasters/_rels/slideMaster19.xml.rels><?xml version="1.0" encoding="UTF-8" standalone="yes"?>
<Relationships xmlns="http://schemas.openxmlformats.org/package/2006/relationships"><Relationship Id="rId8" Type="http://schemas.openxmlformats.org/officeDocument/2006/relationships/theme" Target="../theme/theme19.xml"/><Relationship Id="rId3" Type="http://schemas.openxmlformats.org/officeDocument/2006/relationships/slideLayout" Target="../slideLayouts/slideLayout71.xml"/><Relationship Id="rId7" Type="http://schemas.openxmlformats.org/officeDocument/2006/relationships/slideLayout" Target="../slideLayouts/slideLayout75.xml"/><Relationship Id="rId2" Type="http://schemas.openxmlformats.org/officeDocument/2006/relationships/slideLayout" Target="../slideLayouts/slideLayout70.xml"/><Relationship Id="rId1" Type="http://schemas.openxmlformats.org/officeDocument/2006/relationships/slideLayout" Target="../slideLayouts/slideLayout69.xml"/><Relationship Id="rId6" Type="http://schemas.openxmlformats.org/officeDocument/2006/relationships/slideLayout" Target="../slideLayouts/slideLayout74.xml"/><Relationship Id="rId5" Type="http://schemas.openxmlformats.org/officeDocument/2006/relationships/slideLayout" Target="../slideLayouts/slideLayout73.xml"/><Relationship Id="rId4" Type="http://schemas.openxmlformats.org/officeDocument/2006/relationships/slideLayout" Target="../slideLayouts/slideLayout72.xml"/><Relationship Id="rId9"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slideLayout" Target="../slideLayouts/slideLayout3.xml"/><Relationship Id="rId1" Type="http://schemas.openxmlformats.org/officeDocument/2006/relationships/slideLayout" Target="../slideLayouts/slideLayout2.xml"/><Relationship Id="rId6" Type="http://schemas.openxmlformats.org/officeDocument/2006/relationships/image" Target="../media/image1.png"/><Relationship Id="rId5" Type="http://schemas.openxmlformats.org/officeDocument/2006/relationships/theme" Target="../theme/theme2.xml"/><Relationship Id="rId4" Type="http://schemas.openxmlformats.org/officeDocument/2006/relationships/slideLayout" Target="../slideLayouts/slideLayout5.xml"/></Relationships>
</file>

<file path=ppt/slideMasters/_rels/slideMaster20.xml.rels><?xml version="1.0" encoding="UTF-8" standalone="yes"?>
<Relationships xmlns="http://schemas.openxmlformats.org/package/2006/relationships"><Relationship Id="rId3" Type="http://schemas.openxmlformats.org/officeDocument/2006/relationships/slideLayout" Target="../slideLayouts/slideLayout78.xml"/><Relationship Id="rId2" Type="http://schemas.openxmlformats.org/officeDocument/2006/relationships/slideLayout" Target="../slideLayouts/slideLayout77.xml"/><Relationship Id="rId1" Type="http://schemas.openxmlformats.org/officeDocument/2006/relationships/slideLayout" Target="../slideLayouts/slideLayout76.xml"/><Relationship Id="rId6" Type="http://schemas.openxmlformats.org/officeDocument/2006/relationships/image" Target="../media/image1.png"/><Relationship Id="rId5" Type="http://schemas.openxmlformats.org/officeDocument/2006/relationships/theme" Target="../theme/theme20.xml"/><Relationship Id="rId4" Type="http://schemas.openxmlformats.org/officeDocument/2006/relationships/slideLayout" Target="../slideLayouts/slideLayout79.xml"/></Relationships>
</file>

<file path=ppt/slideMasters/_rels/slideMaster21.xml.rels><?xml version="1.0" encoding="UTF-8" standalone="yes"?>
<Relationships xmlns="http://schemas.openxmlformats.org/package/2006/relationships"><Relationship Id="rId3" Type="http://schemas.openxmlformats.org/officeDocument/2006/relationships/slideLayout" Target="../slideLayouts/slideLayout82.xml"/><Relationship Id="rId2" Type="http://schemas.openxmlformats.org/officeDocument/2006/relationships/slideLayout" Target="../slideLayouts/slideLayout81.xml"/><Relationship Id="rId1" Type="http://schemas.openxmlformats.org/officeDocument/2006/relationships/slideLayout" Target="../slideLayouts/slideLayout80.xml"/><Relationship Id="rId5" Type="http://schemas.openxmlformats.org/officeDocument/2006/relationships/image" Target="../media/image2.png"/><Relationship Id="rId4" Type="http://schemas.openxmlformats.org/officeDocument/2006/relationships/theme" Target="../theme/theme21.xml"/></Relationships>
</file>

<file path=ppt/slideMasters/_rels/slideMaster22.xml.rels><?xml version="1.0" encoding="UTF-8" standalone="yes"?>
<Relationships xmlns="http://schemas.openxmlformats.org/package/2006/relationships"><Relationship Id="rId8" Type="http://schemas.openxmlformats.org/officeDocument/2006/relationships/theme" Target="../theme/theme22.xml"/><Relationship Id="rId3" Type="http://schemas.openxmlformats.org/officeDocument/2006/relationships/slideLayout" Target="../slideLayouts/slideLayout85.xml"/><Relationship Id="rId7" Type="http://schemas.openxmlformats.org/officeDocument/2006/relationships/slideLayout" Target="../slideLayouts/slideLayout89.xml"/><Relationship Id="rId2" Type="http://schemas.openxmlformats.org/officeDocument/2006/relationships/slideLayout" Target="../slideLayouts/slideLayout84.xml"/><Relationship Id="rId1" Type="http://schemas.openxmlformats.org/officeDocument/2006/relationships/slideLayout" Target="../slideLayouts/slideLayout83.xml"/><Relationship Id="rId6" Type="http://schemas.openxmlformats.org/officeDocument/2006/relationships/slideLayout" Target="../slideLayouts/slideLayout88.xml"/><Relationship Id="rId5" Type="http://schemas.openxmlformats.org/officeDocument/2006/relationships/slideLayout" Target="../slideLayouts/slideLayout87.xml"/><Relationship Id="rId4" Type="http://schemas.openxmlformats.org/officeDocument/2006/relationships/slideLayout" Target="../slideLayouts/slideLayout86.xml"/><Relationship Id="rId9" Type="http://schemas.openxmlformats.org/officeDocument/2006/relationships/image" Target="../media/image1.png"/></Relationships>
</file>

<file path=ppt/slideMasters/_rels/slideMaster23.xml.rels><?xml version="1.0" encoding="UTF-8" standalone="yes"?>
<Relationships xmlns="http://schemas.openxmlformats.org/package/2006/relationships"><Relationship Id="rId3" Type="http://schemas.openxmlformats.org/officeDocument/2006/relationships/theme" Target="../theme/theme23.xml"/><Relationship Id="rId2" Type="http://schemas.openxmlformats.org/officeDocument/2006/relationships/slideLayout" Target="../slideLayouts/slideLayout91.xml"/><Relationship Id="rId1" Type="http://schemas.openxmlformats.org/officeDocument/2006/relationships/slideLayout" Target="../slideLayouts/slideLayout90.xml"/><Relationship Id="rId4" Type="http://schemas.openxmlformats.org/officeDocument/2006/relationships/image" Target="../media/image1.png"/></Relationships>
</file>

<file path=ppt/slideMasters/_rels/slideMaster24.xml.rels><?xml version="1.0" encoding="UTF-8" standalone="yes"?>
<Relationships xmlns="http://schemas.openxmlformats.org/package/2006/relationships"><Relationship Id="rId3" Type="http://schemas.openxmlformats.org/officeDocument/2006/relationships/slideLayout" Target="../slideLayouts/slideLayout94.xml"/><Relationship Id="rId2" Type="http://schemas.openxmlformats.org/officeDocument/2006/relationships/slideLayout" Target="../slideLayouts/slideLayout93.xml"/><Relationship Id="rId1" Type="http://schemas.openxmlformats.org/officeDocument/2006/relationships/slideLayout" Target="../slideLayouts/slideLayout92.xml"/><Relationship Id="rId6" Type="http://schemas.openxmlformats.org/officeDocument/2006/relationships/image" Target="../media/image1.png"/><Relationship Id="rId5" Type="http://schemas.openxmlformats.org/officeDocument/2006/relationships/theme" Target="../theme/theme24.xml"/><Relationship Id="rId4" Type="http://schemas.openxmlformats.org/officeDocument/2006/relationships/slideLayout" Target="../slideLayouts/slideLayout95.xml"/></Relationships>
</file>

<file path=ppt/slideMasters/_rels/slideMaster25.xml.rels><?xml version="1.0" encoding="UTF-8" standalone="yes"?>
<Relationships xmlns="http://schemas.openxmlformats.org/package/2006/relationships"><Relationship Id="rId3" Type="http://schemas.openxmlformats.org/officeDocument/2006/relationships/slideLayout" Target="../slideLayouts/slideLayout98.xml"/><Relationship Id="rId2" Type="http://schemas.openxmlformats.org/officeDocument/2006/relationships/slideLayout" Target="../slideLayouts/slideLayout97.xml"/><Relationship Id="rId1" Type="http://schemas.openxmlformats.org/officeDocument/2006/relationships/slideLayout" Target="../slideLayouts/slideLayout96.xml"/><Relationship Id="rId5" Type="http://schemas.openxmlformats.org/officeDocument/2006/relationships/image" Target="../media/image1.png"/><Relationship Id="rId4" Type="http://schemas.openxmlformats.org/officeDocument/2006/relationships/theme" Target="../theme/theme25.xml"/></Relationships>
</file>

<file path=ppt/slideMasters/_rels/slideMaster26.xml.rels><?xml version="1.0" encoding="UTF-8" standalone="yes"?>
<Relationships xmlns="http://schemas.openxmlformats.org/package/2006/relationships"><Relationship Id="rId3" Type="http://schemas.openxmlformats.org/officeDocument/2006/relationships/slideLayout" Target="../slideLayouts/slideLayout101.xml"/><Relationship Id="rId7" Type="http://schemas.openxmlformats.org/officeDocument/2006/relationships/image" Target="../media/image1.png"/><Relationship Id="rId2" Type="http://schemas.openxmlformats.org/officeDocument/2006/relationships/slideLayout" Target="../slideLayouts/slideLayout100.xml"/><Relationship Id="rId1" Type="http://schemas.openxmlformats.org/officeDocument/2006/relationships/slideLayout" Target="../slideLayouts/slideLayout99.xml"/><Relationship Id="rId6" Type="http://schemas.openxmlformats.org/officeDocument/2006/relationships/theme" Target="../theme/theme26.xml"/><Relationship Id="rId5" Type="http://schemas.openxmlformats.org/officeDocument/2006/relationships/slideLayout" Target="../slideLayouts/slideLayout103.xml"/><Relationship Id="rId4" Type="http://schemas.openxmlformats.org/officeDocument/2006/relationships/slideLayout" Target="../slideLayouts/slideLayout102.xml"/></Relationships>
</file>

<file path=ppt/slideMasters/_rels/slideMaster2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theme" Target="../theme/theme27.xml"/><Relationship Id="rId1" Type="http://schemas.openxmlformats.org/officeDocument/2006/relationships/slideLayout" Target="../slideLayouts/slideLayout104.xml"/></Relationships>
</file>

<file path=ppt/slideMasters/_rels/slideMaster28.xml.rels><?xml version="1.0" encoding="UTF-8" standalone="yes"?>
<Relationships xmlns="http://schemas.openxmlformats.org/package/2006/relationships"><Relationship Id="rId3" Type="http://schemas.openxmlformats.org/officeDocument/2006/relationships/slideLayout" Target="../slideLayouts/slideLayout107.xml"/><Relationship Id="rId7" Type="http://schemas.openxmlformats.org/officeDocument/2006/relationships/image" Target="../media/image3.png"/><Relationship Id="rId2" Type="http://schemas.openxmlformats.org/officeDocument/2006/relationships/slideLayout" Target="../slideLayouts/slideLayout106.xml"/><Relationship Id="rId1" Type="http://schemas.openxmlformats.org/officeDocument/2006/relationships/slideLayout" Target="../slideLayouts/slideLayout105.xml"/><Relationship Id="rId6" Type="http://schemas.openxmlformats.org/officeDocument/2006/relationships/theme" Target="../theme/theme28.xml"/><Relationship Id="rId5" Type="http://schemas.openxmlformats.org/officeDocument/2006/relationships/slideLayout" Target="../slideLayouts/slideLayout109.xml"/><Relationship Id="rId4" Type="http://schemas.openxmlformats.org/officeDocument/2006/relationships/slideLayout" Target="../slideLayouts/slideLayout108.xml"/></Relationships>
</file>

<file path=ppt/slideMasters/_rels/slideMaster29.xml.rels><?xml version="1.0" encoding="UTF-8" standalone="yes"?>
<Relationships xmlns="http://schemas.openxmlformats.org/package/2006/relationships"><Relationship Id="rId3" Type="http://schemas.openxmlformats.org/officeDocument/2006/relationships/slideLayout" Target="../slideLayouts/slideLayout112.xml"/><Relationship Id="rId7" Type="http://schemas.openxmlformats.org/officeDocument/2006/relationships/image" Target="../media/image1.png"/><Relationship Id="rId2" Type="http://schemas.openxmlformats.org/officeDocument/2006/relationships/slideLayout" Target="../slideLayouts/slideLayout111.xml"/><Relationship Id="rId1" Type="http://schemas.openxmlformats.org/officeDocument/2006/relationships/slideLayout" Target="../slideLayouts/slideLayout110.xml"/><Relationship Id="rId6" Type="http://schemas.openxmlformats.org/officeDocument/2006/relationships/theme" Target="../theme/theme29.xml"/><Relationship Id="rId5" Type="http://schemas.openxmlformats.org/officeDocument/2006/relationships/slideLayout" Target="../slideLayouts/slideLayout114.xml"/><Relationship Id="rId4" Type="http://schemas.openxmlformats.org/officeDocument/2006/relationships/slideLayout" Target="../slideLayouts/slideLayout113.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8.xml"/><Relationship Id="rId2" Type="http://schemas.openxmlformats.org/officeDocument/2006/relationships/slideLayout" Target="../slideLayouts/slideLayout7.xml"/><Relationship Id="rId1" Type="http://schemas.openxmlformats.org/officeDocument/2006/relationships/slideLayout" Target="../slideLayouts/slideLayout6.xml"/><Relationship Id="rId6" Type="http://schemas.openxmlformats.org/officeDocument/2006/relationships/image" Target="../media/image1.png"/><Relationship Id="rId5" Type="http://schemas.openxmlformats.org/officeDocument/2006/relationships/theme" Target="../theme/theme3.xml"/><Relationship Id="rId4" Type="http://schemas.openxmlformats.org/officeDocument/2006/relationships/slideLayout" Target="../slideLayouts/slideLayout9.xml"/></Relationships>
</file>

<file path=ppt/slideMasters/_rels/slideMaster30.xml.rels><?xml version="1.0" encoding="UTF-8" standalone="yes"?>
<Relationships xmlns="http://schemas.openxmlformats.org/package/2006/relationships"><Relationship Id="rId3" Type="http://schemas.openxmlformats.org/officeDocument/2006/relationships/slideLayout" Target="../slideLayouts/slideLayout117.xml"/><Relationship Id="rId7" Type="http://schemas.openxmlformats.org/officeDocument/2006/relationships/image" Target="../media/image4.svg"/><Relationship Id="rId2" Type="http://schemas.openxmlformats.org/officeDocument/2006/relationships/slideLayout" Target="../slideLayouts/slideLayout116.xml"/><Relationship Id="rId1" Type="http://schemas.openxmlformats.org/officeDocument/2006/relationships/slideLayout" Target="../slideLayouts/slideLayout115.xml"/><Relationship Id="rId5" Type="http://schemas.openxmlformats.org/officeDocument/2006/relationships/image" Target="../media/image9.png"/><Relationship Id="rId4" Type="http://schemas.openxmlformats.org/officeDocument/2006/relationships/theme" Target="../theme/theme30.xml"/></Relationships>
</file>

<file path=ppt/slideMasters/_rels/slideMaster3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theme" Target="../theme/theme31.xml"/><Relationship Id="rId1" Type="http://schemas.openxmlformats.org/officeDocument/2006/relationships/slideLayout" Target="../slideLayouts/slideLayout118.xml"/></Relationships>
</file>

<file path=ppt/slideMasters/_rels/slideMaster32.xml.rels><?xml version="1.0" encoding="UTF-8" standalone="yes"?>
<Relationships xmlns="http://schemas.openxmlformats.org/package/2006/relationships"><Relationship Id="rId3" Type="http://schemas.openxmlformats.org/officeDocument/2006/relationships/slideLayout" Target="../slideLayouts/slideLayout121.xml"/><Relationship Id="rId7" Type="http://schemas.openxmlformats.org/officeDocument/2006/relationships/image" Target="../media/image4.svg"/><Relationship Id="rId2" Type="http://schemas.openxmlformats.org/officeDocument/2006/relationships/slideLayout" Target="../slideLayouts/slideLayout120.xml"/><Relationship Id="rId1" Type="http://schemas.openxmlformats.org/officeDocument/2006/relationships/slideLayout" Target="../slideLayouts/slideLayout119.xml"/><Relationship Id="rId5" Type="http://schemas.openxmlformats.org/officeDocument/2006/relationships/image" Target="../media/image9.png"/><Relationship Id="rId4" Type="http://schemas.openxmlformats.org/officeDocument/2006/relationships/theme" Target="../theme/theme32.xml"/></Relationships>
</file>

<file path=ppt/slideMasters/_rels/slideMaster33.xml.rels><?xml version="1.0" encoding="UTF-8" standalone="yes"?>
<Relationships xmlns="http://schemas.openxmlformats.org/package/2006/relationships"><Relationship Id="rId3" Type="http://schemas.openxmlformats.org/officeDocument/2006/relationships/slideLayout" Target="../slideLayouts/slideLayout124.xml"/><Relationship Id="rId2" Type="http://schemas.openxmlformats.org/officeDocument/2006/relationships/slideLayout" Target="../slideLayouts/slideLayout123.xml"/><Relationship Id="rId1" Type="http://schemas.openxmlformats.org/officeDocument/2006/relationships/slideLayout" Target="../slideLayouts/slideLayout122.xml"/><Relationship Id="rId6" Type="http://schemas.openxmlformats.org/officeDocument/2006/relationships/image" Target="../media/image3.png"/><Relationship Id="rId5" Type="http://schemas.openxmlformats.org/officeDocument/2006/relationships/theme" Target="../theme/theme33.xml"/><Relationship Id="rId4" Type="http://schemas.openxmlformats.org/officeDocument/2006/relationships/slideLayout" Target="../slideLayouts/slideLayout125.xml"/></Relationships>
</file>

<file path=ppt/slideMasters/_rels/slideMaster34.xml.rels><?xml version="1.0" encoding="UTF-8" standalone="yes"?>
<Relationships xmlns="http://schemas.openxmlformats.org/package/2006/relationships"><Relationship Id="rId8" Type="http://schemas.openxmlformats.org/officeDocument/2006/relationships/slideLayout" Target="../slideLayouts/slideLayout133.xml"/><Relationship Id="rId3" Type="http://schemas.openxmlformats.org/officeDocument/2006/relationships/slideLayout" Target="../slideLayouts/slideLayout128.xml"/><Relationship Id="rId7" Type="http://schemas.openxmlformats.org/officeDocument/2006/relationships/slideLayout" Target="../slideLayouts/slideLayout132.xml"/><Relationship Id="rId12" Type="http://schemas.openxmlformats.org/officeDocument/2006/relationships/image" Target="../media/image2.svg"/><Relationship Id="rId2" Type="http://schemas.openxmlformats.org/officeDocument/2006/relationships/slideLayout" Target="../slideLayouts/slideLayout127.xml"/><Relationship Id="rId1" Type="http://schemas.openxmlformats.org/officeDocument/2006/relationships/slideLayout" Target="../slideLayouts/slideLayout126.xml"/><Relationship Id="rId6" Type="http://schemas.openxmlformats.org/officeDocument/2006/relationships/slideLayout" Target="../slideLayouts/slideLayout131.xml"/><Relationship Id="rId11" Type="http://schemas.openxmlformats.org/officeDocument/2006/relationships/image" Target="../media/image11.png"/><Relationship Id="rId5" Type="http://schemas.openxmlformats.org/officeDocument/2006/relationships/slideLayout" Target="../slideLayouts/slideLayout130.xml"/><Relationship Id="rId10" Type="http://schemas.openxmlformats.org/officeDocument/2006/relationships/theme" Target="../theme/theme34.xml"/><Relationship Id="rId4" Type="http://schemas.openxmlformats.org/officeDocument/2006/relationships/slideLayout" Target="../slideLayouts/slideLayout129.xml"/><Relationship Id="rId9" Type="http://schemas.openxmlformats.org/officeDocument/2006/relationships/slideLayout" Target="../slideLayouts/slideLayout134.xml"/></Relationships>
</file>

<file path=ppt/slideMasters/_rels/slideMaster35.xml.rels><?xml version="1.0" encoding="UTF-8" standalone="yes"?>
<Relationships xmlns="http://schemas.openxmlformats.org/package/2006/relationships"><Relationship Id="rId3" Type="http://schemas.openxmlformats.org/officeDocument/2006/relationships/slideLayout" Target="../slideLayouts/slideLayout137.xml"/><Relationship Id="rId2" Type="http://schemas.openxmlformats.org/officeDocument/2006/relationships/slideLayout" Target="../slideLayouts/slideLayout136.xml"/><Relationship Id="rId1" Type="http://schemas.openxmlformats.org/officeDocument/2006/relationships/slideLayout" Target="../slideLayouts/slideLayout135.xml"/><Relationship Id="rId5" Type="http://schemas.openxmlformats.org/officeDocument/2006/relationships/image" Target="../media/image1.png"/><Relationship Id="rId4" Type="http://schemas.openxmlformats.org/officeDocument/2006/relationships/theme" Target="../theme/theme35.xml"/></Relationships>
</file>

<file path=ppt/slideMasters/_rels/slideMaster36.xml.rels><?xml version="1.0" encoding="UTF-8" standalone="yes"?>
<Relationships xmlns="http://schemas.openxmlformats.org/package/2006/relationships"><Relationship Id="rId3" Type="http://schemas.openxmlformats.org/officeDocument/2006/relationships/slideLayout" Target="../slideLayouts/slideLayout140.xml"/><Relationship Id="rId7" Type="http://schemas.openxmlformats.org/officeDocument/2006/relationships/image" Target="../media/image1.png"/><Relationship Id="rId2" Type="http://schemas.openxmlformats.org/officeDocument/2006/relationships/slideLayout" Target="../slideLayouts/slideLayout139.xml"/><Relationship Id="rId1" Type="http://schemas.openxmlformats.org/officeDocument/2006/relationships/slideLayout" Target="../slideLayouts/slideLayout138.xml"/><Relationship Id="rId6" Type="http://schemas.openxmlformats.org/officeDocument/2006/relationships/theme" Target="../theme/theme36.xml"/><Relationship Id="rId5" Type="http://schemas.openxmlformats.org/officeDocument/2006/relationships/slideLayout" Target="../slideLayouts/slideLayout142.xml"/><Relationship Id="rId4" Type="http://schemas.openxmlformats.org/officeDocument/2006/relationships/slideLayout" Target="../slideLayouts/slideLayout141.xml"/></Relationships>
</file>

<file path=ppt/slideMasters/_rels/slideMaster37.xml.rels><?xml version="1.0" encoding="UTF-8" standalone="yes"?>
<Relationships xmlns="http://schemas.openxmlformats.org/package/2006/relationships"><Relationship Id="rId3" Type="http://schemas.openxmlformats.org/officeDocument/2006/relationships/slideLayout" Target="../slideLayouts/slideLayout145.xml"/><Relationship Id="rId7" Type="http://schemas.openxmlformats.org/officeDocument/2006/relationships/image" Target="../media/image3.png"/><Relationship Id="rId2" Type="http://schemas.openxmlformats.org/officeDocument/2006/relationships/slideLayout" Target="../slideLayouts/slideLayout144.xml"/><Relationship Id="rId1" Type="http://schemas.openxmlformats.org/officeDocument/2006/relationships/slideLayout" Target="../slideLayouts/slideLayout143.xml"/><Relationship Id="rId6" Type="http://schemas.openxmlformats.org/officeDocument/2006/relationships/theme" Target="../theme/theme37.xml"/><Relationship Id="rId5" Type="http://schemas.openxmlformats.org/officeDocument/2006/relationships/slideLayout" Target="../slideLayouts/slideLayout147.xml"/><Relationship Id="rId4" Type="http://schemas.openxmlformats.org/officeDocument/2006/relationships/slideLayout" Target="../slideLayouts/slideLayout146.xml"/></Relationships>
</file>

<file path=ppt/slideMasters/_rels/slideMaster38.xml.rels><?xml version="1.0" encoding="UTF-8" standalone="yes"?>
<Relationships xmlns="http://schemas.openxmlformats.org/package/2006/relationships"><Relationship Id="rId8" Type="http://schemas.openxmlformats.org/officeDocument/2006/relationships/slideLayout" Target="../slideLayouts/slideLayout155.xml"/><Relationship Id="rId13" Type="http://schemas.openxmlformats.org/officeDocument/2006/relationships/image" Target="../media/image3.svg"/><Relationship Id="rId3" Type="http://schemas.openxmlformats.org/officeDocument/2006/relationships/slideLayout" Target="../slideLayouts/slideLayout150.xml"/><Relationship Id="rId7" Type="http://schemas.openxmlformats.org/officeDocument/2006/relationships/slideLayout" Target="../slideLayouts/slideLayout154.xml"/><Relationship Id="rId12" Type="http://schemas.openxmlformats.org/officeDocument/2006/relationships/image" Target="../media/image12.png"/><Relationship Id="rId2" Type="http://schemas.openxmlformats.org/officeDocument/2006/relationships/slideLayout" Target="../slideLayouts/slideLayout149.xml"/><Relationship Id="rId1" Type="http://schemas.openxmlformats.org/officeDocument/2006/relationships/slideLayout" Target="../slideLayouts/slideLayout148.xml"/><Relationship Id="rId6" Type="http://schemas.openxmlformats.org/officeDocument/2006/relationships/slideLayout" Target="../slideLayouts/slideLayout153.xml"/><Relationship Id="rId11" Type="http://schemas.openxmlformats.org/officeDocument/2006/relationships/theme" Target="../theme/theme38.xml"/><Relationship Id="rId5" Type="http://schemas.openxmlformats.org/officeDocument/2006/relationships/slideLayout" Target="../slideLayouts/slideLayout152.xml"/><Relationship Id="rId10" Type="http://schemas.openxmlformats.org/officeDocument/2006/relationships/slideLayout" Target="../slideLayouts/slideLayout157.xml"/><Relationship Id="rId4" Type="http://schemas.openxmlformats.org/officeDocument/2006/relationships/slideLayout" Target="../slideLayouts/slideLayout151.xml"/><Relationship Id="rId9" Type="http://schemas.openxmlformats.org/officeDocument/2006/relationships/slideLayout" Target="../slideLayouts/slideLayout156.xml"/></Relationships>
</file>

<file path=ppt/slideMasters/_rels/slideMaster4.xml.rels><?xml version="1.0" encoding="UTF-8" standalone="yes"?>
<Relationships xmlns="http://schemas.openxmlformats.org/package/2006/relationships"><Relationship Id="rId3" Type="http://schemas.openxmlformats.org/officeDocument/2006/relationships/slideLayout" Target="../slideLayouts/slideLayout12.xml"/><Relationship Id="rId2" Type="http://schemas.openxmlformats.org/officeDocument/2006/relationships/slideLayout" Target="../slideLayouts/slideLayout11.xml"/><Relationship Id="rId1" Type="http://schemas.openxmlformats.org/officeDocument/2006/relationships/slideLayout" Target="../slideLayouts/slideLayout10.xml"/><Relationship Id="rId6" Type="http://schemas.openxmlformats.org/officeDocument/2006/relationships/image" Target="../media/image1.png"/><Relationship Id="rId5" Type="http://schemas.openxmlformats.org/officeDocument/2006/relationships/theme" Target="../theme/theme4.xml"/><Relationship Id="rId4" Type="http://schemas.openxmlformats.org/officeDocument/2006/relationships/slideLayout" Target="../slideLayouts/slideLayout13.xml"/></Relationships>
</file>

<file path=ppt/slideMasters/_rels/slideMaster5.xml.rels><?xml version="1.0" encoding="UTF-8" standalone="yes"?>
<Relationships xmlns="http://schemas.openxmlformats.org/package/2006/relationships"><Relationship Id="rId3" Type="http://schemas.openxmlformats.org/officeDocument/2006/relationships/theme" Target="../theme/theme5.xml"/><Relationship Id="rId2" Type="http://schemas.openxmlformats.org/officeDocument/2006/relationships/slideLayout" Target="../slideLayouts/slideLayout15.xml"/><Relationship Id="rId1" Type="http://schemas.openxmlformats.org/officeDocument/2006/relationships/slideLayout" Target="../slideLayouts/slideLayout14.xml"/><Relationship Id="rId4" Type="http://schemas.openxmlformats.org/officeDocument/2006/relationships/image" Target="../media/image2.png"/></Relationships>
</file>

<file path=ppt/slideMasters/_rels/slideMaster6.xml.rels><?xml version="1.0" encoding="UTF-8" standalone="yes"?>
<Relationships xmlns="http://schemas.openxmlformats.org/package/2006/relationships"><Relationship Id="rId3" Type="http://schemas.openxmlformats.org/officeDocument/2006/relationships/slideLayout" Target="../slideLayouts/slideLayout18.xml"/><Relationship Id="rId2" Type="http://schemas.openxmlformats.org/officeDocument/2006/relationships/slideLayout" Target="../slideLayouts/slideLayout17.xml"/><Relationship Id="rId1" Type="http://schemas.openxmlformats.org/officeDocument/2006/relationships/slideLayout" Target="../slideLayouts/slideLayout16.xml"/><Relationship Id="rId6" Type="http://schemas.openxmlformats.org/officeDocument/2006/relationships/image" Target="../media/image1.png"/><Relationship Id="rId5" Type="http://schemas.openxmlformats.org/officeDocument/2006/relationships/theme" Target="../theme/theme6.xml"/><Relationship Id="rId4" Type="http://schemas.openxmlformats.org/officeDocument/2006/relationships/slideLayout" Target="../slideLayouts/slideLayout19.xml"/></Relationships>
</file>

<file path=ppt/slideMasters/_rels/slideMaster7.xml.rels><?xml version="1.0" encoding="UTF-8" standalone="yes"?>
<Relationships xmlns="http://schemas.openxmlformats.org/package/2006/relationships"><Relationship Id="rId8" Type="http://schemas.openxmlformats.org/officeDocument/2006/relationships/theme" Target="../theme/theme7.xml"/><Relationship Id="rId3" Type="http://schemas.openxmlformats.org/officeDocument/2006/relationships/slideLayout" Target="../slideLayouts/slideLayout22.xml"/><Relationship Id="rId7" Type="http://schemas.openxmlformats.org/officeDocument/2006/relationships/slideLayout" Target="../slideLayouts/slideLayout26.xml"/><Relationship Id="rId2" Type="http://schemas.openxmlformats.org/officeDocument/2006/relationships/slideLayout" Target="../slideLayouts/slideLayout21.xml"/><Relationship Id="rId1" Type="http://schemas.openxmlformats.org/officeDocument/2006/relationships/slideLayout" Target="../slideLayouts/slideLayout20.xml"/><Relationship Id="rId6" Type="http://schemas.openxmlformats.org/officeDocument/2006/relationships/slideLayout" Target="../slideLayouts/slideLayout25.xml"/><Relationship Id="rId5" Type="http://schemas.openxmlformats.org/officeDocument/2006/relationships/slideLayout" Target="../slideLayouts/slideLayout24.xml"/><Relationship Id="rId4" Type="http://schemas.openxmlformats.org/officeDocument/2006/relationships/slideLayout" Target="../slideLayouts/slideLayout23.xml"/><Relationship Id="rId9" Type="http://schemas.openxmlformats.org/officeDocument/2006/relationships/image" Target="../media/image1.png"/></Relationships>
</file>

<file path=ppt/slideMasters/_rels/slideMaster8.xml.rels><?xml version="1.0" encoding="UTF-8" standalone="yes"?>
<Relationships xmlns="http://schemas.openxmlformats.org/package/2006/relationships"><Relationship Id="rId3" Type="http://schemas.openxmlformats.org/officeDocument/2006/relationships/slideLayout" Target="../slideLayouts/slideLayout29.xml"/><Relationship Id="rId2" Type="http://schemas.openxmlformats.org/officeDocument/2006/relationships/slideLayout" Target="../slideLayouts/slideLayout28.xml"/><Relationship Id="rId1" Type="http://schemas.openxmlformats.org/officeDocument/2006/relationships/slideLayout" Target="../slideLayouts/slideLayout27.xml"/><Relationship Id="rId6" Type="http://schemas.openxmlformats.org/officeDocument/2006/relationships/image" Target="../media/image1.png"/><Relationship Id="rId5" Type="http://schemas.openxmlformats.org/officeDocument/2006/relationships/theme" Target="../theme/theme8.xml"/><Relationship Id="rId4" Type="http://schemas.openxmlformats.org/officeDocument/2006/relationships/slideLayout" Target="../slideLayouts/slideLayout30.xml"/></Relationships>
</file>

<file path=ppt/slideMasters/_rels/slideMaster9.xml.rels><?xml version="1.0" encoding="UTF-8" standalone="yes"?>
<Relationships xmlns="http://schemas.openxmlformats.org/package/2006/relationships"><Relationship Id="rId3" Type="http://schemas.openxmlformats.org/officeDocument/2006/relationships/slideLayout" Target="../slideLayouts/slideLayout33.xml"/><Relationship Id="rId2" Type="http://schemas.openxmlformats.org/officeDocument/2006/relationships/slideLayout" Target="../slideLayouts/slideLayout32.xml"/><Relationship Id="rId1" Type="http://schemas.openxmlformats.org/officeDocument/2006/relationships/slideLayout" Target="../slideLayouts/slideLayout31.xml"/><Relationship Id="rId5" Type="http://schemas.openxmlformats.org/officeDocument/2006/relationships/image" Target="../media/image1.png"/><Relationship Id="rId4" Type="http://schemas.openxmlformats.org/officeDocument/2006/relationships/theme" Target="../theme/theme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174166677"/>
      </p:ext>
    </p:extLst>
  </p:cSld>
  <p:clrMap bg1="lt1" tx1="dk1" bg2="lt2" tx2="dk2" accent1="accent1" accent2="accent2" accent3="accent3" accent4="accent4" accent5="accent5" accent6="accent6" hlink="hlink" folHlink="folHlink"/>
  <p:sldLayoutIdLst>
    <p:sldLayoutId id="2147483661" r:id="rId1"/>
  </p:sldLayoutIdLst>
  <p:txStyles>
    <p:titleStyle>
      <a:lvl1pPr algn="ctr" defTabSz="1219140" rtl="0" eaLnBrk="1" latinLnBrk="0" hangingPunct="1">
        <a:spcBef>
          <a:spcPct val="0"/>
        </a:spcBef>
        <a:buNone/>
        <a:defRPr sz="5867" kern="1200">
          <a:solidFill>
            <a:schemeClr val="tx1"/>
          </a:solidFill>
          <a:latin typeface="+mj-lt"/>
          <a:ea typeface="+mj-ea"/>
          <a:cs typeface="+mj-cs"/>
        </a:defRPr>
      </a:lvl1pPr>
    </p:titleStyle>
    <p:bodyStyle>
      <a:lvl1pPr marL="457178" indent="-457178" algn="l" defTabSz="1219140" rtl="0" eaLnBrk="1" latinLnBrk="0" hangingPunct="1">
        <a:spcBef>
          <a:spcPct val="20000"/>
        </a:spcBef>
        <a:buFont typeface="Arial" panose="020B0604020202020204" pitchFamily="34" charset="0"/>
        <a:buChar char="•"/>
        <a:defRPr sz="4267" kern="1200">
          <a:solidFill>
            <a:schemeClr val="tx1"/>
          </a:solidFill>
          <a:latin typeface="+mn-lt"/>
          <a:ea typeface="+mn-ea"/>
          <a:cs typeface="+mn-cs"/>
        </a:defRPr>
      </a:lvl1pPr>
      <a:lvl2pPr marL="990550" indent="-380981" algn="l" defTabSz="1219140" rtl="0" eaLnBrk="1" latinLnBrk="0" hangingPunct="1">
        <a:spcBef>
          <a:spcPct val="20000"/>
        </a:spcBef>
        <a:buFont typeface="Arial" panose="020B0604020202020204" pitchFamily="34" charset="0"/>
        <a:buChar char="–"/>
        <a:defRPr sz="3733" kern="1200">
          <a:solidFill>
            <a:schemeClr val="tx1"/>
          </a:solidFill>
          <a:latin typeface="+mn-lt"/>
          <a:ea typeface="+mn-ea"/>
          <a:cs typeface="+mn-cs"/>
        </a:defRPr>
      </a:lvl2pPr>
      <a:lvl3pPr marL="1523925" indent="-304784" algn="l" defTabSz="121914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3pPr>
      <a:lvl4pPr marL="2133493" indent="-304784" algn="l" defTabSz="121914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4pPr>
      <a:lvl5pPr marL="2743062" indent="-304784" algn="l" defTabSz="121914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5pPr>
      <a:lvl6pPr marL="3352632" indent="-304784" algn="l" defTabSz="121914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6pPr>
      <a:lvl7pPr marL="3962202" indent="-304784" algn="l" defTabSz="121914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7pPr>
      <a:lvl8pPr marL="4571772" indent="-304784" algn="l" defTabSz="121914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8pPr>
      <a:lvl9pPr marL="5181341" indent="-304784" algn="l" defTabSz="121914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9pPr>
    </p:bodyStyle>
    <p:otherStyle>
      <a:defPPr>
        <a:defRPr lang="en-US"/>
      </a:defPPr>
      <a:lvl1pPr marL="0" algn="l" defTabSz="1219140" rtl="0" eaLnBrk="1" latinLnBrk="0" hangingPunct="1">
        <a:defRPr sz="2400" kern="1200">
          <a:solidFill>
            <a:schemeClr val="tx1"/>
          </a:solidFill>
          <a:latin typeface="+mn-lt"/>
          <a:ea typeface="+mn-ea"/>
          <a:cs typeface="+mn-cs"/>
        </a:defRPr>
      </a:lvl1pPr>
      <a:lvl2pPr marL="609570" algn="l" defTabSz="1219140" rtl="0" eaLnBrk="1" latinLnBrk="0" hangingPunct="1">
        <a:defRPr sz="2400" kern="1200">
          <a:solidFill>
            <a:schemeClr val="tx1"/>
          </a:solidFill>
          <a:latin typeface="+mn-lt"/>
          <a:ea typeface="+mn-ea"/>
          <a:cs typeface="+mn-cs"/>
        </a:defRPr>
      </a:lvl2pPr>
      <a:lvl3pPr marL="1219140" algn="l" defTabSz="1219140" rtl="0" eaLnBrk="1" latinLnBrk="0" hangingPunct="1">
        <a:defRPr sz="2400" kern="1200">
          <a:solidFill>
            <a:schemeClr val="tx1"/>
          </a:solidFill>
          <a:latin typeface="+mn-lt"/>
          <a:ea typeface="+mn-ea"/>
          <a:cs typeface="+mn-cs"/>
        </a:defRPr>
      </a:lvl3pPr>
      <a:lvl4pPr marL="1828709" algn="l" defTabSz="1219140" rtl="0" eaLnBrk="1" latinLnBrk="0" hangingPunct="1">
        <a:defRPr sz="2400" kern="1200">
          <a:solidFill>
            <a:schemeClr val="tx1"/>
          </a:solidFill>
          <a:latin typeface="+mn-lt"/>
          <a:ea typeface="+mn-ea"/>
          <a:cs typeface="+mn-cs"/>
        </a:defRPr>
      </a:lvl4pPr>
      <a:lvl5pPr marL="2438278" algn="l" defTabSz="1219140" rtl="0" eaLnBrk="1" latinLnBrk="0" hangingPunct="1">
        <a:defRPr sz="2400" kern="1200">
          <a:solidFill>
            <a:schemeClr val="tx1"/>
          </a:solidFill>
          <a:latin typeface="+mn-lt"/>
          <a:ea typeface="+mn-ea"/>
          <a:cs typeface="+mn-cs"/>
        </a:defRPr>
      </a:lvl5pPr>
      <a:lvl6pPr marL="3047848" algn="l" defTabSz="1219140" rtl="0" eaLnBrk="1" latinLnBrk="0" hangingPunct="1">
        <a:defRPr sz="2400" kern="1200">
          <a:solidFill>
            <a:schemeClr val="tx1"/>
          </a:solidFill>
          <a:latin typeface="+mn-lt"/>
          <a:ea typeface="+mn-ea"/>
          <a:cs typeface="+mn-cs"/>
        </a:defRPr>
      </a:lvl6pPr>
      <a:lvl7pPr marL="3657418" algn="l" defTabSz="1219140" rtl="0" eaLnBrk="1" latinLnBrk="0" hangingPunct="1">
        <a:defRPr sz="2400" kern="1200">
          <a:solidFill>
            <a:schemeClr val="tx1"/>
          </a:solidFill>
          <a:latin typeface="+mn-lt"/>
          <a:ea typeface="+mn-ea"/>
          <a:cs typeface="+mn-cs"/>
        </a:defRPr>
      </a:lvl7pPr>
      <a:lvl8pPr marL="4266987" algn="l" defTabSz="1219140" rtl="0" eaLnBrk="1" latinLnBrk="0" hangingPunct="1">
        <a:defRPr sz="2400" kern="1200">
          <a:solidFill>
            <a:schemeClr val="tx1"/>
          </a:solidFill>
          <a:latin typeface="+mn-lt"/>
          <a:ea typeface="+mn-ea"/>
          <a:cs typeface="+mn-cs"/>
        </a:defRPr>
      </a:lvl8pPr>
      <a:lvl9pPr marL="4876557" algn="l" defTabSz="1219140" rtl="0" eaLnBrk="1" latinLnBrk="0" hangingPunct="1">
        <a:defRPr sz="24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ectangle 6"/>
          <p:cNvSpPr/>
          <p:nvPr userDrawn="1"/>
        </p:nvSpPr>
        <p:spPr>
          <a:xfrm>
            <a:off x="0" y="6119325"/>
            <a:ext cx="12192000" cy="738675"/>
          </a:xfrm>
          <a:prstGeom prst="rect">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2400">
              <a:solidFill>
                <a:prstClr val="white"/>
              </a:solidFill>
            </a:endParaRPr>
          </a:p>
        </p:txBody>
      </p:sp>
      <p:sp>
        <p:nvSpPr>
          <p:cNvPr id="6" name="Slide Number Placeholder 5"/>
          <p:cNvSpPr>
            <a:spLocks noGrp="1"/>
          </p:cNvSpPr>
          <p:nvPr>
            <p:ph type="sldNum" sz="quarter" idx="4"/>
          </p:nvPr>
        </p:nvSpPr>
        <p:spPr>
          <a:xfrm>
            <a:off x="10668000" y="6355080"/>
            <a:ext cx="812800" cy="365125"/>
          </a:xfrm>
          <a:prstGeom prst="rect">
            <a:avLst/>
          </a:prstGeom>
        </p:spPr>
        <p:txBody>
          <a:bodyPr vert="horz" lIns="91430" tIns="45715" rIns="91430" bIns="45715" rtlCol="0" anchor="ctr"/>
          <a:lstStyle>
            <a:lvl1pPr algn="r">
              <a:defRPr sz="1200">
                <a:solidFill>
                  <a:schemeClr val="bg1"/>
                </a:solidFill>
              </a:defRPr>
            </a:lvl1pPr>
          </a:lstStyle>
          <a:p>
            <a:fld id="{36839232-8DE6-4906-83C6-25E5FB93B92D}" type="slidenum">
              <a:rPr lang="en-US" smtClean="0">
                <a:solidFill>
                  <a:prstClr val="white"/>
                </a:solidFill>
              </a:rPr>
              <a:pPr/>
              <a:t>‹#›</a:t>
            </a:fld>
            <a:endParaRPr lang="en-US">
              <a:solidFill>
                <a:prstClr val="white"/>
              </a:solidFill>
            </a:endParaRPr>
          </a:p>
        </p:txBody>
      </p:sp>
      <p:pic>
        <p:nvPicPr>
          <p:cNvPr id="8" name="Picture 7"/>
          <p:cNvPicPr>
            <a:picLocks noChangeAspect="1"/>
          </p:cNvPicPr>
          <p:nvPr userDrawn="1"/>
        </p:nvPicPr>
        <p:blipFill>
          <a:blip r:embed="rId5" cstate="email">
            <a:extLst>
              <a:ext uri="{28A0092B-C50C-407E-A947-70E740481C1C}">
                <a14:useLocalDpi xmlns:a14="http://schemas.microsoft.com/office/drawing/2010/main"/>
              </a:ext>
            </a:extLst>
          </a:blip>
          <a:stretch>
            <a:fillRect/>
          </a:stretch>
        </p:blipFill>
        <p:spPr>
          <a:xfrm>
            <a:off x="4772768" y="6345112"/>
            <a:ext cx="2665613" cy="304800"/>
          </a:xfrm>
          <a:prstGeom prst="rect">
            <a:avLst/>
          </a:prstGeom>
          <a:noFill/>
          <a:ln>
            <a:noFill/>
          </a:ln>
        </p:spPr>
      </p:pic>
    </p:spTree>
    <p:extLst>
      <p:ext uri="{BB962C8B-B14F-4D97-AF65-F5344CB8AC3E}">
        <p14:creationId xmlns:p14="http://schemas.microsoft.com/office/powerpoint/2010/main" val="2791312311"/>
      </p:ext>
    </p:extLst>
  </p:cSld>
  <p:clrMap bg1="lt1" tx1="dk1" bg2="lt2" tx2="dk2" accent1="accent1" accent2="accent2" accent3="accent3" accent4="accent4" accent5="accent5" accent6="accent6" hlink="hlink" folHlink="folHlink"/>
  <p:sldLayoutIdLst>
    <p:sldLayoutId id="2147483716" r:id="rId1"/>
    <p:sldLayoutId id="2147483717" r:id="rId2"/>
    <p:sldLayoutId id="2147483718" r:id="rId3"/>
  </p:sldLayoutIdLst>
  <p:hf hdr="0" ftr="0" dt="0"/>
  <p:txStyles>
    <p:titleStyle>
      <a:lvl1pPr algn="ctr" defTabSz="1218990" rtl="0" eaLnBrk="1" latinLnBrk="0" hangingPunct="1">
        <a:spcBef>
          <a:spcPct val="0"/>
        </a:spcBef>
        <a:buNone/>
        <a:defRPr sz="5867" kern="1200">
          <a:solidFill>
            <a:schemeClr val="tx1"/>
          </a:solidFill>
          <a:latin typeface="+mj-lt"/>
          <a:ea typeface="+mj-ea"/>
          <a:cs typeface="+mj-cs"/>
        </a:defRPr>
      </a:lvl1pPr>
    </p:titleStyle>
    <p:bodyStyle>
      <a:lvl1pPr marL="457119" indent="-457119" algn="l" defTabSz="1218990" rtl="0" eaLnBrk="1" latinLnBrk="0" hangingPunct="1">
        <a:spcBef>
          <a:spcPct val="20000"/>
        </a:spcBef>
        <a:buFont typeface="Arial" panose="020B0604020202020204" pitchFamily="34" charset="0"/>
        <a:buChar char="•"/>
        <a:defRPr sz="4267" kern="1200">
          <a:solidFill>
            <a:schemeClr val="tx1"/>
          </a:solidFill>
          <a:latin typeface="+mn-lt"/>
          <a:ea typeface="+mn-ea"/>
          <a:cs typeface="+mn-cs"/>
        </a:defRPr>
      </a:lvl1pPr>
      <a:lvl2pPr marL="990430" indent="-380934" algn="l" defTabSz="1218990" rtl="0" eaLnBrk="1" latinLnBrk="0" hangingPunct="1">
        <a:spcBef>
          <a:spcPct val="20000"/>
        </a:spcBef>
        <a:buFont typeface="Arial" panose="020B0604020202020204" pitchFamily="34" charset="0"/>
        <a:buChar char="–"/>
        <a:defRPr sz="3733" kern="1200">
          <a:solidFill>
            <a:schemeClr val="tx1"/>
          </a:solidFill>
          <a:latin typeface="+mn-lt"/>
          <a:ea typeface="+mn-ea"/>
          <a:cs typeface="+mn-cs"/>
        </a:defRPr>
      </a:lvl2pPr>
      <a:lvl3pPr marL="1523735" indent="-304744" algn="l" defTabSz="121899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3pPr>
      <a:lvl4pPr marL="2133227" indent="-304744" algn="l" defTabSz="121899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4pPr>
      <a:lvl5pPr marL="2742722" indent="-304744" algn="l" defTabSz="121899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5pPr>
      <a:lvl6pPr marL="3352212" indent="-304744" algn="l" defTabSz="121899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6pPr>
      <a:lvl7pPr marL="3961709" indent="-304744" algn="l" defTabSz="121899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7pPr>
      <a:lvl8pPr marL="4571202" indent="-304744" algn="l" defTabSz="121899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8pPr>
      <a:lvl9pPr marL="5180694" indent="-304744" algn="l" defTabSz="121899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9pPr>
    </p:bodyStyle>
    <p:otherStyle>
      <a:defPPr>
        <a:defRPr lang="en-US"/>
      </a:defPPr>
      <a:lvl1pPr marL="0" algn="l" defTabSz="1218990" rtl="0" eaLnBrk="1" latinLnBrk="0" hangingPunct="1">
        <a:defRPr sz="2400" kern="1200">
          <a:solidFill>
            <a:schemeClr val="tx1"/>
          </a:solidFill>
          <a:latin typeface="+mn-lt"/>
          <a:ea typeface="+mn-ea"/>
          <a:cs typeface="+mn-cs"/>
        </a:defRPr>
      </a:lvl1pPr>
      <a:lvl2pPr marL="609491" algn="l" defTabSz="1218990" rtl="0" eaLnBrk="1" latinLnBrk="0" hangingPunct="1">
        <a:defRPr sz="2400" kern="1200">
          <a:solidFill>
            <a:schemeClr val="tx1"/>
          </a:solidFill>
          <a:latin typeface="+mn-lt"/>
          <a:ea typeface="+mn-ea"/>
          <a:cs typeface="+mn-cs"/>
        </a:defRPr>
      </a:lvl2pPr>
      <a:lvl3pPr marL="1218990" algn="l" defTabSz="1218990" rtl="0" eaLnBrk="1" latinLnBrk="0" hangingPunct="1">
        <a:defRPr sz="2400" kern="1200">
          <a:solidFill>
            <a:schemeClr val="tx1"/>
          </a:solidFill>
          <a:latin typeface="+mn-lt"/>
          <a:ea typeface="+mn-ea"/>
          <a:cs typeface="+mn-cs"/>
        </a:defRPr>
      </a:lvl3pPr>
      <a:lvl4pPr marL="1828482" algn="l" defTabSz="1218990" rtl="0" eaLnBrk="1" latinLnBrk="0" hangingPunct="1">
        <a:defRPr sz="2400" kern="1200">
          <a:solidFill>
            <a:schemeClr val="tx1"/>
          </a:solidFill>
          <a:latin typeface="+mn-lt"/>
          <a:ea typeface="+mn-ea"/>
          <a:cs typeface="+mn-cs"/>
        </a:defRPr>
      </a:lvl4pPr>
      <a:lvl5pPr marL="2437978" algn="l" defTabSz="1218990" rtl="0" eaLnBrk="1" latinLnBrk="0" hangingPunct="1">
        <a:defRPr sz="2400" kern="1200">
          <a:solidFill>
            <a:schemeClr val="tx1"/>
          </a:solidFill>
          <a:latin typeface="+mn-lt"/>
          <a:ea typeface="+mn-ea"/>
          <a:cs typeface="+mn-cs"/>
        </a:defRPr>
      </a:lvl5pPr>
      <a:lvl6pPr marL="3047468" algn="l" defTabSz="1218990" rtl="0" eaLnBrk="1" latinLnBrk="0" hangingPunct="1">
        <a:defRPr sz="2400" kern="1200">
          <a:solidFill>
            <a:schemeClr val="tx1"/>
          </a:solidFill>
          <a:latin typeface="+mn-lt"/>
          <a:ea typeface="+mn-ea"/>
          <a:cs typeface="+mn-cs"/>
        </a:defRPr>
      </a:lvl6pPr>
      <a:lvl7pPr marL="3656959" algn="l" defTabSz="1218990" rtl="0" eaLnBrk="1" latinLnBrk="0" hangingPunct="1">
        <a:defRPr sz="2400" kern="1200">
          <a:solidFill>
            <a:schemeClr val="tx1"/>
          </a:solidFill>
          <a:latin typeface="+mn-lt"/>
          <a:ea typeface="+mn-ea"/>
          <a:cs typeface="+mn-cs"/>
        </a:defRPr>
      </a:lvl7pPr>
      <a:lvl8pPr marL="4266453" algn="l" defTabSz="1218990" rtl="0" eaLnBrk="1" latinLnBrk="0" hangingPunct="1">
        <a:defRPr sz="2400" kern="1200">
          <a:solidFill>
            <a:schemeClr val="tx1"/>
          </a:solidFill>
          <a:latin typeface="+mn-lt"/>
          <a:ea typeface="+mn-ea"/>
          <a:cs typeface="+mn-cs"/>
        </a:defRPr>
      </a:lvl8pPr>
      <a:lvl9pPr marL="4875947" algn="l" defTabSz="1218990" rtl="0" eaLnBrk="1" latinLnBrk="0" hangingPunct="1">
        <a:defRPr sz="24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ectangle 6"/>
          <p:cNvSpPr/>
          <p:nvPr userDrawn="1"/>
        </p:nvSpPr>
        <p:spPr>
          <a:xfrm>
            <a:off x="0" y="6119325"/>
            <a:ext cx="12192000" cy="738675"/>
          </a:xfrm>
          <a:prstGeom prst="rect">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2400">
              <a:solidFill>
                <a:prstClr val="white"/>
              </a:solidFill>
            </a:endParaRPr>
          </a:p>
        </p:txBody>
      </p:sp>
      <p:sp>
        <p:nvSpPr>
          <p:cNvPr id="6" name="Slide Number Placeholder 5"/>
          <p:cNvSpPr>
            <a:spLocks noGrp="1"/>
          </p:cNvSpPr>
          <p:nvPr>
            <p:ph type="sldNum" sz="quarter" idx="4"/>
          </p:nvPr>
        </p:nvSpPr>
        <p:spPr>
          <a:xfrm>
            <a:off x="10668000" y="6355080"/>
            <a:ext cx="812800" cy="365125"/>
          </a:xfrm>
          <a:prstGeom prst="rect">
            <a:avLst/>
          </a:prstGeom>
        </p:spPr>
        <p:txBody>
          <a:bodyPr vert="horz" lIns="91430" tIns="45715" rIns="91430" bIns="45715" rtlCol="0" anchor="ctr"/>
          <a:lstStyle>
            <a:lvl1pPr algn="r">
              <a:defRPr sz="1200">
                <a:solidFill>
                  <a:schemeClr val="bg1"/>
                </a:solidFill>
              </a:defRPr>
            </a:lvl1pPr>
          </a:lstStyle>
          <a:p>
            <a:fld id="{36839232-8DE6-4906-83C6-25E5FB93B92D}" type="slidenum">
              <a:rPr lang="en-US" smtClean="0">
                <a:solidFill>
                  <a:prstClr val="white"/>
                </a:solidFill>
              </a:rPr>
              <a:pPr/>
              <a:t>‹#›</a:t>
            </a:fld>
            <a:endParaRPr lang="en-US">
              <a:solidFill>
                <a:prstClr val="white"/>
              </a:solidFill>
            </a:endParaRPr>
          </a:p>
        </p:txBody>
      </p:sp>
      <p:pic>
        <p:nvPicPr>
          <p:cNvPr id="8" name="Picture 7"/>
          <p:cNvPicPr>
            <a:picLocks noChangeAspect="1"/>
          </p:cNvPicPr>
          <p:nvPr userDrawn="1"/>
        </p:nvPicPr>
        <p:blipFill>
          <a:blip r:embed="rId5" cstate="email">
            <a:extLst>
              <a:ext uri="{28A0092B-C50C-407E-A947-70E740481C1C}">
                <a14:useLocalDpi xmlns:a14="http://schemas.microsoft.com/office/drawing/2010/main"/>
              </a:ext>
            </a:extLst>
          </a:blip>
          <a:stretch>
            <a:fillRect/>
          </a:stretch>
        </p:blipFill>
        <p:spPr>
          <a:xfrm>
            <a:off x="4772768" y="6345112"/>
            <a:ext cx="2665613" cy="304800"/>
          </a:xfrm>
          <a:prstGeom prst="rect">
            <a:avLst/>
          </a:prstGeom>
          <a:noFill/>
          <a:ln>
            <a:noFill/>
          </a:ln>
        </p:spPr>
      </p:pic>
    </p:spTree>
    <p:extLst>
      <p:ext uri="{BB962C8B-B14F-4D97-AF65-F5344CB8AC3E}">
        <p14:creationId xmlns:p14="http://schemas.microsoft.com/office/powerpoint/2010/main" val="1873387409"/>
      </p:ext>
    </p:extLst>
  </p:cSld>
  <p:clrMap bg1="lt1" tx1="dk1" bg2="lt2" tx2="dk2" accent1="accent1" accent2="accent2" accent3="accent3" accent4="accent4" accent5="accent5" accent6="accent6" hlink="hlink" folHlink="folHlink"/>
  <p:sldLayoutIdLst>
    <p:sldLayoutId id="2147483720" r:id="rId1"/>
    <p:sldLayoutId id="2147483721" r:id="rId2"/>
    <p:sldLayoutId id="2147483722" r:id="rId3"/>
  </p:sldLayoutIdLst>
  <p:hf hdr="0" ftr="0" dt="0"/>
  <p:txStyles>
    <p:titleStyle>
      <a:lvl1pPr algn="ctr" defTabSz="1218960" rtl="0" eaLnBrk="1" latinLnBrk="0" hangingPunct="1">
        <a:spcBef>
          <a:spcPct val="0"/>
        </a:spcBef>
        <a:buNone/>
        <a:defRPr sz="5867" kern="1200">
          <a:solidFill>
            <a:schemeClr val="tx1"/>
          </a:solidFill>
          <a:latin typeface="+mj-lt"/>
          <a:ea typeface="+mj-ea"/>
          <a:cs typeface="+mj-cs"/>
        </a:defRPr>
      </a:lvl1pPr>
    </p:titleStyle>
    <p:bodyStyle>
      <a:lvl1pPr marL="457107" indent="-457107" algn="l" defTabSz="1218960" rtl="0" eaLnBrk="1" latinLnBrk="0" hangingPunct="1">
        <a:spcBef>
          <a:spcPct val="20000"/>
        </a:spcBef>
        <a:buFont typeface="Arial" panose="020B0604020202020204" pitchFamily="34" charset="0"/>
        <a:buChar char="•"/>
        <a:defRPr sz="4267" kern="1200">
          <a:solidFill>
            <a:schemeClr val="tx1"/>
          </a:solidFill>
          <a:latin typeface="+mn-lt"/>
          <a:ea typeface="+mn-ea"/>
          <a:cs typeface="+mn-cs"/>
        </a:defRPr>
      </a:lvl1pPr>
      <a:lvl2pPr marL="990406" indent="-380925" algn="l" defTabSz="1218960" rtl="0" eaLnBrk="1" latinLnBrk="0" hangingPunct="1">
        <a:spcBef>
          <a:spcPct val="20000"/>
        </a:spcBef>
        <a:buFont typeface="Arial" panose="020B0604020202020204" pitchFamily="34" charset="0"/>
        <a:buChar char="–"/>
        <a:defRPr sz="3733" kern="1200">
          <a:solidFill>
            <a:schemeClr val="tx1"/>
          </a:solidFill>
          <a:latin typeface="+mn-lt"/>
          <a:ea typeface="+mn-ea"/>
          <a:cs typeface="+mn-cs"/>
        </a:defRPr>
      </a:lvl2pPr>
      <a:lvl3pPr marL="1523697" indent="-304736" algn="l" defTabSz="121896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3pPr>
      <a:lvl4pPr marL="2133173" indent="-304736" algn="l" defTabSz="121896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4pPr>
      <a:lvl5pPr marL="2742654" indent="-304736" algn="l" defTabSz="121896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5pPr>
      <a:lvl6pPr marL="3352128" indent="-304736" algn="l" defTabSz="121896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6pPr>
      <a:lvl7pPr marL="3961610" indent="-304736" algn="l" defTabSz="121896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7pPr>
      <a:lvl8pPr marL="4571088" indent="-304736" algn="l" defTabSz="121896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8pPr>
      <a:lvl9pPr marL="5180565" indent="-304736" algn="l" defTabSz="121896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9pPr>
    </p:bodyStyle>
    <p:otherStyle>
      <a:defPPr>
        <a:defRPr lang="en-US"/>
      </a:defPPr>
      <a:lvl1pPr marL="0" algn="l" defTabSz="1218960" rtl="0" eaLnBrk="1" latinLnBrk="0" hangingPunct="1">
        <a:defRPr sz="2400" kern="1200">
          <a:solidFill>
            <a:schemeClr val="tx1"/>
          </a:solidFill>
          <a:latin typeface="+mn-lt"/>
          <a:ea typeface="+mn-ea"/>
          <a:cs typeface="+mn-cs"/>
        </a:defRPr>
      </a:lvl1pPr>
      <a:lvl2pPr marL="609475" algn="l" defTabSz="1218960" rtl="0" eaLnBrk="1" latinLnBrk="0" hangingPunct="1">
        <a:defRPr sz="2400" kern="1200">
          <a:solidFill>
            <a:schemeClr val="tx1"/>
          </a:solidFill>
          <a:latin typeface="+mn-lt"/>
          <a:ea typeface="+mn-ea"/>
          <a:cs typeface="+mn-cs"/>
        </a:defRPr>
      </a:lvl2pPr>
      <a:lvl3pPr marL="1218960" algn="l" defTabSz="1218960" rtl="0" eaLnBrk="1" latinLnBrk="0" hangingPunct="1">
        <a:defRPr sz="2400" kern="1200">
          <a:solidFill>
            <a:schemeClr val="tx1"/>
          </a:solidFill>
          <a:latin typeface="+mn-lt"/>
          <a:ea typeface="+mn-ea"/>
          <a:cs typeface="+mn-cs"/>
        </a:defRPr>
      </a:lvl3pPr>
      <a:lvl4pPr marL="1828437" algn="l" defTabSz="1218960" rtl="0" eaLnBrk="1" latinLnBrk="0" hangingPunct="1">
        <a:defRPr sz="2400" kern="1200">
          <a:solidFill>
            <a:schemeClr val="tx1"/>
          </a:solidFill>
          <a:latin typeface="+mn-lt"/>
          <a:ea typeface="+mn-ea"/>
          <a:cs typeface="+mn-cs"/>
        </a:defRPr>
      </a:lvl4pPr>
      <a:lvl5pPr marL="2437918" algn="l" defTabSz="1218960" rtl="0" eaLnBrk="1" latinLnBrk="0" hangingPunct="1">
        <a:defRPr sz="2400" kern="1200">
          <a:solidFill>
            <a:schemeClr val="tx1"/>
          </a:solidFill>
          <a:latin typeface="+mn-lt"/>
          <a:ea typeface="+mn-ea"/>
          <a:cs typeface="+mn-cs"/>
        </a:defRPr>
      </a:lvl5pPr>
      <a:lvl6pPr marL="3047392" algn="l" defTabSz="1218960" rtl="0" eaLnBrk="1" latinLnBrk="0" hangingPunct="1">
        <a:defRPr sz="2400" kern="1200">
          <a:solidFill>
            <a:schemeClr val="tx1"/>
          </a:solidFill>
          <a:latin typeface="+mn-lt"/>
          <a:ea typeface="+mn-ea"/>
          <a:cs typeface="+mn-cs"/>
        </a:defRPr>
      </a:lvl6pPr>
      <a:lvl7pPr marL="3656867" algn="l" defTabSz="1218960" rtl="0" eaLnBrk="1" latinLnBrk="0" hangingPunct="1">
        <a:defRPr sz="2400" kern="1200">
          <a:solidFill>
            <a:schemeClr val="tx1"/>
          </a:solidFill>
          <a:latin typeface="+mn-lt"/>
          <a:ea typeface="+mn-ea"/>
          <a:cs typeface="+mn-cs"/>
        </a:defRPr>
      </a:lvl7pPr>
      <a:lvl8pPr marL="4266347" algn="l" defTabSz="1218960" rtl="0" eaLnBrk="1" latinLnBrk="0" hangingPunct="1">
        <a:defRPr sz="2400" kern="1200">
          <a:solidFill>
            <a:schemeClr val="tx1"/>
          </a:solidFill>
          <a:latin typeface="+mn-lt"/>
          <a:ea typeface="+mn-ea"/>
          <a:cs typeface="+mn-cs"/>
        </a:defRPr>
      </a:lvl8pPr>
      <a:lvl9pPr marL="4875825" algn="l" defTabSz="1218960" rtl="0" eaLnBrk="1" latinLnBrk="0" hangingPunct="1">
        <a:defRPr sz="24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ectangle 6"/>
          <p:cNvSpPr/>
          <p:nvPr userDrawn="1"/>
        </p:nvSpPr>
        <p:spPr>
          <a:xfrm>
            <a:off x="0" y="6119325"/>
            <a:ext cx="12192000" cy="738675"/>
          </a:xfrm>
          <a:prstGeom prst="rect">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solidFill>
                <a:prstClr val="white"/>
              </a:solidFill>
            </a:endParaRPr>
          </a:p>
        </p:txBody>
      </p:sp>
      <p:sp>
        <p:nvSpPr>
          <p:cNvPr id="6" name="Slide Number Placeholder 5"/>
          <p:cNvSpPr>
            <a:spLocks noGrp="1"/>
          </p:cNvSpPr>
          <p:nvPr>
            <p:ph type="sldNum" sz="quarter" idx="4"/>
          </p:nvPr>
        </p:nvSpPr>
        <p:spPr>
          <a:xfrm>
            <a:off x="10668000" y="6355080"/>
            <a:ext cx="812800" cy="365125"/>
          </a:xfrm>
          <a:prstGeom prst="rect">
            <a:avLst/>
          </a:prstGeom>
        </p:spPr>
        <p:txBody>
          <a:bodyPr vert="horz" lIns="91440" tIns="45720" rIns="91440" bIns="45720" rtlCol="0" anchor="ctr"/>
          <a:lstStyle>
            <a:lvl1pPr algn="r">
              <a:defRPr sz="1200">
                <a:solidFill>
                  <a:schemeClr val="bg1"/>
                </a:solidFill>
              </a:defRPr>
            </a:lvl1pPr>
          </a:lstStyle>
          <a:p>
            <a:fld id="{36839232-8DE6-4906-83C6-25E5FB93B92D}" type="slidenum">
              <a:rPr lang="en-US" smtClean="0">
                <a:solidFill>
                  <a:prstClr val="white"/>
                </a:solidFill>
              </a:rPr>
              <a:pPr/>
              <a:t>‹#›</a:t>
            </a:fld>
            <a:endParaRPr lang="en-US">
              <a:solidFill>
                <a:prstClr val="white"/>
              </a:solidFill>
            </a:endParaRPr>
          </a:p>
        </p:txBody>
      </p:sp>
      <p:pic>
        <p:nvPicPr>
          <p:cNvPr id="8" name="Picture 7"/>
          <p:cNvPicPr>
            <a:picLocks noChangeAspect="1"/>
          </p:cNvPicPr>
          <p:nvPr userDrawn="1"/>
        </p:nvPicPr>
        <p:blipFill>
          <a:blip r:embed="rId7" cstate="email">
            <a:extLst>
              <a:ext uri="{28A0092B-C50C-407E-A947-70E740481C1C}">
                <a14:useLocalDpi xmlns:a14="http://schemas.microsoft.com/office/drawing/2010/main"/>
              </a:ext>
            </a:extLst>
          </a:blip>
          <a:stretch>
            <a:fillRect/>
          </a:stretch>
        </p:blipFill>
        <p:spPr>
          <a:xfrm>
            <a:off x="4772768" y="6345112"/>
            <a:ext cx="2665613" cy="304800"/>
          </a:xfrm>
          <a:prstGeom prst="rect">
            <a:avLst/>
          </a:prstGeom>
          <a:noFill/>
          <a:ln>
            <a:noFill/>
          </a:ln>
        </p:spPr>
      </p:pic>
    </p:spTree>
    <p:extLst>
      <p:ext uri="{BB962C8B-B14F-4D97-AF65-F5344CB8AC3E}">
        <p14:creationId xmlns:p14="http://schemas.microsoft.com/office/powerpoint/2010/main" val="4104682939"/>
      </p:ext>
    </p:extLst>
  </p:cSld>
  <p:clrMap bg1="lt1" tx1="dk1" bg2="lt2" tx2="dk2" accent1="accent1" accent2="accent2" accent3="accent3" accent4="accent4" accent5="accent5" accent6="accent6" hlink="hlink" folHlink="folHlink"/>
  <p:sldLayoutIdLst>
    <p:sldLayoutId id="2147483729" r:id="rId1"/>
    <p:sldLayoutId id="2147483730" r:id="rId2"/>
    <p:sldLayoutId id="2147483731" r:id="rId3"/>
    <p:sldLayoutId id="2147483732" r:id="rId4"/>
    <p:sldLayoutId id="2147483733" r:id="rId5"/>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ctr" defTabSz="1219080" rtl="0" eaLnBrk="1" latinLnBrk="0" hangingPunct="1">
        <a:spcBef>
          <a:spcPct val="0"/>
        </a:spcBef>
        <a:buNone/>
        <a:defRPr sz="5867" kern="1200">
          <a:solidFill>
            <a:schemeClr val="tx1"/>
          </a:solidFill>
          <a:latin typeface="+mj-lt"/>
          <a:ea typeface="+mj-ea"/>
          <a:cs typeface="+mj-cs"/>
        </a:defRPr>
      </a:lvl1pPr>
    </p:titleStyle>
    <p:bodyStyle>
      <a:lvl1pPr marL="457155" indent="-457155" algn="l" defTabSz="1219080" rtl="0" eaLnBrk="1" latinLnBrk="0" hangingPunct="1">
        <a:spcBef>
          <a:spcPct val="20000"/>
        </a:spcBef>
        <a:buFont typeface="Arial" panose="020B0604020202020204" pitchFamily="34" charset="0"/>
        <a:buChar char="•"/>
        <a:defRPr sz="4267" kern="1200">
          <a:solidFill>
            <a:schemeClr val="tx1"/>
          </a:solidFill>
          <a:latin typeface="+mn-lt"/>
          <a:ea typeface="+mn-ea"/>
          <a:cs typeface="+mn-cs"/>
        </a:defRPr>
      </a:lvl1pPr>
      <a:lvl2pPr marL="990502" indent="-380962" algn="l" defTabSz="1219080" rtl="0" eaLnBrk="1" latinLnBrk="0" hangingPunct="1">
        <a:spcBef>
          <a:spcPct val="20000"/>
        </a:spcBef>
        <a:buFont typeface="Arial" panose="020B0604020202020204" pitchFamily="34" charset="0"/>
        <a:buChar char="–"/>
        <a:defRPr sz="3733" kern="1200">
          <a:solidFill>
            <a:schemeClr val="tx1"/>
          </a:solidFill>
          <a:latin typeface="+mn-lt"/>
          <a:ea typeface="+mn-ea"/>
          <a:cs typeface="+mn-cs"/>
        </a:defRPr>
      </a:lvl2pPr>
      <a:lvl3pPr marL="1523849" indent="-304768" algn="l" defTabSz="121908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3pPr>
      <a:lvl4pPr marL="2133387" indent="-304768" algn="l" defTabSz="121908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4pPr>
      <a:lvl5pPr marL="2742926" indent="-304768" algn="l" defTabSz="121908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5pPr>
      <a:lvl6pPr marL="3352464" indent="-304768" algn="l" defTabSz="121908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6pPr>
      <a:lvl7pPr marL="3962005" indent="-304768" algn="l" defTabSz="121908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7pPr>
      <a:lvl8pPr marL="4571544" indent="-304768" algn="l" defTabSz="121908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8pPr>
      <a:lvl9pPr marL="5181082" indent="-304768" algn="l" defTabSz="121908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9pPr>
    </p:bodyStyle>
    <p:otherStyle>
      <a:defPPr>
        <a:defRPr lang="en-US"/>
      </a:defPPr>
      <a:lvl1pPr marL="0" algn="l" defTabSz="1219080" rtl="0" eaLnBrk="1" latinLnBrk="0" hangingPunct="1">
        <a:defRPr sz="2400" kern="1200">
          <a:solidFill>
            <a:schemeClr val="tx1"/>
          </a:solidFill>
          <a:latin typeface="+mn-lt"/>
          <a:ea typeface="+mn-ea"/>
          <a:cs typeface="+mn-cs"/>
        </a:defRPr>
      </a:lvl1pPr>
      <a:lvl2pPr marL="609539" algn="l" defTabSz="1219080" rtl="0" eaLnBrk="1" latinLnBrk="0" hangingPunct="1">
        <a:defRPr sz="2400" kern="1200">
          <a:solidFill>
            <a:schemeClr val="tx1"/>
          </a:solidFill>
          <a:latin typeface="+mn-lt"/>
          <a:ea typeface="+mn-ea"/>
          <a:cs typeface="+mn-cs"/>
        </a:defRPr>
      </a:lvl2pPr>
      <a:lvl3pPr marL="1219080" algn="l" defTabSz="1219080" rtl="0" eaLnBrk="1" latinLnBrk="0" hangingPunct="1">
        <a:defRPr sz="2400" kern="1200">
          <a:solidFill>
            <a:schemeClr val="tx1"/>
          </a:solidFill>
          <a:latin typeface="+mn-lt"/>
          <a:ea typeface="+mn-ea"/>
          <a:cs typeface="+mn-cs"/>
        </a:defRPr>
      </a:lvl3pPr>
      <a:lvl4pPr marL="1828618" algn="l" defTabSz="1219080" rtl="0" eaLnBrk="1" latinLnBrk="0" hangingPunct="1">
        <a:defRPr sz="2400" kern="1200">
          <a:solidFill>
            <a:schemeClr val="tx1"/>
          </a:solidFill>
          <a:latin typeface="+mn-lt"/>
          <a:ea typeface="+mn-ea"/>
          <a:cs typeface="+mn-cs"/>
        </a:defRPr>
      </a:lvl4pPr>
      <a:lvl5pPr marL="2438158" algn="l" defTabSz="1219080" rtl="0" eaLnBrk="1" latinLnBrk="0" hangingPunct="1">
        <a:defRPr sz="2400" kern="1200">
          <a:solidFill>
            <a:schemeClr val="tx1"/>
          </a:solidFill>
          <a:latin typeface="+mn-lt"/>
          <a:ea typeface="+mn-ea"/>
          <a:cs typeface="+mn-cs"/>
        </a:defRPr>
      </a:lvl5pPr>
      <a:lvl6pPr marL="3047696" algn="l" defTabSz="1219080" rtl="0" eaLnBrk="1" latinLnBrk="0" hangingPunct="1">
        <a:defRPr sz="2400" kern="1200">
          <a:solidFill>
            <a:schemeClr val="tx1"/>
          </a:solidFill>
          <a:latin typeface="+mn-lt"/>
          <a:ea typeface="+mn-ea"/>
          <a:cs typeface="+mn-cs"/>
        </a:defRPr>
      </a:lvl6pPr>
      <a:lvl7pPr marL="3657235" algn="l" defTabSz="1219080" rtl="0" eaLnBrk="1" latinLnBrk="0" hangingPunct="1">
        <a:defRPr sz="2400" kern="1200">
          <a:solidFill>
            <a:schemeClr val="tx1"/>
          </a:solidFill>
          <a:latin typeface="+mn-lt"/>
          <a:ea typeface="+mn-ea"/>
          <a:cs typeface="+mn-cs"/>
        </a:defRPr>
      </a:lvl7pPr>
      <a:lvl8pPr marL="4266773" algn="l" defTabSz="1219080" rtl="0" eaLnBrk="1" latinLnBrk="0" hangingPunct="1">
        <a:defRPr sz="2400" kern="1200">
          <a:solidFill>
            <a:schemeClr val="tx1"/>
          </a:solidFill>
          <a:latin typeface="+mn-lt"/>
          <a:ea typeface="+mn-ea"/>
          <a:cs typeface="+mn-cs"/>
        </a:defRPr>
      </a:lvl8pPr>
      <a:lvl9pPr marL="4876313" algn="l" defTabSz="1219080" rtl="0" eaLnBrk="1" latinLnBrk="0" hangingPunct="1">
        <a:defRPr sz="24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ectangle 6"/>
          <p:cNvSpPr/>
          <p:nvPr userDrawn="1"/>
        </p:nvSpPr>
        <p:spPr>
          <a:xfrm>
            <a:off x="0" y="6119325"/>
            <a:ext cx="12192000" cy="738675"/>
          </a:xfrm>
          <a:prstGeom prst="rect">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p>
        </p:txBody>
      </p:sp>
      <p:sp>
        <p:nvSpPr>
          <p:cNvPr id="6" name="Slide Number Placeholder 5"/>
          <p:cNvSpPr>
            <a:spLocks noGrp="1"/>
          </p:cNvSpPr>
          <p:nvPr>
            <p:ph type="sldNum" sz="quarter" idx="4"/>
          </p:nvPr>
        </p:nvSpPr>
        <p:spPr>
          <a:xfrm>
            <a:off x="10668000" y="6355080"/>
            <a:ext cx="812800" cy="365125"/>
          </a:xfrm>
          <a:prstGeom prst="rect">
            <a:avLst/>
          </a:prstGeom>
        </p:spPr>
        <p:txBody>
          <a:bodyPr vert="horz" lIns="91440" tIns="45720" rIns="91440" bIns="45720" rtlCol="0" anchor="ctr"/>
          <a:lstStyle>
            <a:lvl1pPr algn="r">
              <a:defRPr sz="1200">
                <a:solidFill>
                  <a:schemeClr val="bg1"/>
                </a:solidFill>
              </a:defRPr>
            </a:lvl1pPr>
          </a:lstStyle>
          <a:p>
            <a:fld id="{36839232-8DE6-4906-83C6-25E5FB93B92D}" type="slidenum">
              <a:rPr lang="en-US" smtClean="0"/>
              <a:pPr/>
              <a:t>‹#›</a:t>
            </a:fld>
            <a:endParaRPr lang="en-US"/>
          </a:p>
        </p:txBody>
      </p:sp>
      <p:pic>
        <p:nvPicPr>
          <p:cNvPr id="8" name="Picture 7"/>
          <p:cNvPicPr>
            <a:picLocks noChangeAspect="1"/>
          </p:cNvPicPr>
          <p:nvPr userDrawn="1"/>
        </p:nvPicPr>
        <p:blipFill>
          <a:blip r:embed="rId7" cstate="email">
            <a:extLst>
              <a:ext uri="{28A0092B-C50C-407E-A947-70E740481C1C}">
                <a14:useLocalDpi xmlns:a14="http://schemas.microsoft.com/office/drawing/2010/main"/>
              </a:ext>
            </a:extLst>
          </a:blip>
          <a:stretch>
            <a:fillRect/>
          </a:stretch>
        </p:blipFill>
        <p:spPr>
          <a:xfrm>
            <a:off x="4772766" y="6345112"/>
            <a:ext cx="2665613" cy="304800"/>
          </a:xfrm>
          <a:prstGeom prst="rect">
            <a:avLst/>
          </a:prstGeom>
          <a:noFill/>
          <a:ln>
            <a:noFill/>
          </a:ln>
        </p:spPr>
      </p:pic>
    </p:spTree>
    <p:extLst>
      <p:ext uri="{BB962C8B-B14F-4D97-AF65-F5344CB8AC3E}">
        <p14:creationId xmlns:p14="http://schemas.microsoft.com/office/powerpoint/2010/main" val="1336716331"/>
      </p:ext>
    </p:extLst>
  </p:cSld>
  <p:clrMap bg1="lt1" tx1="dk1" bg2="lt2" tx2="dk2" accent1="accent1" accent2="accent2" accent3="accent3" accent4="accent4" accent5="accent5" accent6="accent6" hlink="hlink" folHlink="folHlink"/>
  <p:sldLayoutIdLst>
    <p:sldLayoutId id="2147483735" r:id="rId1"/>
    <p:sldLayoutId id="2147483736" r:id="rId2"/>
    <p:sldLayoutId id="2147483737" r:id="rId3"/>
    <p:sldLayoutId id="2147483738" r:id="rId4"/>
    <p:sldLayoutId id="2147483739" r:id="rId5"/>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ctr" defTabSz="1219170" rtl="0" eaLnBrk="1" latinLnBrk="0" hangingPunct="1">
        <a:spcBef>
          <a:spcPct val="0"/>
        </a:spcBef>
        <a:buNone/>
        <a:defRPr sz="5867" kern="1200">
          <a:solidFill>
            <a:schemeClr val="tx1"/>
          </a:solidFill>
          <a:latin typeface="+mj-lt"/>
          <a:ea typeface="+mj-ea"/>
          <a:cs typeface="+mj-cs"/>
        </a:defRPr>
      </a:lvl1pPr>
    </p:titleStyle>
    <p:bodyStyle>
      <a:lvl1pPr marL="457189" indent="-457189" algn="l" defTabSz="1219170" rtl="0" eaLnBrk="1" latinLnBrk="0" hangingPunct="1">
        <a:spcBef>
          <a:spcPct val="20000"/>
        </a:spcBef>
        <a:buFont typeface="Arial" panose="020B0604020202020204" pitchFamily="34" charset="0"/>
        <a:buChar char="•"/>
        <a:defRPr sz="4267" kern="1200">
          <a:solidFill>
            <a:schemeClr val="tx1"/>
          </a:solidFill>
          <a:latin typeface="+mn-lt"/>
          <a:ea typeface="+mn-ea"/>
          <a:cs typeface="+mn-cs"/>
        </a:defRPr>
      </a:lvl1pPr>
      <a:lvl2pPr marL="990575" indent="-380990" algn="l" defTabSz="1219170" rtl="0" eaLnBrk="1" latinLnBrk="0" hangingPunct="1">
        <a:spcBef>
          <a:spcPct val="20000"/>
        </a:spcBef>
        <a:buFont typeface="Arial" panose="020B0604020202020204" pitchFamily="34" charset="0"/>
        <a:buChar char="–"/>
        <a:defRPr sz="3733" kern="1200">
          <a:solidFill>
            <a:schemeClr val="tx1"/>
          </a:solidFill>
          <a:latin typeface="+mn-lt"/>
          <a:ea typeface="+mn-ea"/>
          <a:cs typeface="+mn-cs"/>
        </a:defRPr>
      </a:lvl2pPr>
      <a:lvl3pPr marL="1523962" indent="-304792" algn="l" defTabSz="121917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3pPr>
      <a:lvl4pPr marL="2133547"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4pPr>
      <a:lvl5pPr marL="2743131"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5pPr>
      <a:lvl6pPr marL="3352716"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6pPr>
      <a:lvl7pPr marL="3962301"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7pPr>
      <a:lvl8pPr marL="4571886"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8pPr>
      <a:lvl9pPr marL="5181470"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9pPr>
    </p:bodyStyle>
    <p:other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ectangle 6"/>
          <p:cNvSpPr/>
          <p:nvPr userDrawn="1"/>
        </p:nvSpPr>
        <p:spPr>
          <a:xfrm>
            <a:off x="0" y="6120385"/>
            <a:ext cx="12192000" cy="738675"/>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p>
        </p:txBody>
      </p:sp>
      <p:sp>
        <p:nvSpPr>
          <p:cNvPr id="6" name="Slide Number Placeholder 5"/>
          <p:cNvSpPr>
            <a:spLocks noGrp="1"/>
          </p:cNvSpPr>
          <p:nvPr>
            <p:ph type="sldNum" sz="quarter" idx="4"/>
          </p:nvPr>
        </p:nvSpPr>
        <p:spPr>
          <a:xfrm>
            <a:off x="10668000" y="6355080"/>
            <a:ext cx="812800" cy="365125"/>
          </a:xfrm>
          <a:prstGeom prst="rect">
            <a:avLst/>
          </a:prstGeom>
        </p:spPr>
        <p:txBody>
          <a:bodyPr vert="horz" lIns="91440" tIns="45720" rIns="91440" bIns="45720" rtlCol="0" anchor="ctr"/>
          <a:lstStyle>
            <a:lvl1pPr algn="r">
              <a:defRPr sz="1200">
                <a:solidFill>
                  <a:schemeClr val="bg1"/>
                </a:solidFill>
              </a:defRPr>
            </a:lvl1pPr>
          </a:lstStyle>
          <a:p>
            <a:fld id="{36839232-8DE6-4906-83C6-25E5FB93B92D}" type="slidenum">
              <a:rPr lang="en-US" smtClean="0"/>
              <a:pPr/>
              <a:t>‹#›</a:t>
            </a:fld>
            <a:endParaRPr lang="en-US"/>
          </a:p>
        </p:txBody>
      </p:sp>
      <p:pic>
        <p:nvPicPr>
          <p:cNvPr id="8" name="Picture 7"/>
          <p:cNvPicPr>
            <a:picLocks noChangeAspect="1"/>
          </p:cNvPicPr>
          <p:nvPr userDrawn="1"/>
        </p:nvPicPr>
        <p:blipFill>
          <a:blip r:embed="rId8" cstate="email">
            <a:extLst>
              <a:ext uri="{28A0092B-C50C-407E-A947-70E740481C1C}">
                <a14:useLocalDpi xmlns:a14="http://schemas.microsoft.com/office/drawing/2010/main"/>
              </a:ext>
            </a:extLst>
          </a:blip>
          <a:stretch>
            <a:fillRect/>
          </a:stretch>
        </p:blipFill>
        <p:spPr>
          <a:xfrm>
            <a:off x="4772767" y="6345112"/>
            <a:ext cx="2665613" cy="304800"/>
          </a:xfrm>
          <a:prstGeom prst="rect">
            <a:avLst/>
          </a:prstGeom>
          <a:noFill/>
          <a:ln>
            <a:noFill/>
          </a:ln>
        </p:spPr>
      </p:pic>
    </p:spTree>
    <p:extLst>
      <p:ext uri="{BB962C8B-B14F-4D97-AF65-F5344CB8AC3E}">
        <p14:creationId xmlns:p14="http://schemas.microsoft.com/office/powerpoint/2010/main" val="2152375966"/>
      </p:ext>
    </p:extLst>
  </p:cSld>
  <p:clrMap bg1="lt1" tx1="dk1" bg2="lt2" tx2="dk2" accent1="accent1" accent2="accent2" accent3="accent3" accent4="accent4" accent5="accent5" accent6="accent6" hlink="hlink" folHlink="folHlink"/>
  <p:sldLayoutIdLst>
    <p:sldLayoutId id="2147483749" r:id="rId1"/>
    <p:sldLayoutId id="2147483750" r:id="rId2"/>
    <p:sldLayoutId id="2147483751" r:id="rId3"/>
    <p:sldLayoutId id="2147483752" r:id="rId4"/>
    <p:sldLayoutId id="2147483753" r:id="rId5"/>
    <p:sldLayoutId id="2147483754" r:id="rId6"/>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ctr" defTabSz="1219140" rtl="0" eaLnBrk="1" latinLnBrk="0" hangingPunct="1">
        <a:spcBef>
          <a:spcPct val="0"/>
        </a:spcBef>
        <a:buNone/>
        <a:defRPr sz="5867" kern="1200">
          <a:solidFill>
            <a:schemeClr val="tx1"/>
          </a:solidFill>
          <a:latin typeface="+mj-lt"/>
          <a:ea typeface="+mj-ea"/>
          <a:cs typeface="+mj-cs"/>
        </a:defRPr>
      </a:lvl1pPr>
    </p:titleStyle>
    <p:bodyStyle>
      <a:lvl1pPr marL="457178" indent="-457178" algn="l" defTabSz="1219140" rtl="0" eaLnBrk="1" latinLnBrk="0" hangingPunct="1">
        <a:spcBef>
          <a:spcPct val="20000"/>
        </a:spcBef>
        <a:buFont typeface="Arial" panose="020B0604020202020204" pitchFamily="34" charset="0"/>
        <a:buChar char="•"/>
        <a:defRPr sz="4267" kern="1200">
          <a:solidFill>
            <a:schemeClr val="tx1"/>
          </a:solidFill>
          <a:latin typeface="+mn-lt"/>
          <a:ea typeface="+mn-ea"/>
          <a:cs typeface="+mn-cs"/>
        </a:defRPr>
      </a:lvl1pPr>
      <a:lvl2pPr marL="990550" indent="-380981" algn="l" defTabSz="1219140" rtl="0" eaLnBrk="1" latinLnBrk="0" hangingPunct="1">
        <a:spcBef>
          <a:spcPct val="20000"/>
        </a:spcBef>
        <a:buFont typeface="Arial" panose="020B0604020202020204" pitchFamily="34" charset="0"/>
        <a:buChar char="–"/>
        <a:defRPr sz="3733" kern="1200">
          <a:solidFill>
            <a:schemeClr val="tx1"/>
          </a:solidFill>
          <a:latin typeface="+mn-lt"/>
          <a:ea typeface="+mn-ea"/>
          <a:cs typeface="+mn-cs"/>
        </a:defRPr>
      </a:lvl2pPr>
      <a:lvl3pPr marL="1523925" indent="-304784" algn="l" defTabSz="121914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3pPr>
      <a:lvl4pPr marL="2133493" indent="-304784" algn="l" defTabSz="121914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4pPr>
      <a:lvl5pPr marL="2743062" indent="-304784" algn="l" defTabSz="121914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5pPr>
      <a:lvl6pPr marL="3352632" indent="-304784" algn="l" defTabSz="121914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6pPr>
      <a:lvl7pPr marL="3962202" indent="-304784" algn="l" defTabSz="121914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7pPr>
      <a:lvl8pPr marL="4571772" indent="-304784" algn="l" defTabSz="121914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8pPr>
      <a:lvl9pPr marL="5181341" indent="-304784" algn="l" defTabSz="121914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9pPr>
    </p:bodyStyle>
    <p:otherStyle>
      <a:defPPr>
        <a:defRPr lang="en-US"/>
      </a:defPPr>
      <a:lvl1pPr marL="0" algn="l" defTabSz="1219140" rtl="0" eaLnBrk="1" latinLnBrk="0" hangingPunct="1">
        <a:defRPr sz="2400" kern="1200">
          <a:solidFill>
            <a:schemeClr val="tx1"/>
          </a:solidFill>
          <a:latin typeface="+mn-lt"/>
          <a:ea typeface="+mn-ea"/>
          <a:cs typeface="+mn-cs"/>
        </a:defRPr>
      </a:lvl1pPr>
      <a:lvl2pPr marL="609570" algn="l" defTabSz="1219140" rtl="0" eaLnBrk="1" latinLnBrk="0" hangingPunct="1">
        <a:defRPr sz="2400" kern="1200">
          <a:solidFill>
            <a:schemeClr val="tx1"/>
          </a:solidFill>
          <a:latin typeface="+mn-lt"/>
          <a:ea typeface="+mn-ea"/>
          <a:cs typeface="+mn-cs"/>
        </a:defRPr>
      </a:lvl2pPr>
      <a:lvl3pPr marL="1219140" algn="l" defTabSz="1219140" rtl="0" eaLnBrk="1" latinLnBrk="0" hangingPunct="1">
        <a:defRPr sz="2400" kern="1200">
          <a:solidFill>
            <a:schemeClr val="tx1"/>
          </a:solidFill>
          <a:latin typeface="+mn-lt"/>
          <a:ea typeface="+mn-ea"/>
          <a:cs typeface="+mn-cs"/>
        </a:defRPr>
      </a:lvl3pPr>
      <a:lvl4pPr marL="1828709" algn="l" defTabSz="1219140" rtl="0" eaLnBrk="1" latinLnBrk="0" hangingPunct="1">
        <a:defRPr sz="2400" kern="1200">
          <a:solidFill>
            <a:schemeClr val="tx1"/>
          </a:solidFill>
          <a:latin typeface="+mn-lt"/>
          <a:ea typeface="+mn-ea"/>
          <a:cs typeface="+mn-cs"/>
        </a:defRPr>
      </a:lvl4pPr>
      <a:lvl5pPr marL="2438278" algn="l" defTabSz="1219140" rtl="0" eaLnBrk="1" latinLnBrk="0" hangingPunct="1">
        <a:defRPr sz="2400" kern="1200">
          <a:solidFill>
            <a:schemeClr val="tx1"/>
          </a:solidFill>
          <a:latin typeface="+mn-lt"/>
          <a:ea typeface="+mn-ea"/>
          <a:cs typeface="+mn-cs"/>
        </a:defRPr>
      </a:lvl5pPr>
      <a:lvl6pPr marL="3047848" algn="l" defTabSz="1219140" rtl="0" eaLnBrk="1" latinLnBrk="0" hangingPunct="1">
        <a:defRPr sz="2400" kern="1200">
          <a:solidFill>
            <a:schemeClr val="tx1"/>
          </a:solidFill>
          <a:latin typeface="+mn-lt"/>
          <a:ea typeface="+mn-ea"/>
          <a:cs typeface="+mn-cs"/>
        </a:defRPr>
      </a:lvl6pPr>
      <a:lvl7pPr marL="3657418" algn="l" defTabSz="1219140" rtl="0" eaLnBrk="1" latinLnBrk="0" hangingPunct="1">
        <a:defRPr sz="2400" kern="1200">
          <a:solidFill>
            <a:schemeClr val="tx1"/>
          </a:solidFill>
          <a:latin typeface="+mn-lt"/>
          <a:ea typeface="+mn-ea"/>
          <a:cs typeface="+mn-cs"/>
        </a:defRPr>
      </a:lvl7pPr>
      <a:lvl8pPr marL="4266987" algn="l" defTabSz="1219140" rtl="0" eaLnBrk="1" latinLnBrk="0" hangingPunct="1">
        <a:defRPr sz="2400" kern="1200">
          <a:solidFill>
            <a:schemeClr val="tx1"/>
          </a:solidFill>
          <a:latin typeface="+mn-lt"/>
          <a:ea typeface="+mn-ea"/>
          <a:cs typeface="+mn-cs"/>
        </a:defRPr>
      </a:lvl8pPr>
      <a:lvl9pPr marL="4876557" algn="l" defTabSz="1219140" rtl="0" eaLnBrk="1" latinLnBrk="0" hangingPunct="1">
        <a:defRPr sz="2400" kern="1200">
          <a:solidFill>
            <a:schemeClr val="tx1"/>
          </a:solidFill>
          <a:latin typeface="+mn-lt"/>
          <a:ea typeface="+mn-ea"/>
          <a:cs typeface="+mn-cs"/>
        </a:defRPr>
      </a:lvl9pPr>
    </p:otherStyle>
  </p:txStyles>
</p:sldMaster>
</file>

<file path=ppt/slideMasters/slideMaster1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ectangle 6"/>
          <p:cNvSpPr/>
          <p:nvPr userDrawn="1"/>
        </p:nvSpPr>
        <p:spPr>
          <a:xfrm>
            <a:off x="0" y="6119325"/>
            <a:ext cx="12192000" cy="738675"/>
          </a:xfrm>
          <a:prstGeom prst="rect">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p>
        </p:txBody>
      </p:sp>
      <p:sp>
        <p:nvSpPr>
          <p:cNvPr id="6" name="Slide Number Placeholder 5"/>
          <p:cNvSpPr>
            <a:spLocks noGrp="1"/>
          </p:cNvSpPr>
          <p:nvPr>
            <p:ph type="sldNum" sz="quarter" idx="4"/>
          </p:nvPr>
        </p:nvSpPr>
        <p:spPr>
          <a:xfrm>
            <a:off x="10668000" y="6355080"/>
            <a:ext cx="812800" cy="365125"/>
          </a:xfrm>
          <a:prstGeom prst="rect">
            <a:avLst/>
          </a:prstGeom>
        </p:spPr>
        <p:txBody>
          <a:bodyPr vert="horz" lIns="91440" tIns="45720" rIns="91440" bIns="45720" rtlCol="0" anchor="ctr"/>
          <a:lstStyle>
            <a:lvl1pPr algn="r">
              <a:defRPr sz="1200">
                <a:solidFill>
                  <a:schemeClr val="bg1"/>
                </a:solidFill>
              </a:defRPr>
            </a:lvl1pPr>
          </a:lstStyle>
          <a:p>
            <a:fld id="{36839232-8DE6-4906-83C6-25E5FB93B92D}" type="slidenum">
              <a:rPr lang="en-US" smtClean="0"/>
              <a:pPr/>
              <a:t>‹#›</a:t>
            </a:fld>
            <a:endParaRPr lang="en-US"/>
          </a:p>
        </p:txBody>
      </p:sp>
      <p:pic>
        <p:nvPicPr>
          <p:cNvPr id="8" name="Picture 7"/>
          <p:cNvPicPr>
            <a:picLocks noChangeAspect="1"/>
          </p:cNvPicPr>
          <p:nvPr userDrawn="1"/>
        </p:nvPicPr>
        <p:blipFill>
          <a:blip r:embed="rId7" cstate="email">
            <a:extLst>
              <a:ext uri="{28A0092B-C50C-407E-A947-70E740481C1C}">
                <a14:useLocalDpi xmlns:a14="http://schemas.microsoft.com/office/drawing/2010/main"/>
              </a:ext>
            </a:extLst>
          </a:blip>
          <a:stretch>
            <a:fillRect/>
          </a:stretch>
        </p:blipFill>
        <p:spPr>
          <a:xfrm>
            <a:off x="4772768" y="6345112"/>
            <a:ext cx="2665613" cy="304800"/>
          </a:xfrm>
          <a:prstGeom prst="rect">
            <a:avLst/>
          </a:prstGeom>
          <a:noFill/>
          <a:ln>
            <a:noFill/>
          </a:ln>
        </p:spPr>
      </p:pic>
    </p:spTree>
    <p:extLst>
      <p:ext uri="{BB962C8B-B14F-4D97-AF65-F5344CB8AC3E}">
        <p14:creationId xmlns:p14="http://schemas.microsoft.com/office/powerpoint/2010/main" val="2893533684"/>
      </p:ext>
    </p:extLst>
  </p:cSld>
  <p:clrMap bg1="lt1" tx1="dk1" bg2="lt2" tx2="dk2" accent1="accent1" accent2="accent2" accent3="accent3" accent4="accent4" accent5="accent5" accent6="accent6" hlink="hlink" folHlink="folHlink"/>
  <p:sldLayoutIdLst>
    <p:sldLayoutId id="2147483756" r:id="rId1"/>
    <p:sldLayoutId id="2147483757" r:id="rId2"/>
    <p:sldLayoutId id="2147483758" r:id="rId3"/>
    <p:sldLayoutId id="2147483759" r:id="rId4"/>
    <p:sldLayoutId id="2147483761" r:id="rId5"/>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ctr" defTabSz="1219080" rtl="0" eaLnBrk="1" latinLnBrk="0" hangingPunct="1">
        <a:spcBef>
          <a:spcPct val="0"/>
        </a:spcBef>
        <a:buNone/>
        <a:defRPr sz="5867" kern="1200">
          <a:solidFill>
            <a:schemeClr val="tx1"/>
          </a:solidFill>
          <a:latin typeface="+mj-lt"/>
          <a:ea typeface="+mj-ea"/>
          <a:cs typeface="+mj-cs"/>
        </a:defRPr>
      </a:lvl1pPr>
    </p:titleStyle>
    <p:bodyStyle>
      <a:lvl1pPr marL="457155" indent="-457155" algn="l" defTabSz="1219080" rtl="0" eaLnBrk="1" latinLnBrk="0" hangingPunct="1">
        <a:spcBef>
          <a:spcPct val="20000"/>
        </a:spcBef>
        <a:buFont typeface="Arial" panose="020B0604020202020204" pitchFamily="34" charset="0"/>
        <a:buChar char="•"/>
        <a:defRPr sz="4267" kern="1200">
          <a:solidFill>
            <a:schemeClr val="tx1"/>
          </a:solidFill>
          <a:latin typeface="+mn-lt"/>
          <a:ea typeface="+mn-ea"/>
          <a:cs typeface="+mn-cs"/>
        </a:defRPr>
      </a:lvl1pPr>
      <a:lvl2pPr marL="990502" indent="-380962" algn="l" defTabSz="1219080" rtl="0" eaLnBrk="1" latinLnBrk="0" hangingPunct="1">
        <a:spcBef>
          <a:spcPct val="20000"/>
        </a:spcBef>
        <a:buFont typeface="Arial" panose="020B0604020202020204" pitchFamily="34" charset="0"/>
        <a:buChar char="–"/>
        <a:defRPr sz="3733" kern="1200">
          <a:solidFill>
            <a:schemeClr val="tx1"/>
          </a:solidFill>
          <a:latin typeface="+mn-lt"/>
          <a:ea typeface="+mn-ea"/>
          <a:cs typeface="+mn-cs"/>
        </a:defRPr>
      </a:lvl2pPr>
      <a:lvl3pPr marL="1523849" indent="-304768" algn="l" defTabSz="121908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3pPr>
      <a:lvl4pPr marL="2133387" indent="-304768" algn="l" defTabSz="121908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4pPr>
      <a:lvl5pPr marL="2742926" indent="-304768" algn="l" defTabSz="121908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5pPr>
      <a:lvl6pPr marL="3352464" indent="-304768" algn="l" defTabSz="121908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6pPr>
      <a:lvl7pPr marL="3962005" indent="-304768" algn="l" defTabSz="121908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7pPr>
      <a:lvl8pPr marL="4571544" indent="-304768" algn="l" defTabSz="121908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8pPr>
      <a:lvl9pPr marL="5181082" indent="-304768" algn="l" defTabSz="121908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9pPr>
    </p:bodyStyle>
    <p:otherStyle>
      <a:defPPr>
        <a:defRPr lang="en-US"/>
      </a:defPPr>
      <a:lvl1pPr marL="0" algn="l" defTabSz="1219080" rtl="0" eaLnBrk="1" latinLnBrk="0" hangingPunct="1">
        <a:defRPr sz="2400" kern="1200">
          <a:solidFill>
            <a:schemeClr val="tx1"/>
          </a:solidFill>
          <a:latin typeface="+mn-lt"/>
          <a:ea typeface="+mn-ea"/>
          <a:cs typeface="+mn-cs"/>
        </a:defRPr>
      </a:lvl1pPr>
      <a:lvl2pPr marL="609539" algn="l" defTabSz="1219080" rtl="0" eaLnBrk="1" latinLnBrk="0" hangingPunct="1">
        <a:defRPr sz="2400" kern="1200">
          <a:solidFill>
            <a:schemeClr val="tx1"/>
          </a:solidFill>
          <a:latin typeface="+mn-lt"/>
          <a:ea typeface="+mn-ea"/>
          <a:cs typeface="+mn-cs"/>
        </a:defRPr>
      </a:lvl2pPr>
      <a:lvl3pPr marL="1219080" algn="l" defTabSz="1219080" rtl="0" eaLnBrk="1" latinLnBrk="0" hangingPunct="1">
        <a:defRPr sz="2400" kern="1200">
          <a:solidFill>
            <a:schemeClr val="tx1"/>
          </a:solidFill>
          <a:latin typeface="+mn-lt"/>
          <a:ea typeface="+mn-ea"/>
          <a:cs typeface="+mn-cs"/>
        </a:defRPr>
      </a:lvl3pPr>
      <a:lvl4pPr marL="1828618" algn="l" defTabSz="1219080" rtl="0" eaLnBrk="1" latinLnBrk="0" hangingPunct="1">
        <a:defRPr sz="2400" kern="1200">
          <a:solidFill>
            <a:schemeClr val="tx1"/>
          </a:solidFill>
          <a:latin typeface="+mn-lt"/>
          <a:ea typeface="+mn-ea"/>
          <a:cs typeface="+mn-cs"/>
        </a:defRPr>
      </a:lvl4pPr>
      <a:lvl5pPr marL="2438158" algn="l" defTabSz="1219080" rtl="0" eaLnBrk="1" latinLnBrk="0" hangingPunct="1">
        <a:defRPr sz="2400" kern="1200">
          <a:solidFill>
            <a:schemeClr val="tx1"/>
          </a:solidFill>
          <a:latin typeface="+mn-lt"/>
          <a:ea typeface="+mn-ea"/>
          <a:cs typeface="+mn-cs"/>
        </a:defRPr>
      </a:lvl5pPr>
      <a:lvl6pPr marL="3047696" algn="l" defTabSz="1219080" rtl="0" eaLnBrk="1" latinLnBrk="0" hangingPunct="1">
        <a:defRPr sz="2400" kern="1200">
          <a:solidFill>
            <a:schemeClr val="tx1"/>
          </a:solidFill>
          <a:latin typeface="+mn-lt"/>
          <a:ea typeface="+mn-ea"/>
          <a:cs typeface="+mn-cs"/>
        </a:defRPr>
      </a:lvl6pPr>
      <a:lvl7pPr marL="3657235" algn="l" defTabSz="1219080" rtl="0" eaLnBrk="1" latinLnBrk="0" hangingPunct="1">
        <a:defRPr sz="2400" kern="1200">
          <a:solidFill>
            <a:schemeClr val="tx1"/>
          </a:solidFill>
          <a:latin typeface="+mn-lt"/>
          <a:ea typeface="+mn-ea"/>
          <a:cs typeface="+mn-cs"/>
        </a:defRPr>
      </a:lvl7pPr>
      <a:lvl8pPr marL="4266773" algn="l" defTabSz="1219080" rtl="0" eaLnBrk="1" latinLnBrk="0" hangingPunct="1">
        <a:defRPr sz="2400" kern="1200">
          <a:solidFill>
            <a:schemeClr val="tx1"/>
          </a:solidFill>
          <a:latin typeface="+mn-lt"/>
          <a:ea typeface="+mn-ea"/>
          <a:cs typeface="+mn-cs"/>
        </a:defRPr>
      </a:lvl8pPr>
      <a:lvl9pPr marL="4876313" algn="l" defTabSz="1219080" rtl="0" eaLnBrk="1" latinLnBrk="0" hangingPunct="1">
        <a:defRPr sz="2400" kern="1200">
          <a:solidFill>
            <a:schemeClr val="tx1"/>
          </a:solidFill>
          <a:latin typeface="+mn-lt"/>
          <a:ea typeface="+mn-ea"/>
          <a:cs typeface="+mn-cs"/>
        </a:defRPr>
      </a:lvl9pPr>
    </p:otherStyle>
  </p:txStyles>
</p:sldMaster>
</file>

<file path=ppt/slideMasters/slideMaster1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ectangle 6"/>
          <p:cNvSpPr/>
          <p:nvPr userDrawn="1"/>
        </p:nvSpPr>
        <p:spPr>
          <a:xfrm>
            <a:off x="0" y="2"/>
            <a:ext cx="12192000" cy="6119327"/>
          </a:xfrm>
          <a:prstGeom prst="rect">
            <a:avLst/>
          </a:prstGeom>
          <a:solidFill>
            <a:schemeClr val="accent2"/>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solidFill>
                <a:srgbClr val="391553"/>
              </a:solidFill>
              <a:latin typeface="Arial" panose="020B0604020202020204" pitchFamily="34" charset="0"/>
              <a:cs typeface="Arial" panose="020B0604020202020204" pitchFamily="34" charset="0"/>
            </a:endParaRPr>
          </a:p>
        </p:txBody>
      </p:sp>
      <p:sp>
        <p:nvSpPr>
          <p:cNvPr id="8" name="Rectangle 7"/>
          <p:cNvSpPr/>
          <p:nvPr userDrawn="1"/>
        </p:nvSpPr>
        <p:spPr>
          <a:xfrm>
            <a:off x="0" y="6119325"/>
            <a:ext cx="12192000" cy="738675"/>
          </a:xfrm>
          <a:prstGeom prst="rect">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latin typeface="Arial" panose="020B0604020202020204" pitchFamily="34" charset="0"/>
              <a:cs typeface="Arial" panose="020B0604020202020204" pitchFamily="34" charset="0"/>
            </a:endParaRPr>
          </a:p>
        </p:txBody>
      </p:sp>
      <p:sp>
        <p:nvSpPr>
          <p:cNvPr id="10" name="Slide Number Placeholder 5"/>
          <p:cNvSpPr>
            <a:spLocks noGrp="1"/>
          </p:cNvSpPr>
          <p:nvPr>
            <p:ph type="sldNum" sz="quarter" idx="4"/>
          </p:nvPr>
        </p:nvSpPr>
        <p:spPr>
          <a:xfrm>
            <a:off x="10668000" y="6355080"/>
            <a:ext cx="812800" cy="365125"/>
          </a:xfrm>
          <a:prstGeom prst="rect">
            <a:avLst/>
          </a:prstGeom>
        </p:spPr>
        <p:txBody>
          <a:bodyPr vert="horz" lIns="91440" tIns="45720" rIns="91440" bIns="45720" rtlCol="0" anchor="ctr"/>
          <a:lstStyle>
            <a:lvl1pPr algn="r">
              <a:defRPr sz="1200">
                <a:solidFill>
                  <a:schemeClr val="bg1"/>
                </a:solidFill>
              </a:defRPr>
            </a:lvl1pPr>
          </a:lstStyle>
          <a:p>
            <a:fld id="{36839232-8DE6-4906-83C6-25E5FB93B92D}" type="slidenum">
              <a:rPr lang="en-US" smtClean="0"/>
              <a:pPr/>
              <a:t>‹#›</a:t>
            </a:fld>
            <a:endParaRPr lang="en-US"/>
          </a:p>
        </p:txBody>
      </p:sp>
      <p:pic>
        <p:nvPicPr>
          <p:cNvPr id="9" name="Picture 8"/>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4772767" y="6345112"/>
            <a:ext cx="2665613" cy="304800"/>
          </a:xfrm>
          <a:prstGeom prst="rect">
            <a:avLst/>
          </a:prstGeom>
          <a:noFill/>
          <a:ln>
            <a:noFill/>
          </a:ln>
        </p:spPr>
      </p:pic>
    </p:spTree>
    <p:extLst>
      <p:ext uri="{BB962C8B-B14F-4D97-AF65-F5344CB8AC3E}">
        <p14:creationId xmlns:p14="http://schemas.microsoft.com/office/powerpoint/2010/main" val="3523378673"/>
      </p:ext>
    </p:extLst>
  </p:cSld>
  <p:clrMap bg1="lt1" tx1="dk1" bg2="lt2" tx2="dk2" accent1="accent1" accent2="accent2" accent3="accent3" accent4="accent4" accent5="accent5" accent6="accent6" hlink="hlink" folHlink="folHlink"/>
  <p:sldLayoutIdLst>
    <p:sldLayoutId id="2147483763" r:id="rId1"/>
    <p:sldLayoutId id="2147483764" r:id="rId2"/>
  </p:sldLayoutIdLst>
  <p:txStyles>
    <p:titleStyle>
      <a:lvl1pPr algn="ctr" defTabSz="1219140" rtl="0" eaLnBrk="1" latinLnBrk="0" hangingPunct="1">
        <a:spcBef>
          <a:spcPct val="0"/>
        </a:spcBef>
        <a:buNone/>
        <a:defRPr sz="5867" kern="1200">
          <a:solidFill>
            <a:schemeClr val="tx1"/>
          </a:solidFill>
          <a:latin typeface="+mj-lt"/>
          <a:ea typeface="+mj-ea"/>
          <a:cs typeface="+mj-cs"/>
        </a:defRPr>
      </a:lvl1pPr>
    </p:titleStyle>
    <p:bodyStyle>
      <a:lvl1pPr marL="457178" indent="-457178" algn="l" defTabSz="1219140" rtl="0" eaLnBrk="1" latinLnBrk="0" hangingPunct="1">
        <a:spcBef>
          <a:spcPct val="20000"/>
        </a:spcBef>
        <a:buFont typeface="Arial" panose="020B0604020202020204" pitchFamily="34" charset="0"/>
        <a:buChar char="•"/>
        <a:defRPr sz="4267" kern="1200">
          <a:solidFill>
            <a:schemeClr val="tx1"/>
          </a:solidFill>
          <a:latin typeface="+mn-lt"/>
          <a:ea typeface="+mn-ea"/>
          <a:cs typeface="+mn-cs"/>
        </a:defRPr>
      </a:lvl1pPr>
      <a:lvl2pPr marL="990550" indent="-380981" algn="l" defTabSz="1219140" rtl="0" eaLnBrk="1" latinLnBrk="0" hangingPunct="1">
        <a:spcBef>
          <a:spcPct val="20000"/>
        </a:spcBef>
        <a:buFont typeface="Arial" panose="020B0604020202020204" pitchFamily="34" charset="0"/>
        <a:buChar char="–"/>
        <a:defRPr sz="3733" kern="1200">
          <a:solidFill>
            <a:schemeClr val="tx1"/>
          </a:solidFill>
          <a:latin typeface="+mn-lt"/>
          <a:ea typeface="+mn-ea"/>
          <a:cs typeface="+mn-cs"/>
        </a:defRPr>
      </a:lvl2pPr>
      <a:lvl3pPr marL="1523925" indent="-304784" algn="l" defTabSz="121914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3pPr>
      <a:lvl4pPr marL="2133493" indent="-304784" algn="l" defTabSz="121914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4pPr>
      <a:lvl5pPr marL="2743062" indent="-304784" algn="l" defTabSz="121914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5pPr>
      <a:lvl6pPr marL="3352632" indent="-304784" algn="l" defTabSz="121914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6pPr>
      <a:lvl7pPr marL="3962202" indent="-304784" algn="l" defTabSz="121914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7pPr>
      <a:lvl8pPr marL="4571772" indent="-304784" algn="l" defTabSz="121914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8pPr>
      <a:lvl9pPr marL="5181341" indent="-304784" algn="l" defTabSz="121914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9pPr>
    </p:bodyStyle>
    <p:otherStyle>
      <a:defPPr>
        <a:defRPr lang="en-US"/>
      </a:defPPr>
      <a:lvl1pPr marL="0" algn="l" defTabSz="1219140" rtl="0" eaLnBrk="1" latinLnBrk="0" hangingPunct="1">
        <a:defRPr sz="2400" kern="1200">
          <a:solidFill>
            <a:schemeClr val="tx1"/>
          </a:solidFill>
          <a:latin typeface="+mn-lt"/>
          <a:ea typeface="+mn-ea"/>
          <a:cs typeface="+mn-cs"/>
        </a:defRPr>
      </a:lvl1pPr>
      <a:lvl2pPr marL="609570" algn="l" defTabSz="1219140" rtl="0" eaLnBrk="1" latinLnBrk="0" hangingPunct="1">
        <a:defRPr sz="2400" kern="1200">
          <a:solidFill>
            <a:schemeClr val="tx1"/>
          </a:solidFill>
          <a:latin typeface="+mn-lt"/>
          <a:ea typeface="+mn-ea"/>
          <a:cs typeface="+mn-cs"/>
        </a:defRPr>
      </a:lvl2pPr>
      <a:lvl3pPr marL="1219140" algn="l" defTabSz="1219140" rtl="0" eaLnBrk="1" latinLnBrk="0" hangingPunct="1">
        <a:defRPr sz="2400" kern="1200">
          <a:solidFill>
            <a:schemeClr val="tx1"/>
          </a:solidFill>
          <a:latin typeface="+mn-lt"/>
          <a:ea typeface="+mn-ea"/>
          <a:cs typeface="+mn-cs"/>
        </a:defRPr>
      </a:lvl3pPr>
      <a:lvl4pPr marL="1828709" algn="l" defTabSz="1219140" rtl="0" eaLnBrk="1" latinLnBrk="0" hangingPunct="1">
        <a:defRPr sz="2400" kern="1200">
          <a:solidFill>
            <a:schemeClr val="tx1"/>
          </a:solidFill>
          <a:latin typeface="+mn-lt"/>
          <a:ea typeface="+mn-ea"/>
          <a:cs typeface="+mn-cs"/>
        </a:defRPr>
      </a:lvl4pPr>
      <a:lvl5pPr marL="2438278" algn="l" defTabSz="1219140" rtl="0" eaLnBrk="1" latinLnBrk="0" hangingPunct="1">
        <a:defRPr sz="2400" kern="1200">
          <a:solidFill>
            <a:schemeClr val="tx1"/>
          </a:solidFill>
          <a:latin typeface="+mn-lt"/>
          <a:ea typeface="+mn-ea"/>
          <a:cs typeface="+mn-cs"/>
        </a:defRPr>
      </a:lvl5pPr>
      <a:lvl6pPr marL="3047848" algn="l" defTabSz="1219140" rtl="0" eaLnBrk="1" latinLnBrk="0" hangingPunct="1">
        <a:defRPr sz="2400" kern="1200">
          <a:solidFill>
            <a:schemeClr val="tx1"/>
          </a:solidFill>
          <a:latin typeface="+mn-lt"/>
          <a:ea typeface="+mn-ea"/>
          <a:cs typeface="+mn-cs"/>
        </a:defRPr>
      </a:lvl6pPr>
      <a:lvl7pPr marL="3657418" algn="l" defTabSz="1219140" rtl="0" eaLnBrk="1" latinLnBrk="0" hangingPunct="1">
        <a:defRPr sz="2400" kern="1200">
          <a:solidFill>
            <a:schemeClr val="tx1"/>
          </a:solidFill>
          <a:latin typeface="+mn-lt"/>
          <a:ea typeface="+mn-ea"/>
          <a:cs typeface="+mn-cs"/>
        </a:defRPr>
      </a:lvl7pPr>
      <a:lvl8pPr marL="4266987" algn="l" defTabSz="1219140" rtl="0" eaLnBrk="1" latinLnBrk="0" hangingPunct="1">
        <a:defRPr sz="2400" kern="1200">
          <a:solidFill>
            <a:schemeClr val="tx1"/>
          </a:solidFill>
          <a:latin typeface="+mn-lt"/>
          <a:ea typeface="+mn-ea"/>
          <a:cs typeface="+mn-cs"/>
        </a:defRPr>
      </a:lvl8pPr>
      <a:lvl9pPr marL="4876557" algn="l" defTabSz="1219140" rtl="0" eaLnBrk="1" latinLnBrk="0" hangingPunct="1">
        <a:defRPr sz="2400" kern="1200">
          <a:solidFill>
            <a:schemeClr val="tx1"/>
          </a:solidFill>
          <a:latin typeface="+mn-lt"/>
          <a:ea typeface="+mn-ea"/>
          <a:cs typeface="+mn-cs"/>
        </a:defRPr>
      </a:lvl9pPr>
    </p:otherStyle>
  </p:txStyles>
</p:sldMaster>
</file>

<file path=ppt/slideMasters/slideMaster17.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84"/>
        <p:cNvGrpSpPr/>
        <p:nvPr/>
      </p:nvGrpSpPr>
      <p:grpSpPr>
        <a:xfrm>
          <a:off x="0" y="0"/>
          <a:ext cx="0" cy="0"/>
          <a:chOff x="0" y="0"/>
          <a:chExt cx="0" cy="0"/>
        </a:xfrm>
      </p:grpSpPr>
      <p:sp>
        <p:nvSpPr>
          <p:cNvPr id="285" name="Google Shape;285;p45"/>
          <p:cNvSpPr/>
          <p:nvPr/>
        </p:nvSpPr>
        <p:spPr>
          <a:xfrm>
            <a:off x="0" y="3"/>
            <a:ext cx="12192000" cy="6119327"/>
          </a:xfrm>
          <a:prstGeom prst="rect">
            <a:avLst/>
          </a:prstGeom>
          <a:solidFill>
            <a:schemeClr val="accent2"/>
          </a:solidFill>
          <a:ln>
            <a:noFill/>
          </a:ln>
          <a:effectLst>
            <a:outerShdw blurRad="40000" dist="23000" dir="5400000" rotWithShape="0">
              <a:srgbClr val="000000">
                <a:alpha val="34901"/>
              </a:srgbClr>
            </a:outerShdw>
          </a:effectLst>
        </p:spPr>
        <p:txBody>
          <a:bodyPr spcFirstLastPara="1" wrap="square" lIns="121900" tIns="60933" rIns="121900" bIns="60933" anchor="ctr" anchorCtr="0">
            <a:noAutofit/>
          </a:bodyPr>
          <a:lstStyle/>
          <a:p>
            <a:pPr marL="0" marR="0" lvl="0" indent="0" algn="ctr" rtl="0">
              <a:spcBef>
                <a:spcPts val="0"/>
              </a:spcBef>
              <a:spcAft>
                <a:spcPts val="0"/>
              </a:spcAft>
              <a:buNone/>
            </a:pPr>
            <a:endParaRPr sz="2400">
              <a:solidFill>
                <a:srgbClr val="391553"/>
              </a:solidFill>
              <a:latin typeface="Arial"/>
              <a:ea typeface="Arial"/>
              <a:cs typeface="Arial"/>
              <a:sym typeface="Arial"/>
            </a:endParaRPr>
          </a:p>
        </p:txBody>
      </p:sp>
      <p:sp>
        <p:nvSpPr>
          <p:cNvPr id="286" name="Google Shape;286;p45"/>
          <p:cNvSpPr/>
          <p:nvPr/>
        </p:nvSpPr>
        <p:spPr>
          <a:xfrm>
            <a:off x="0" y="6119325"/>
            <a:ext cx="12192000" cy="738675"/>
          </a:xfrm>
          <a:prstGeom prst="rect">
            <a:avLst/>
          </a:prstGeom>
          <a:solidFill>
            <a:schemeClr val="dk1"/>
          </a:solidFill>
          <a:ln>
            <a:noFill/>
          </a:ln>
          <a:effectLst>
            <a:outerShdw blurRad="40000" dist="23000" dir="5400000" rotWithShape="0">
              <a:srgbClr val="000000">
                <a:alpha val="34901"/>
              </a:srgbClr>
            </a:outerShdw>
          </a:effectLst>
        </p:spPr>
        <p:txBody>
          <a:bodyPr spcFirstLastPara="1" wrap="square" lIns="121900" tIns="60933" rIns="121900" bIns="60933" anchor="ctr" anchorCtr="0">
            <a:noAutofit/>
          </a:bodyPr>
          <a:lstStyle/>
          <a:p>
            <a:pPr marL="0" marR="0" lvl="0" indent="0" algn="ctr" rtl="0">
              <a:spcBef>
                <a:spcPts val="0"/>
              </a:spcBef>
              <a:spcAft>
                <a:spcPts val="0"/>
              </a:spcAft>
              <a:buNone/>
            </a:pPr>
            <a:endParaRPr sz="2400">
              <a:solidFill>
                <a:schemeClr val="lt1"/>
              </a:solidFill>
              <a:latin typeface="Arial"/>
              <a:ea typeface="Arial"/>
              <a:cs typeface="Arial"/>
              <a:sym typeface="Arial"/>
            </a:endParaRPr>
          </a:p>
        </p:txBody>
      </p:sp>
      <p:sp>
        <p:nvSpPr>
          <p:cNvPr id="287" name="Google Shape;287;p45"/>
          <p:cNvSpPr txBox="1">
            <a:spLocks noGrp="1"/>
          </p:cNvSpPr>
          <p:nvPr>
            <p:ph type="sldNum" idx="12"/>
          </p:nvPr>
        </p:nvSpPr>
        <p:spPr>
          <a:xfrm>
            <a:off x="10668000" y="6355080"/>
            <a:ext cx="8128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a:solidFill>
                  <a:schemeClr val="lt1"/>
                </a:solidFill>
                <a:latin typeface="Arial"/>
                <a:ea typeface="Arial"/>
                <a:cs typeface="Arial"/>
                <a:sym typeface="Arial"/>
              </a:defRPr>
            </a:lvl1pPr>
            <a:lvl2pPr marL="0" marR="0" lvl="1" indent="0" algn="r" rtl="0">
              <a:spcBef>
                <a:spcPts val="0"/>
              </a:spcBef>
              <a:buNone/>
              <a:defRPr sz="1200">
                <a:solidFill>
                  <a:schemeClr val="lt1"/>
                </a:solidFill>
                <a:latin typeface="Arial"/>
                <a:ea typeface="Arial"/>
                <a:cs typeface="Arial"/>
                <a:sym typeface="Arial"/>
              </a:defRPr>
            </a:lvl2pPr>
            <a:lvl3pPr marL="0" marR="0" lvl="2" indent="0" algn="r" rtl="0">
              <a:spcBef>
                <a:spcPts val="0"/>
              </a:spcBef>
              <a:buNone/>
              <a:defRPr sz="1200">
                <a:solidFill>
                  <a:schemeClr val="lt1"/>
                </a:solidFill>
                <a:latin typeface="Arial"/>
                <a:ea typeface="Arial"/>
                <a:cs typeface="Arial"/>
                <a:sym typeface="Arial"/>
              </a:defRPr>
            </a:lvl3pPr>
            <a:lvl4pPr marL="0" marR="0" lvl="3" indent="0" algn="r" rtl="0">
              <a:spcBef>
                <a:spcPts val="0"/>
              </a:spcBef>
              <a:buNone/>
              <a:defRPr sz="1200">
                <a:solidFill>
                  <a:schemeClr val="lt1"/>
                </a:solidFill>
                <a:latin typeface="Arial"/>
                <a:ea typeface="Arial"/>
                <a:cs typeface="Arial"/>
                <a:sym typeface="Arial"/>
              </a:defRPr>
            </a:lvl4pPr>
            <a:lvl5pPr marL="0" marR="0" lvl="4" indent="0" algn="r" rtl="0">
              <a:spcBef>
                <a:spcPts val="0"/>
              </a:spcBef>
              <a:buNone/>
              <a:defRPr sz="1200">
                <a:solidFill>
                  <a:schemeClr val="lt1"/>
                </a:solidFill>
                <a:latin typeface="Arial"/>
                <a:ea typeface="Arial"/>
                <a:cs typeface="Arial"/>
                <a:sym typeface="Arial"/>
              </a:defRPr>
            </a:lvl5pPr>
            <a:lvl6pPr marL="0" marR="0" lvl="5" indent="0" algn="r" rtl="0">
              <a:spcBef>
                <a:spcPts val="0"/>
              </a:spcBef>
              <a:buNone/>
              <a:defRPr sz="1200">
                <a:solidFill>
                  <a:schemeClr val="lt1"/>
                </a:solidFill>
                <a:latin typeface="Arial"/>
                <a:ea typeface="Arial"/>
                <a:cs typeface="Arial"/>
                <a:sym typeface="Arial"/>
              </a:defRPr>
            </a:lvl6pPr>
            <a:lvl7pPr marL="0" marR="0" lvl="6" indent="0" algn="r" rtl="0">
              <a:spcBef>
                <a:spcPts val="0"/>
              </a:spcBef>
              <a:buNone/>
              <a:defRPr sz="1200">
                <a:solidFill>
                  <a:schemeClr val="lt1"/>
                </a:solidFill>
                <a:latin typeface="Arial"/>
                <a:ea typeface="Arial"/>
                <a:cs typeface="Arial"/>
                <a:sym typeface="Arial"/>
              </a:defRPr>
            </a:lvl7pPr>
            <a:lvl8pPr marL="0" marR="0" lvl="7" indent="0" algn="r" rtl="0">
              <a:spcBef>
                <a:spcPts val="0"/>
              </a:spcBef>
              <a:buNone/>
              <a:defRPr sz="1200">
                <a:solidFill>
                  <a:schemeClr val="lt1"/>
                </a:solidFill>
                <a:latin typeface="Arial"/>
                <a:ea typeface="Arial"/>
                <a:cs typeface="Arial"/>
                <a:sym typeface="Arial"/>
              </a:defRPr>
            </a:lvl8pPr>
            <a:lvl9pPr marL="0" marR="0" lvl="8" indent="0" algn="r" rtl="0">
              <a:spcBef>
                <a:spcPts val="0"/>
              </a:spcBef>
              <a:buNone/>
              <a:defRPr sz="1200">
                <a:solidFill>
                  <a:schemeClr val="lt1"/>
                </a:solidFill>
                <a:latin typeface="Arial"/>
                <a:ea typeface="Arial"/>
                <a:cs typeface="Arial"/>
                <a:sym typeface="Arial"/>
              </a:defRPr>
            </a:lvl9pPr>
          </a:lstStyle>
          <a:p>
            <a:fld id="{00000000-1234-1234-1234-123412341234}" type="slidenum">
              <a:rPr lang="en-US" smtClean="0"/>
              <a:pPr/>
              <a:t>‹#›</a:t>
            </a:fld>
            <a:endParaRPr lang="en-US"/>
          </a:p>
        </p:txBody>
      </p:sp>
      <p:pic>
        <p:nvPicPr>
          <p:cNvPr id="288" name="Google Shape;288;p45"/>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4772768" y="6345112"/>
            <a:ext cx="2665613" cy="304800"/>
          </a:xfrm>
          <a:prstGeom prst="rect">
            <a:avLst/>
          </a:prstGeom>
          <a:noFill/>
          <a:ln>
            <a:noFill/>
          </a:ln>
        </p:spPr>
      </p:pic>
    </p:spTree>
    <p:extLst>
      <p:ext uri="{BB962C8B-B14F-4D97-AF65-F5344CB8AC3E}">
        <p14:creationId xmlns:p14="http://schemas.microsoft.com/office/powerpoint/2010/main" val="3926387817"/>
      </p:ext>
    </p:extLst>
  </p:cSld>
  <p:clrMap bg1="lt1" tx1="dk1" bg2="dk2" tx2="lt2" accent1="accent1" accent2="accent2" accent3="accent3" accent4="accent4" accent5="accent5" accent6="accent6" hlink="hlink" folHlink="folHlink"/>
  <p:sldLayoutIdLst>
    <p:sldLayoutId id="2147483766" r:id="rId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otherStyle>
  </p:txStyles>
</p:sldMaster>
</file>

<file path=ppt/slideMasters/slideMaster18.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ectangle 6"/>
          <p:cNvSpPr/>
          <p:nvPr userDrawn="1"/>
        </p:nvSpPr>
        <p:spPr>
          <a:xfrm>
            <a:off x="0" y="6119325"/>
            <a:ext cx="12192000" cy="738675"/>
          </a:xfrm>
          <a:prstGeom prst="rect">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2400"/>
          </a:p>
        </p:txBody>
      </p:sp>
      <p:sp>
        <p:nvSpPr>
          <p:cNvPr id="6" name="Slide Number Placeholder 5"/>
          <p:cNvSpPr>
            <a:spLocks noGrp="1"/>
          </p:cNvSpPr>
          <p:nvPr>
            <p:ph type="sldNum" sz="quarter" idx="4"/>
          </p:nvPr>
        </p:nvSpPr>
        <p:spPr>
          <a:xfrm>
            <a:off x="10668000" y="6355080"/>
            <a:ext cx="812800" cy="365125"/>
          </a:xfrm>
          <a:prstGeom prst="rect">
            <a:avLst/>
          </a:prstGeom>
        </p:spPr>
        <p:txBody>
          <a:bodyPr vert="horz" lIns="91430" tIns="45715" rIns="91430" bIns="45715" rtlCol="0" anchor="ctr"/>
          <a:lstStyle>
            <a:lvl1pPr algn="r">
              <a:defRPr sz="1200">
                <a:solidFill>
                  <a:schemeClr val="bg1"/>
                </a:solidFill>
              </a:defRPr>
            </a:lvl1pPr>
          </a:lstStyle>
          <a:p>
            <a:fld id="{36839232-8DE6-4906-83C6-25E5FB93B92D}" type="slidenum">
              <a:rPr lang="en-US" smtClean="0"/>
              <a:pPr/>
              <a:t>‹#›</a:t>
            </a:fld>
            <a:endParaRPr lang="en-US"/>
          </a:p>
        </p:txBody>
      </p:sp>
      <p:pic>
        <p:nvPicPr>
          <p:cNvPr id="8" name="Picture 7"/>
          <p:cNvPicPr>
            <a:picLocks noChangeAspect="1"/>
          </p:cNvPicPr>
          <p:nvPr userDrawn="1"/>
        </p:nvPicPr>
        <p:blipFill>
          <a:blip r:embed="rId7" cstate="email">
            <a:extLst>
              <a:ext uri="{28A0092B-C50C-407E-A947-70E740481C1C}">
                <a14:useLocalDpi xmlns:a14="http://schemas.microsoft.com/office/drawing/2010/main"/>
              </a:ext>
            </a:extLst>
          </a:blip>
          <a:stretch>
            <a:fillRect/>
          </a:stretch>
        </p:blipFill>
        <p:spPr>
          <a:xfrm>
            <a:off x="4772768" y="6345112"/>
            <a:ext cx="2665613" cy="304800"/>
          </a:xfrm>
          <a:prstGeom prst="rect">
            <a:avLst/>
          </a:prstGeom>
          <a:noFill/>
          <a:ln>
            <a:noFill/>
          </a:ln>
        </p:spPr>
      </p:pic>
    </p:spTree>
    <p:extLst>
      <p:ext uri="{BB962C8B-B14F-4D97-AF65-F5344CB8AC3E}">
        <p14:creationId xmlns:p14="http://schemas.microsoft.com/office/powerpoint/2010/main" val="1203290541"/>
      </p:ext>
    </p:extLst>
  </p:cSld>
  <p:clrMap bg1="lt1" tx1="dk1" bg2="lt2" tx2="dk2" accent1="accent1" accent2="accent2" accent3="accent3" accent4="accent4" accent5="accent5" accent6="accent6" hlink="hlink" folHlink="folHlink"/>
  <p:sldLayoutIdLst>
    <p:sldLayoutId id="2147483768" r:id="rId1"/>
    <p:sldLayoutId id="2147483769" r:id="rId2"/>
    <p:sldLayoutId id="2147483770" r:id="rId3"/>
    <p:sldLayoutId id="2147483771" r:id="rId4"/>
    <p:sldLayoutId id="2147483772" r:id="rId5"/>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ftr="0" dt="0"/>
  <p:txStyles>
    <p:titleStyle>
      <a:lvl1pPr algn="ctr" defTabSz="1218990" rtl="0" eaLnBrk="1" latinLnBrk="0" hangingPunct="1">
        <a:spcBef>
          <a:spcPct val="0"/>
        </a:spcBef>
        <a:buNone/>
        <a:defRPr sz="5867" kern="1200">
          <a:solidFill>
            <a:schemeClr val="tx1"/>
          </a:solidFill>
          <a:latin typeface="+mj-lt"/>
          <a:ea typeface="+mj-ea"/>
          <a:cs typeface="+mj-cs"/>
        </a:defRPr>
      </a:lvl1pPr>
    </p:titleStyle>
    <p:bodyStyle>
      <a:lvl1pPr marL="457119" indent="-457119" algn="l" defTabSz="1218990" rtl="0" eaLnBrk="1" latinLnBrk="0" hangingPunct="1">
        <a:spcBef>
          <a:spcPct val="20000"/>
        </a:spcBef>
        <a:buFont typeface="Arial" panose="020B0604020202020204" pitchFamily="34" charset="0"/>
        <a:buChar char="•"/>
        <a:defRPr sz="4267" kern="1200">
          <a:solidFill>
            <a:schemeClr val="tx1"/>
          </a:solidFill>
          <a:latin typeface="+mn-lt"/>
          <a:ea typeface="+mn-ea"/>
          <a:cs typeface="+mn-cs"/>
        </a:defRPr>
      </a:lvl1pPr>
      <a:lvl2pPr marL="990430" indent="-380934" algn="l" defTabSz="1218990" rtl="0" eaLnBrk="1" latinLnBrk="0" hangingPunct="1">
        <a:spcBef>
          <a:spcPct val="20000"/>
        </a:spcBef>
        <a:buFont typeface="Arial" panose="020B0604020202020204" pitchFamily="34" charset="0"/>
        <a:buChar char="–"/>
        <a:defRPr sz="3733" kern="1200">
          <a:solidFill>
            <a:schemeClr val="tx1"/>
          </a:solidFill>
          <a:latin typeface="+mn-lt"/>
          <a:ea typeface="+mn-ea"/>
          <a:cs typeface="+mn-cs"/>
        </a:defRPr>
      </a:lvl2pPr>
      <a:lvl3pPr marL="1523735" indent="-304744" algn="l" defTabSz="121899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3pPr>
      <a:lvl4pPr marL="2133227" indent="-304744" algn="l" defTabSz="121899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4pPr>
      <a:lvl5pPr marL="2742722" indent="-304744" algn="l" defTabSz="121899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5pPr>
      <a:lvl6pPr marL="3352212" indent="-304744" algn="l" defTabSz="121899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6pPr>
      <a:lvl7pPr marL="3961709" indent="-304744" algn="l" defTabSz="121899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7pPr>
      <a:lvl8pPr marL="4571202" indent="-304744" algn="l" defTabSz="121899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8pPr>
      <a:lvl9pPr marL="5180694" indent="-304744" algn="l" defTabSz="121899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9pPr>
    </p:bodyStyle>
    <p:otherStyle>
      <a:defPPr>
        <a:defRPr lang="en-US"/>
      </a:defPPr>
      <a:lvl1pPr marL="0" algn="l" defTabSz="1218990" rtl="0" eaLnBrk="1" latinLnBrk="0" hangingPunct="1">
        <a:defRPr sz="2400" kern="1200">
          <a:solidFill>
            <a:schemeClr val="tx1"/>
          </a:solidFill>
          <a:latin typeface="+mn-lt"/>
          <a:ea typeface="+mn-ea"/>
          <a:cs typeface="+mn-cs"/>
        </a:defRPr>
      </a:lvl1pPr>
      <a:lvl2pPr marL="609491" algn="l" defTabSz="1218990" rtl="0" eaLnBrk="1" latinLnBrk="0" hangingPunct="1">
        <a:defRPr sz="2400" kern="1200">
          <a:solidFill>
            <a:schemeClr val="tx1"/>
          </a:solidFill>
          <a:latin typeface="+mn-lt"/>
          <a:ea typeface="+mn-ea"/>
          <a:cs typeface="+mn-cs"/>
        </a:defRPr>
      </a:lvl2pPr>
      <a:lvl3pPr marL="1218990" algn="l" defTabSz="1218990" rtl="0" eaLnBrk="1" latinLnBrk="0" hangingPunct="1">
        <a:defRPr sz="2400" kern="1200">
          <a:solidFill>
            <a:schemeClr val="tx1"/>
          </a:solidFill>
          <a:latin typeface="+mn-lt"/>
          <a:ea typeface="+mn-ea"/>
          <a:cs typeface="+mn-cs"/>
        </a:defRPr>
      </a:lvl3pPr>
      <a:lvl4pPr marL="1828482" algn="l" defTabSz="1218990" rtl="0" eaLnBrk="1" latinLnBrk="0" hangingPunct="1">
        <a:defRPr sz="2400" kern="1200">
          <a:solidFill>
            <a:schemeClr val="tx1"/>
          </a:solidFill>
          <a:latin typeface="+mn-lt"/>
          <a:ea typeface="+mn-ea"/>
          <a:cs typeface="+mn-cs"/>
        </a:defRPr>
      </a:lvl4pPr>
      <a:lvl5pPr marL="2437978" algn="l" defTabSz="1218990" rtl="0" eaLnBrk="1" latinLnBrk="0" hangingPunct="1">
        <a:defRPr sz="2400" kern="1200">
          <a:solidFill>
            <a:schemeClr val="tx1"/>
          </a:solidFill>
          <a:latin typeface="+mn-lt"/>
          <a:ea typeface="+mn-ea"/>
          <a:cs typeface="+mn-cs"/>
        </a:defRPr>
      </a:lvl5pPr>
      <a:lvl6pPr marL="3047468" algn="l" defTabSz="1218990" rtl="0" eaLnBrk="1" latinLnBrk="0" hangingPunct="1">
        <a:defRPr sz="2400" kern="1200">
          <a:solidFill>
            <a:schemeClr val="tx1"/>
          </a:solidFill>
          <a:latin typeface="+mn-lt"/>
          <a:ea typeface="+mn-ea"/>
          <a:cs typeface="+mn-cs"/>
        </a:defRPr>
      </a:lvl6pPr>
      <a:lvl7pPr marL="3656959" algn="l" defTabSz="1218990" rtl="0" eaLnBrk="1" latinLnBrk="0" hangingPunct="1">
        <a:defRPr sz="2400" kern="1200">
          <a:solidFill>
            <a:schemeClr val="tx1"/>
          </a:solidFill>
          <a:latin typeface="+mn-lt"/>
          <a:ea typeface="+mn-ea"/>
          <a:cs typeface="+mn-cs"/>
        </a:defRPr>
      </a:lvl7pPr>
      <a:lvl8pPr marL="4266453" algn="l" defTabSz="1218990" rtl="0" eaLnBrk="1" latinLnBrk="0" hangingPunct="1">
        <a:defRPr sz="2400" kern="1200">
          <a:solidFill>
            <a:schemeClr val="tx1"/>
          </a:solidFill>
          <a:latin typeface="+mn-lt"/>
          <a:ea typeface="+mn-ea"/>
          <a:cs typeface="+mn-cs"/>
        </a:defRPr>
      </a:lvl8pPr>
      <a:lvl9pPr marL="4875947" algn="l" defTabSz="1218990" rtl="0" eaLnBrk="1" latinLnBrk="0" hangingPunct="1">
        <a:defRPr sz="2400" kern="1200">
          <a:solidFill>
            <a:schemeClr val="tx1"/>
          </a:solidFill>
          <a:latin typeface="+mn-lt"/>
          <a:ea typeface="+mn-ea"/>
          <a:cs typeface="+mn-cs"/>
        </a:defRPr>
      </a:lvl9pPr>
    </p:otherStyle>
  </p:txStyles>
</p:sldMaster>
</file>

<file path=ppt/slideMasters/slideMaster19.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ectangle 6"/>
          <p:cNvSpPr/>
          <p:nvPr userDrawn="1"/>
        </p:nvSpPr>
        <p:spPr>
          <a:xfrm>
            <a:off x="0" y="6119325"/>
            <a:ext cx="12192000" cy="738675"/>
          </a:xfrm>
          <a:prstGeom prst="rect">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p>
        </p:txBody>
      </p:sp>
      <p:sp>
        <p:nvSpPr>
          <p:cNvPr id="6" name="Slide Number Placeholder 5"/>
          <p:cNvSpPr>
            <a:spLocks noGrp="1"/>
          </p:cNvSpPr>
          <p:nvPr>
            <p:ph type="sldNum" sz="quarter" idx="4"/>
          </p:nvPr>
        </p:nvSpPr>
        <p:spPr>
          <a:xfrm>
            <a:off x="10668000" y="6355080"/>
            <a:ext cx="812800" cy="365125"/>
          </a:xfrm>
          <a:prstGeom prst="rect">
            <a:avLst/>
          </a:prstGeom>
        </p:spPr>
        <p:txBody>
          <a:bodyPr vert="horz" lIns="91440" tIns="45720" rIns="91440" bIns="45720" rtlCol="0" anchor="ctr"/>
          <a:lstStyle>
            <a:lvl1pPr algn="r">
              <a:defRPr sz="1200">
                <a:solidFill>
                  <a:schemeClr val="bg1"/>
                </a:solidFill>
              </a:defRPr>
            </a:lvl1pPr>
          </a:lstStyle>
          <a:p>
            <a:fld id="{36839232-8DE6-4906-83C6-25E5FB93B92D}" type="slidenum">
              <a:rPr lang="en-US" smtClean="0"/>
              <a:pPr/>
              <a:t>‹#›</a:t>
            </a:fld>
            <a:endParaRPr lang="en-US"/>
          </a:p>
        </p:txBody>
      </p:sp>
      <p:pic>
        <p:nvPicPr>
          <p:cNvPr id="8" name="Picture 7"/>
          <p:cNvPicPr>
            <a:picLocks noChangeAspect="1"/>
          </p:cNvPicPr>
          <p:nvPr userDrawn="1"/>
        </p:nvPicPr>
        <p:blipFill>
          <a:blip r:embed="rId9" cstate="email">
            <a:extLst>
              <a:ext uri="{28A0092B-C50C-407E-A947-70E740481C1C}">
                <a14:useLocalDpi xmlns:a14="http://schemas.microsoft.com/office/drawing/2010/main"/>
              </a:ext>
            </a:extLst>
          </a:blip>
          <a:stretch>
            <a:fillRect/>
          </a:stretch>
        </p:blipFill>
        <p:spPr>
          <a:xfrm>
            <a:off x="4772766" y="6345112"/>
            <a:ext cx="2665613" cy="304800"/>
          </a:xfrm>
          <a:prstGeom prst="rect">
            <a:avLst/>
          </a:prstGeom>
          <a:noFill/>
          <a:ln>
            <a:noFill/>
          </a:ln>
        </p:spPr>
      </p:pic>
    </p:spTree>
    <p:extLst>
      <p:ext uri="{BB962C8B-B14F-4D97-AF65-F5344CB8AC3E}">
        <p14:creationId xmlns:p14="http://schemas.microsoft.com/office/powerpoint/2010/main" val="3991805380"/>
      </p:ext>
    </p:extLst>
  </p:cSld>
  <p:clrMap bg1="lt1" tx1="dk1" bg2="lt2" tx2="dk2" accent1="accent1" accent2="accent2" accent3="accent3" accent4="accent4" accent5="accent5" accent6="accent6" hlink="hlink" folHlink="folHlink"/>
  <p:sldLayoutIdLst>
    <p:sldLayoutId id="2147483795" r:id="rId1"/>
    <p:sldLayoutId id="2147483796" r:id="rId2"/>
    <p:sldLayoutId id="2147483797" r:id="rId3"/>
    <p:sldLayoutId id="2147483798" r:id="rId4"/>
    <p:sldLayoutId id="2147483799" r:id="rId5"/>
    <p:sldLayoutId id="2147483800" r:id="rId6"/>
    <p:sldLayoutId id="2147483801" r:id="rId7"/>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ctr" defTabSz="1219170" rtl="0" eaLnBrk="1" latinLnBrk="0" hangingPunct="1">
        <a:spcBef>
          <a:spcPct val="0"/>
        </a:spcBef>
        <a:buNone/>
        <a:defRPr sz="5867" kern="1200">
          <a:solidFill>
            <a:schemeClr val="tx1"/>
          </a:solidFill>
          <a:latin typeface="+mj-lt"/>
          <a:ea typeface="+mj-ea"/>
          <a:cs typeface="+mj-cs"/>
        </a:defRPr>
      </a:lvl1pPr>
    </p:titleStyle>
    <p:bodyStyle>
      <a:lvl1pPr marL="457189" indent="-457189" algn="l" defTabSz="1219170" rtl="0" eaLnBrk="1" latinLnBrk="0" hangingPunct="1">
        <a:spcBef>
          <a:spcPct val="20000"/>
        </a:spcBef>
        <a:buFont typeface="Arial" panose="020B0604020202020204" pitchFamily="34" charset="0"/>
        <a:buChar char="•"/>
        <a:defRPr sz="4267" kern="1200">
          <a:solidFill>
            <a:schemeClr val="tx1"/>
          </a:solidFill>
          <a:latin typeface="+mn-lt"/>
          <a:ea typeface="+mn-ea"/>
          <a:cs typeface="+mn-cs"/>
        </a:defRPr>
      </a:lvl1pPr>
      <a:lvl2pPr marL="990575" indent="-380990" algn="l" defTabSz="1219170" rtl="0" eaLnBrk="1" latinLnBrk="0" hangingPunct="1">
        <a:spcBef>
          <a:spcPct val="20000"/>
        </a:spcBef>
        <a:buFont typeface="Arial" panose="020B0604020202020204" pitchFamily="34" charset="0"/>
        <a:buChar char="–"/>
        <a:defRPr sz="3733" kern="1200">
          <a:solidFill>
            <a:schemeClr val="tx1"/>
          </a:solidFill>
          <a:latin typeface="+mn-lt"/>
          <a:ea typeface="+mn-ea"/>
          <a:cs typeface="+mn-cs"/>
        </a:defRPr>
      </a:lvl2pPr>
      <a:lvl3pPr marL="1523962" indent="-304792" algn="l" defTabSz="121917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3pPr>
      <a:lvl4pPr marL="2133547"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4pPr>
      <a:lvl5pPr marL="2743131"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5pPr>
      <a:lvl6pPr marL="3352716"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6pPr>
      <a:lvl7pPr marL="3962301"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7pPr>
      <a:lvl8pPr marL="4571886"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8pPr>
      <a:lvl9pPr marL="5181470"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9pPr>
    </p:bodyStyle>
    <p:other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ectangle 6"/>
          <p:cNvSpPr/>
          <p:nvPr userDrawn="1"/>
        </p:nvSpPr>
        <p:spPr>
          <a:xfrm>
            <a:off x="0" y="6119325"/>
            <a:ext cx="12192000" cy="738675"/>
          </a:xfrm>
          <a:prstGeom prst="rect">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p>
        </p:txBody>
      </p:sp>
      <p:sp>
        <p:nvSpPr>
          <p:cNvPr id="6" name="Slide Number Placeholder 5"/>
          <p:cNvSpPr>
            <a:spLocks noGrp="1"/>
          </p:cNvSpPr>
          <p:nvPr>
            <p:ph type="sldNum" sz="quarter" idx="4"/>
          </p:nvPr>
        </p:nvSpPr>
        <p:spPr>
          <a:xfrm>
            <a:off x="10668000" y="6355080"/>
            <a:ext cx="812800" cy="365125"/>
          </a:xfrm>
          <a:prstGeom prst="rect">
            <a:avLst/>
          </a:prstGeom>
        </p:spPr>
        <p:txBody>
          <a:bodyPr vert="horz" lIns="91440" tIns="45720" rIns="91440" bIns="45720" rtlCol="0" anchor="ctr"/>
          <a:lstStyle>
            <a:lvl1pPr algn="r">
              <a:defRPr sz="1200">
                <a:solidFill>
                  <a:schemeClr val="bg1"/>
                </a:solidFill>
              </a:defRPr>
            </a:lvl1pPr>
          </a:lstStyle>
          <a:p>
            <a:fld id="{36839232-8DE6-4906-83C6-25E5FB93B92D}" type="slidenum">
              <a:rPr lang="en-US" smtClean="0"/>
              <a:pPr/>
              <a:t>‹#›</a:t>
            </a:fld>
            <a:endParaRPr lang="en-US"/>
          </a:p>
        </p:txBody>
      </p:sp>
      <p:pic>
        <p:nvPicPr>
          <p:cNvPr id="8" name="Picture 7"/>
          <p:cNvPicPr>
            <a:picLocks noChangeAspect="1"/>
          </p:cNvPicPr>
          <p:nvPr userDrawn="1"/>
        </p:nvPicPr>
        <p:blipFill>
          <a:blip r:embed="rId6" cstate="email">
            <a:extLst>
              <a:ext uri="{28A0092B-C50C-407E-A947-70E740481C1C}">
                <a14:useLocalDpi xmlns:a14="http://schemas.microsoft.com/office/drawing/2010/main"/>
              </a:ext>
            </a:extLst>
          </a:blip>
          <a:stretch>
            <a:fillRect/>
          </a:stretch>
        </p:blipFill>
        <p:spPr>
          <a:xfrm>
            <a:off x="4772768" y="6345112"/>
            <a:ext cx="2665613" cy="304800"/>
          </a:xfrm>
          <a:prstGeom prst="rect">
            <a:avLst/>
          </a:prstGeom>
          <a:noFill/>
          <a:ln>
            <a:noFill/>
          </a:ln>
        </p:spPr>
      </p:pic>
    </p:spTree>
    <p:extLst>
      <p:ext uri="{BB962C8B-B14F-4D97-AF65-F5344CB8AC3E}">
        <p14:creationId xmlns:p14="http://schemas.microsoft.com/office/powerpoint/2010/main" val="1884021471"/>
      </p:ext>
    </p:extLst>
  </p:cSld>
  <p:clrMap bg1="lt1" tx1="dk1" bg2="lt2" tx2="dk2" accent1="accent1" accent2="accent2" accent3="accent3" accent4="accent4" accent5="accent5" accent6="accent6" hlink="hlink" folHlink="folHlink"/>
  <p:sldLayoutIdLst>
    <p:sldLayoutId id="2147483665" r:id="rId1"/>
    <p:sldLayoutId id="2147483666" r:id="rId2"/>
    <p:sldLayoutId id="2147483667" r:id="rId3"/>
    <p:sldLayoutId id="2147483668" r:id="rId4"/>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ctr" defTabSz="1219050" rtl="0" eaLnBrk="1" latinLnBrk="0" hangingPunct="1">
        <a:spcBef>
          <a:spcPct val="0"/>
        </a:spcBef>
        <a:buNone/>
        <a:defRPr sz="5867" kern="1200">
          <a:solidFill>
            <a:schemeClr val="tx1"/>
          </a:solidFill>
          <a:latin typeface="+mj-lt"/>
          <a:ea typeface="+mj-ea"/>
          <a:cs typeface="+mj-cs"/>
        </a:defRPr>
      </a:lvl1pPr>
    </p:titleStyle>
    <p:bodyStyle>
      <a:lvl1pPr marL="457143" indent="-457143" algn="l" defTabSz="1219050" rtl="0" eaLnBrk="1" latinLnBrk="0" hangingPunct="1">
        <a:spcBef>
          <a:spcPct val="20000"/>
        </a:spcBef>
        <a:buFont typeface="Arial" panose="020B0604020202020204" pitchFamily="34" charset="0"/>
        <a:buChar char="•"/>
        <a:defRPr sz="4267" kern="1200">
          <a:solidFill>
            <a:schemeClr val="tx1"/>
          </a:solidFill>
          <a:latin typeface="+mn-lt"/>
          <a:ea typeface="+mn-ea"/>
          <a:cs typeface="+mn-cs"/>
        </a:defRPr>
      </a:lvl1pPr>
      <a:lvl2pPr marL="990478" indent="-380953" algn="l" defTabSz="1219050" rtl="0" eaLnBrk="1" latinLnBrk="0" hangingPunct="1">
        <a:spcBef>
          <a:spcPct val="20000"/>
        </a:spcBef>
        <a:buFont typeface="Arial" panose="020B0604020202020204" pitchFamily="34" charset="0"/>
        <a:buChar char="–"/>
        <a:defRPr sz="3733" kern="1200">
          <a:solidFill>
            <a:schemeClr val="tx1"/>
          </a:solidFill>
          <a:latin typeface="+mn-lt"/>
          <a:ea typeface="+mn-ea"/>
          <a:cs typeface="+mn-cs"/>
        </a:defRPr>
      </a:lvl2pPr>
      <a:lvl3pPr marL="1523811" indent="-304760" algn="l" defTabSz="121905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3pPr>
      <a:lvl4pPr marL="2133333" indent="-304760" algn="l" defTabSz="121905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4pPr>
      <a:lvl5pPr marL="2742858" indent="-304760" algn="l" defTabSz="121905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5pPr>
      <a:lvl6pPr marL="3352380" indent="-304760" algn="l" defTabSz="121905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6pPr>
      <a:lvl7pPr marL="3961906" indent="-304760" algn="l" defTabSz="121905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7pPr>
      <a:lvl8pPr marL="4571430" indent="-304760" algn="l" defTabSz="121905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8pPr>
      <a:lvl9pPr marL="5180953" indent="-304760" algn="l" defTabSz="121905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9pPr>
    </p:bodyStyle>
    <p:otherStyle>
      <a:defPPr>
        <a:defRPr lang="en-US"/>
      </a:defPPr>
      <a:lvl1pPr marL="0" algn="l" defTabSz="1219050" rtl="0" eaLnBrk="1" latinLnBrk="0" hangingPunct="1">
        <a:defRPr sz="2400" kern="1200">
          <a:solidFill>
            <a:schemeClr val="tx1"/>
          </a:solidFill>
          <a:latin typeface="+mn-lt"/>
          <a:ea typeface="+mn-ea"/>
          <a:cs typeface="+mn-cs"/>
        </a:defRPr>
      </a:lvl1pPr>
      <a:lvl2pPr marL="609523" algn="l" defTabSz="1219050" rtl="0" eaLnBrk="1" latinLnBrk="0" hangingPunct="1">
        <a:defRPr sz="2400" kern="1200">
          <a:solidFill>
            <a:schemeClr val="tx1"/>
          </a:solidFill>
          <a:latin typeface="+mn-lt"/>
          <a:ea typeface="+mn-ea"/>
          <a:cs typeface="+mn-cs"/>
        </a:defRPr>
      </a:lvl2pPr>
      <a:lvl3pPr marL="1219050" algn="l" defTabSz="1219050" rtl="0" eaLnBrk="1" latinLnBrk="0" hangingPunct="1">
        <a:defRPr sz="2400" kern="1200">
          <a:solidFill>
            <a:schemeClr val="tx1"/>
          </a:solidFill>
          <a:latin typeface="+mn-lt"/>
          <a:ea typeface="+mn-ea"/>
          <a:cs typeface="+mn-cs"/>
        </a:defRPr>
      </a:lvl3pPr>
      <a:lvl4pPr marL="1828573" algn="l" defTabSz="1219050" rtl="0" eaLnBrk="1" latinLnBrk="0" hangingPunct="1">
        <a:defRPr sz="2400" kern="1200">
          <a:solidFill>
            <a:schemeClr val="tx1"/>
          </a:solidFill>
          <a:latin typeface="+mn-lt"/>
          <a:ea typeface="+mn-ea"/>
          <a:cs typeface="+mn-cs"/>
        </a:defRPr>
      </a:lvl4pPr>
      <a:lvl5pPr marL="2438098" algn="l" defTabSz="1219050" rtl="0" eaLnBrk="1" latinLnBrk="0" hangingPunct="1">
        <a:defRPr sz="2400" kern="1200">
          <a:solidFill>
            <a:schemeClr val="tx1"/>
          </a:solidFill>
          <a:latin typeface="+mn-lt"/>
          <a:ea typeface="+mn-ea"/>
          <a:cs typeface="+mn-cs"/>
        </a:defRPr>
      </a:lvl5pPr>
      <a:lvl6pPr marL="3047620" algn="l" defTabSz="1219050" rtl="0" eaLnBrk="1" latinLnBrk="0" hangingPunct="1">
        <a:defRPr sz="2400" kern="1200">
          <a:solidFill>
            <a:schemeClr val="tx1"/>
          </a:solidFill>
          <a:latin typeface="+mn-lt"/>
          <a:ea typeface="+mn-ea"/>
          <a:cs typeface="+mn-cs"/>
        </a:defRPr>
      </a:lvl6pPr>
      <a:lvl7pPr marL="3657143" algn="l" defTabSz="1219050" rtl="0" eaLnBrk="1" latinLnBrk="0" hangingPunct="1">
        <a:defRPr sz="2400" kern="1200">
          <a:solidFill>
            <a:schemeClr val="tx1"/>
          </a:solidFill>
          <a:latin typeface="+mn-lt"/>
          <a:ea typeface="+mn-ea"/>
          <a:cs typeface="+mn-cs"/>
        </a:defRPr>
      </a:lvl7pPr>
      <a:lvl8pPr marL="4266667" algn="l" defTabSz="1219050" rtl="0" eaLnBrk="1" latinLnBrk="0" hangingPunct="1">
        <a:defRPr sz="2400" kern="1200">
          <a:solidFill>
            <a:schemeClr val="tx1"/>
          </a:solidFill>
          <a:latin typeface="+mn-lt"/>
          <a:ea typeface="+mn-ea"/>
          <a:cs typeface="+mn-cs"/>
        </a:defRPr>
      </a:lvl8pPr>
      <a:lvl9pPr marL="4876191" algn="l" defTabSz="1219050" rtl="0" eaLnBrk="1" latinLnBrk="0" hangingPunct="1">
        <a:defRPr sz="2400" kern="1200">
          <a:solidFill>
            <a:schemeClr val="tx1"/>
          </a:solidFill>
          <a:latin typeface="+mn-lt"/>
          <a:ea typeface="+mn-ea"/>
          <a:cs typeface="+mn-cs"/>
        </a:defRPr>
      </a:lvl9pPr>
    </p:otherStyle>
  </p:txStyles>
</p:sldMaster>
</file>

<file path=ppt/slideMasters/slideMaster20.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ectangle 6"/>
          <p:cNvSpPr/>
          <p:nvPr userDrawn="1"/>
        </p:nvSpPr>
        <p:spPr>
          <a:xfrm>
            <a:off x="0" y="6119325"/>
            <a:ext cx="12192000" cy="738675"/>
          </a:xfrm>
          <a:prstGeom prst="rect">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p>
        </p:txBody>
      </p:sp>
      <p:sp>
        <p:nvSpPr>
          <p:cNvPr id="6" name="Slide Number Placeholder 5"/>
          <p:cNvSpPr>
            <a:spLocks noGrp="1"/>
          </p:cNvSpPr>
          <p:nvPr>
            <p:ph type="sldNum" sz="quarter" idx="4"/>
          </p:nvPr>
        </p:nvSpPr>
        <p:spPr>
          <a:xfrm>
            <a:off x="10668000" y="6355080"/>
            <a:ext cx="812800" cy="365125"/>
          </a:xfrm>
          <a:prstGeom prst="rect">
            <a:avLst/>
          </a:prstGeom>
        </p:spPr>
        <p:txBody>
          <a:bodyPr vert="horz" lIns="91440" tIns="45720" rIns="91440" bIns="45720" rtlCol="0" anchor="ctr"/>
          <a:lstStyle>
            <a:lvl1pPr algn="r">
              <a:defRPr sz="1200">
                <a:solidFill>
                  <a:schemeClr val="bg1"/>
                </a:solidFill>
              </a:defRPr>
            </a:lvl1pPr>
          </a:lstStyle>
          <a:p>
            <a:fld id="{36839232-8DE6-4906-83C6-25E5FB93B92D}" type="slidenum">
              <a:rPr lang="en-US" smtClean="0"/>
              <a:pPr/>
              <a:t>‹#›</a:t>
            </a:fld>
            <a:endParaRPr lang="en-US"/>
          </a:p>
        </p:txBody>
      </p:sp>
      <p:pic>
        <p:nvPicPr>
          <p:cNvPr id="8" name="Picture 7"/>
          <p:cNvPicPr>
            <a:picLocks noChangeAspect="1"/>
          </p:cNvPicPr>
          <p:nvPr userDrawn="1"/>
        </p:nvPicPr>
        <p:blipFill>
          <a:blip r:embed="rId6" cstate="email">
            <a:extLst>
              <a:ext uri="{28A0092B-C50C-407E-A947-70E740481C1C}">
                <a14:useLocalDpi xmlns:a14="http://schemas.microsoft.com/office/drawing/2010/main"/>
              </a:ext>
            </a:extLst>
          </a:blip>
          <a:stretch>
            <a:fillRect/>
          </a:stretch>
        </p:blipFill>
        <p:spPr>
          <a:xfrm>
            <a:off x="4772768" y="6345112"/>
            <a:ext cx="2665613" cy="304800"/>
          </a:xfrm>
          <a:prstGeom prst="rect">
            <a:avLst/>
          </a:prstGeom>
          <a:noFill/>
          <a:ln>
            <a:noFill/>
          </a:ln>
        </p:spPr>
      </p:pic>
    </p:spTree>
    <p:extLst>
      <p:ext uri="{BB962C8B-B14F-4D97-AF65-F5344CB8AC3E}">
        <p14:creationId xmlns:p14="http://schemas.microsoft.com/office/powerpoint/2010/main" val="2062384921"/>
      </p:ext>
    </p:extLst>
  </p:cSld>
  <p:clrMap bg1="lt1" tx1="dk1" bg2="lt2" tx2="dk2" accent1="accent1" accent2="accent2" accent3="accent3" accent4="accent4" accent5="accent5" accent6="accent6" hlink="hlink" folHlink="folHlink"/>
  <p:sldLayoutIdLst>
    <p:sldLayoutId id="2147483809" r:id="rId1"/>
    <p:sldLayoutId id="2147483810" r:id="rId2"/>
    <p:sldLayoutId id="2147483811" r:id="rId3"/>
    <p:sldLayoutId id="2147483812" r:id="rId4"/>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ctr" defTabSz="1219020" rtl="0" eaLnBrk="1" latinLnBrk="0" hangingPunct="1">
        <a:spcBef>
          <a:spcPct val="0"/>
        </a:spcBef>
        <a:buNone/>
        <a:defRPr sz="5867" kern="1200">
          <a:solidFill>
            <a:schemeClr val="tx1"/>
          </a:solidFill>
          <a:latin typeface="+mj-lt"/>
          <a:ea typeface="+mj-ea"/>
          <a:cs typeface="+mj-cs"/>
        </a:defRPr>
      </a:lvl1pPr>
    </p:titleStyle>
    <p:bodyStyle>
      <a:lvl1pPr marL="457131" indent="-457131" algn="l" defTabSz="1219020" rtl="0" eaLnBrk="1" latinLnBrk="0" hangingPunct="1">
        <a:spcBef>
          <a:spcPct val="20000"/>
        </a:spcBef>
        <a:buFont typeface="Arial" panose="020B0604020202020204" pitchFamily="34" charset="0"/>
        <a:buChar char="•"/>
        <a:defRPr sz="4267" kern="1200">
          <a:solidFill>
            <a:schemeClr val="tx1"/>
          </a:solidFill>
          <a:latin typeface="+mn-lt"/>
          <a:ea typeface="+mn-ea"/>
          <a:cs typeface="+mn-cs"/>
        </a:defRPr>
      </a:lvl1pPr>
      <a:lvl2pPr marL="990454" indent="-380944" algn="l" defTabSz="1219020" rtl="0" eaLnBrk="1" latinLnBrk="0" hangingPunct="1">
        <a:spcBef>
          <a:spcPct val="20000"/>
        </a:spcBef>
        <a:buFont typeface="Arial" panose="020B0604020202020204" pitchFamily="34" charset="0"/>
        <a:buChar char="–"/>
        <a:defRPr sz="3733" kern="1200">
          <a:solidFill>
            <a:schemeClr val="tx1"/>
          </a:solidFill>
          <a:latin typeface="+mn-lt"/>
          <a:ea typeface="+mn-ea"/>
          <a:cs typeface="+mn-cs"/>
        </a:defRPr>
      </a:lvl2pPr>
      <a:lvl3pPr marL="1523773" indent="-304752" algn="l" defTabSz="121902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3pPr>
      <a:lvl4pPr marL="2133280" indent="-304752" algn="l" defTabSz="121902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4pPr>
      <a:lvl5pPr marL="2742790" indent="-304752" algn="l" defTabSz="121902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5pPr>
      <a:lvl6pPr marL="3352296" indent="-304752" algn="l" defTabSz="121902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6pPr>
      <a:lvl7pPr marL="3961808" indent="-304752" algn="l" defTabSz="121902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7pPr>
      <a:lvl8pPr marL="4571316" indent="-304752" algn="l" defTabSz="121902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8pPr>
      <a:lvl9pPr marL="5180824" indent="-304752" algn="l" defTabSz="121902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9pPr>
    </p:bodyStyle>
    <p:otherStyle>
      <a:defPPr>
        <a:defRPr lang="en-US"/>
      </a:defPPr>
      <a:lvl1pPr marL="0" algn="l" defTabSz="1219020" rtl="0" eaLnBrk="1" latinLnBrk="0" hangingPunct="1">
        <a:defRPr sz="2400" kern="1200">
          <a:solidFill>
            <a:schemeClr val="tx1"/>
          </a:solidFill>
          <a:latin typeface="+mn-lt"/>
          <a:ea typeface="+mn-ea"/>
          <a:cs typeface="+mn-cs"/>
        </a:defRPr>
      </a:lvl1pPr>
      <a:lvl2pPr marL="609507" algn="l" defTabSz="1219020" rtl="0" eaLnBrk="1" latinLnBrk="0" hangingPunct="1">
        <a:defRPr sz="2400" kern="1200">
          <a:solidFill>
            <a:schemeClr val="tx1"/>
          </a:solidFill>
          <a:latin typeface="+mn-lt"/>
          <a:ea typeface="+mn-ea"/>
          <a:cs typeface="+mn-cs"/>
        </a:defRPr>
      </a:lvl2pPr>
      <a:lvl3pPr marL="1219020" algn="l" defTabSz="1219020" rtl="0" eaLnBrk="1" latinLnBrk="0" hangingPunct="1">
        <a:defRPr sz="2400" kern="1200">
          <a:solidFill>
            <a:schemeClr val="tx1"/>
          </a:solidFill>
          <a:latin typeface="+mn-lt"/>
          <a:ea typeface="+mn-ea"/>
          <a:cs typeface="+mn-cs"/>
        </a:defRPr>
      </a:lvl3pPr>
      <a:lvl4pPr marL="1828528" algn="l" defTabSz="1219020" rtl="0" eaLnBrk="1" latinLnBrk="0" hangingPunct="1">
        <a:defRPr sz="2400" kern="1200">
          <a:solidFill>
            <a:schemeClr val="tx1"/>
          </a:solidFill>
          <a:latin typeface="+mn-lt"/>
          <a:ea typeface="+mn-ea"/>
          <a:cs typeface="+mn-cs"/>
        </a:defRPr>
      </a:lvl4pPr>
      <a:lvl5pPr marL="2438038" algn="l" defTabSz="1219020" rtl="0" eaLnBrk="1" latinLnBrk="0" hangingPunct="1">
        <a:defRPr sz="2400" kern="1200">
          <a:solidFill>
            <a:schemeClr val="tx1"/>
          </a:solidFill>
          <a:latin typeface="+mn-lt"/>
          <a:ea typeface="+mn-ea"/>
          <a:cs typeface="+mn-cs"/>
        </a:defRPr>
      </a:lvl5pPr>
      <a:lvl6pPr marL="3047544" algn="l" defTabSz="1219020" rtl="0" eaLnBrk="1" latinLnBrk="0" hangingPunct="1">
        <a:defRPr sz="2400" kern="1200">
          <a:solidFill>
            <a:schemeClr val="tx1"/>
          </a:solidFill>
          <a:latin typeface="+mn-lt"/>
          <a:ea typeface="+mn-ea"/>
          <a:cs typeface="+mn-cs"/>
        </a:defRPr>
      </a:lvl6pPr>
      <a:lvl7pPr marL="3657051" algn="l" defTabSz="1219020" rtl="0" eaLnBrk="1" latinLnBrk="0" hangingPunct="1">
        <a:defRPr sz="2400" kern="1200">
          <a:solidFill>
            <a:schemeClr val="tx1"/>
          </a:solidFill>
          <a:latin typeface="+mn-lt"/>
          <a:ea typeface="+mn-ea"/>
          <a:cs typeface="+mn-cs"/>
        </a:defRPr>
      </a:lvl7pPr>
      <a:lvl8pPr marL="4266560" algn="l" defTabSz="1219020" rtl="0" eaLnBrk="1" latinLnBrk="0" hangingPunct="1">
        <a:defRPr sz="2400" kern="1200">
          <a:solidFill>
            <a:schemeClr val="tx1"/>
          </a:solidFill>
          <a:latin typeface="+mn-lt"/>
          <a:ea typeface="+mn-ea"/>
          <a:cs typeface="+mn-cs"/>
        </a:defRPr>
      </a:lvl8pPr>
      <a:lvl9pPr marL="4876069" algn="l" defTabSz="1219020" rtl="0" eaLnBrk="1" latinLnBrk="0" hangingPunct="1">
        <a:defRPr sz="2400" kern="1200">
          <a:solidFill>
            <a:schemeClr val="tx1"/>
          </a:solidFill>
          <a:latin typeface="+mn-lt"/>
          <a:ea typeface="+mn-ea"/>
          <a:cs typeface="+mn-cs"/>
        </a:defRPr>
      </a:lvl9pPr>
    </p:otherStyle>
  </p:txStyles>
</p:sldMaster>
</file>

<file path=ppt/slideMasters/slideMaster2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ectangle 6"/>
          <p:cNvSpPr/>
          <p:nvPr userDrawn="1"/>
        </p:nvSpPr>
        <p:spPr>
          <a:xfrm>
            <a:off x="0" y="2"/>
            <a:ext cx="12192000" cy="6119327"/>
          </a:xfrm>
          <a:prstGeom prst="rect">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solidFill>
                <a:srgbClr val="391553"/>
              </a:solidFill>
              <a:latin typeface="Arial" panose="020B0604020202020204" pitchFamily="34" charset="0"/>
              <a:cs typeface="Arial" panose="020B0604020202020204" pitchFamily="34" charset="0"/>
            </a:endParaRPr>
          </a:p>
        </p:txBody>
      </p:sp>
      <p:sp>
        <p:nvSpPr>
          <p:cNvPr id="8" name="Rectangle 7"/>
          <p:cNvSpPr/>
          <p:nvPr userDrawn="1"/>
        </p:nvSpPr>
        <p:spPr>
          <a:xfrm>
            <a:off x="0" y="6119325"/>
            <a:ext cx="12192000" cy="738675"/>
          </a:xfrm>
          <a:prstGeom prst="rect">
            <a:avLst/>
          </a:prstGeom>
          <a:solidFill>
            <a:srgbClr val="BCBEC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latin typeface="Arial" panose="020B0604020202020204" pitchFamily="34" charset="0"/>
              <a:cs typeface="Arial" panose="020B0604020202020204" pitchFamily="34" charset="0"/>
            </a:endParaRPr>
          </a:p>
        </p:txBody>
      </p:sp>
      <p:sp>
        <p:nvSpPr>
          <p:cNvPr id="10" name="Slide Number Placeholder 5"/>
          <p:cNvSpPr>
            <a:spLocks noGrp="1"/>
          </p:cNvSpPr>
          <p:nvPr>
            <p:ph type="sldNum" sz="quarter" idx="4"/>
          </p:nvPr>
        </p:nvSpPr>
        <p:spPr>
          <a:xfrm>
            <a:off x="10668000" y="6355080"/>
            <a:ext cx="812800" cy="365125"/>
          </a:xfrm>
          <a:prstGeom prst="rect">
            <a:avLst/>
          </a:prstGeom>
        </p:spPr>
        <p:txBody>
          <a:bodyPr vert="horz" lIns="91440" tIns="45720" rIns="91440" bIns="45720" rtlCol="0" anchor="ctr"/>
          <a:lstStyle>
            <a:lvl1pPr algn="r">
              <a:defRPr sz="1200">
                <a:solidFill>
                  <a:schemeClr val="tx1"/>
                </a:solidFill>
              </a:defRPr>
            </a:lvl1pPr>
          </a:lstStyle>
          <a:p>
            <a:fld id="{36839232-8DE6-4906-83C6-25E5FB93B92D}" type="slidenum">
              <a:rPr lang="en-US" smtClean="0"/>
              <a:pPr/>
              <a:t>‹#›</a:t>
            </a:fld>
            <a:endParaRPr lang="en-US"/>
          </a:p>
        </p:txBody>
      </p:sp>
      <p:pic>
        <p:nvPicPr>
          <p:cNvPr id="11" name="Picture 10"/>
          <p:cNvPicPr>
            <a:picLocks noChangeAspect="1"/>
          </p:cNvPicPr>
          <p:nvPr userDrawn="1"/>
        </p:nvPicPr>
        <p:blipFill rotWithShape="1">
          <a:blip r:embed="rId5" cstate="email">
            <a:extLst>
              <a:ext uri="{28A0092B-C50C-407E-A947-70E740481C1C}">
                <a14:useLocalDpi xmlns:a14="http://schemas.microsoft.com/office/drawing/2010/main"/>
              </a:ext>
            </a:extLst>
          </a:blip>
          <a:srcRect/>
          <a:stretch/>
        </p:blipFill>
        <p:spPr>
          <a:xfrm>
            <a:off x="4656779" y="6298091"/>
            <a:ext cx="2852928" cy="401712"/>
          </a:xfrm>
          <a:prstGeom prst="rect">
            <a:avLst/>
          </a:prstGeom>
          <a:noFill/>
          <a:ln>
            <a:noFill/>
          </a:ln>
        </p:spPr>
      </p:pic>
    </p:spTree>
    <p:extLst>
      <p:ext uri="{BB962C8B-B14F-4D97-AF65-F5344CB8AC3E}">
        <p14:creationId xmlns:p14="http://schemas.microsoft.com/office/powerpoint/2010/main" val="1948497581"/>
      </p:ext>
    </p:extLst>
  </p:cSld>
  <p:clrMap bg1="lt1" tx1="dk1" bg2="lt2" tx2="dk2" accent1="accent1" accent2="accent2" accent3="accent3" accent4="accent4" accent5="accent5" accent6="accent6" hlink="hlink" folHlink="folHlink"/>
  <p:sldLayoutIdLst>
    <p:sldLayoutId id="2147483826" r:id="rId1"/>
    <p:sldLayoutId id="2147483827" r:id="rId2"/>
    <p:sldLayoutId id="2147483828" r:id="rId3"/>
  </p:sldLayoutIdLst>
  <p:txStyles>
    <p:titleStyle>
      <a:lvl1pPr algn="ctr" defTabSz="1219140" rtl="0" eaLnBrk="1" latinLnBrk="0" hangingPunct="1">
        <a:spcBef>
          <a:spcPct val="0"/>
        </a:spcBef>
        <a:buNone/>
        <a:defRPr sz="5867" kern="1200">
          <a:solidFill>
            <a:schemeClr val="tx1"/>
          </a:solidFill>
          <a:latin typeface="+mj-lt"/>
          <a:ea typeface="+mj-ea"/>
          <a:cs typeface="+mj-cs"/>
        </a:defRPr>
      </a:lvl1pPr>
    </p:titleStyle>
    <p:bodyStyle>
      <a:lvl1pPr marL="457178" indent="-457178" algn="l" defTabSz="1219140" rtl="0" eaLnBrk="1" latinLnBrk="0" hangingPunct="1">
        <a:spcBef>
          <a:spcPct val="20000"/>
        </a:spcBef>
        <a:buFont typeface="Arial" panose="020B0604020202020204" pitchFamily="34" charset="0"/>
        <a:buChar char="•"/>
        <a:defRPr sz="4267" kern="1200">
          <a:solidFill>
            <a:schemeClr val="tx1"/>
          </a:solidFill>
          <a:latin typeface="+mn-lt"/>
          <a:ea typeface="+mn-ea"/>
          <a:cs typeface="+mn-cs"/>
        </a:defRPr>
      </a:lvl1pPr>
      <a:lvl2pPr marL="990550" indent="-380981" algn="l" defTabSz="1219140" rtl="0" eaLnBrk="1" latinLnBrk="0" hangingPunct="1">
        <a:spcBef>
          <a:spcPct val="20000"/>
        </a:spcBef>
        <a:buFont typeface="Arial" panose="020B0604020202020204" pitchFamily="34" charset="0"/>
        <a:buChar char="–"/>
        <a:defRPr sz="3733" kern="1200">
          <a:solidFill>
            <a:schemeClr val="tx1"/>
          </a:solidFill>
          <a:latin typeface="+mn-lt"/>
          <a:ea typeface="+mn-ea"/>
          <a:cs typeface="+mn-cs"/>
        </a:defRPr>
      </a:lvl2pPr>
      <a:lvl3pPr marL="1523925" indent="-304784" algn="l" defTabSz="121914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3pPr>
      <a:lvl4pPr marL="2133493" indent="-304784" algn="l" defTabSz="121914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4pPr>
      <a:lvl5pPr marL="2743062" indent="-304784" algn="l" defTabSz="121914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5pPr>
      <a:lvl6pPr marL="3352632" indent="-304784" algn="l" defTabSz="121914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6pPr>
      <a:lvl7pPr marL="3962202" indent="-304784" algn="l" defTabSz="121914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7pPr>
      <a:lvl8pPr marL="4571772" indent="-304784" algn="l" defTabSz="121914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8pPr>
      <a:lvl9pPr marL="5181341" indent="-304784" algn="l" defTabSz="121914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9pPr>
    </p:bodyStyle>
    <p:otherStyle>
      <a:defPPr>
        <a:defRPr lang="en-US"/>
      </a:defPPr>
      <a:lvl1pPr marL="0" algn="l" defTabSz="1219140" rtl="0" eaLnBrk="1" latinLnBrk="0" hangingPunct="1">
        <a:defRPr sz="2400" kern="1200">
          <a:solidFill>
            <a:schemeClr val="tx1"/>
          </a:solidFill>
          <a:latin typeface="+mn-lt"/>
          <a:ea typeface="+mn-ea"/>
          <a:cs typeface="+mn-cs"/>
        </a:defRPr>
      </a:lvl1pPr>
      <a:lvl2pPr marL="609570" algn="l" defTabSz="1219140" rtl="0" eaLnBrk="1" latinLnBrk="0" hangingPunct="1">
        <a:defRPr sz="2400" kern="1200">
          <a:solidFill>
            <a:schemeClr val="tx1"/>
          </a:solidFill>
          <a:latin typeface="+mn-lt"/>
          <a:ea typeface="+mn-ea"/>
          <a:cs typeface="+mn-cs"/>
        </a:defRPr>
      </a:lvl2pPr>
      <a:lvl3pPr marL="1219140" algn="l" defTabSz="1219140" rtl="0" eaLnBrk="1" latinLnBrk="0" hangingPunct="1">
        <a:defRPr sz="2400" kern="1200">
          <a:solidFill>
            <a:schemeClr val="tx1"/>
          </a:solidFill>
          <a:latin typeface="+mn-lt"/>
          <a:ea typeface="+mn-ea"/>
          <a:cs typeface="+mn-cs"/>
        </a:defRPr>
      </a:lvl3pPr>
      <a:lvl4pPr marL="1828709" algn="l" defTabSz="1219140" rtl="0" eaLnBrk="1" latinLnBrk="0" hangingPunct="1">
        <a:defRPr sz="2400" kern="1200">
          <a:solidFill>
            <a:schemeClr val="tx1"/>
          </a:solidFill>
          <a:latin typeface="+mn-lt"/>
          <a:ea typeface="+mn-ea"/>
          <a:cs typeface="+mn-cs"/>
        </a:defRPr>
      </a:lvl4pPr>
      <a:lvl5pPr marL="2438278" algn="l" defTabSz="1219140" rtl="0" eaLnBrk="1" latinLnBrk="0" hangingPunct="1">
        <a:defRPr sz="2400" kern="1200">
          <a:solidFill>
            <a:schemeClr val="tx1"/>
          </a:solidFill>
          <a:latin typeface="+mn-lt"/>
          <a:ea typeface="+mn-ea"/>
          <a:cs typeface="+mn-cs"/>
        </a:defRPr>
      </a:lvl5pPr>
      <a:lvl6pPr marL="3047848" algn="l" defTabSz="1219140" rtl="0" eaLnBrk="1" latinLnBrk="0" hangingPunct="1">
        <a:defRPr sz="2400" kern="1200">
          <a:solidFill>
            <a:schemeClr val="tx1"/>
          </a:solidFill>
          <a:latin typeface="+mn-lt"/>
          <a:ea typeface="+mn-ea"/>
          <a:cs typeface="+mn-cs"/>
        </a:defRPr>
      </a:lvl6pPr>
      <a:lvl7pPr marL="3657418" algn="l" defTabSz="1219140" rtl="0" eaLnBrk="1" latinLnBrk="0" hangingPunct="1">
        <a:defRPr sz="2400" kern="1200">
          <a:solidFill>
            <a:schemeClr val="tx1"/>
          </a:solidFill>
          <a:latin typeface="+mn-lt"/>
          <a:ea typeface="+mn-ea"/>
          <a:cs typeface="+mn-cs"/>
        </a:defRPr>
      </a:lvl7pPr>
      <a:lvl8pPr marL="4266987" algn="l" defTabSz="1219140" rtl="0" eaLnBrk="1" latinLnBrk="0" hangingPunct="1">
        <a:defRPr sz="2400" kern="1200">
          <a:solidFill>
            <a:schemeClr val="tx1"/>
          </a:solidFill>
          <a:latin typeface="+mn-lt"/>
          <a:ea typeface="+mn-ea"/>
          <a:cs typeface="+mn-cs"/>
        </a:defRPr>
      </a:lvl8pPr>
      <a:lvl9pPr marL="4876557" algn="l" defTabSz="1219140" rtl="0" eaLnBrk="1" latinLnBrk="0" hangingPunct="1">
        <a:defRPr sz="2400" kern="1200">
          <a:solidFill>
            <a:schemeClr val="tx1"/>
          </a:solidFill>
          <a:latin typeface="+mn-lt"/>
          <a:ea typeface="+mn-ea"/>
          <a:cs typeface="+mn-cs"/>
        </a:defRPr>
      </a:lvl9pPr>
    </p:otherStyle>
  </p:txStyles>
</p:sldMaster>
</file>

<file path=ppt/slideMasters/slideMaster2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ectangle 6"/>
          <p:cNvSpPr/>
          <p:nvPr userDrawn="1"/>
        </p:nvSpPr>
        <p:spPr>
          <a:xfrm>
            <a:off x="0" y="6119325"/>
            <a:ext cx="12192000" cy="738675"/>
          </a:xfrm>
          <a:prstGeom prst="rect">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p>
        </p:txBody>
      </p:sp>
      <p:sp>
        <p:nvSpPr>
          <p:cNvPr id="6" name="Slide Number Placeholder 5"/>
          <p:cNvSpPr>
            <a:spLocks noGrp="1"/>
          </p:cNvSpPr>
          <p:nvPr>
            <p:ph type="sldNum" sz="quarter" idx="4"/>
          </p:nvPr>
        </p:nvSpPr>
        <p:spPr>
          <a:xfrm>
            <a:off x="10668000" y="6355080"/>
            <a:ext cx="812800" cy="365125"/>
          </a:xfrm>
          <a:prstGeom prst="rect">
            <a:avLst/>
          </a:prstGeom>
        </p:spPr>
        <p:txBody>
          <a:bodyPr vert="horz" lIns="91440" tIns="45720" rIns="91440" bIns="45720" rtlCol="0" anchor="ctr"/>
          <a:lstStyle>
            <a:lvl1pPr algn="r">
              <a:defRPr sz="1200">
                <a:solidFill>
                  <a:schemeClr val="bg1"/>
                </a:solidFill>
              </a:defRPr>
            </a:lvl1pPr>
          </a:lstStyle>
          <a:p>
            <a:fld id="{36839232-8DE6-4906-83C6-25E5FB93B92D}" type="slidenum">
              <a:rPr lang="en-US" smtClean="0"/>
              <a:pPr/>
              <a:t>‹#›</a:t>
            </a:fld>
            <a:endParaRPr lang="en-US"/>
          </a:p>
        </p:txBody>
      </p:sp>
      <p:pic>
        <p:nvPicPr>
          <p:cNvPr id="8" name="Picture 7"/>
          <p:cNvPicPr>
            <a:picLocks noChangeAspect="1"/>
          </p:cNvPicPr>
          <p:nvPr userDrawn="1"/>
        </p:nvPicPr>
        <p:blipFill>
          <a:blip r:embed="rId9" cstate="email">
            <a:extLst>
              <a:ext uri="{28A0092B-C50C-407E-A947-70E740481C1C}">
                <a14:useLocalDpi xmlns:a14="http://schemas.microsoft.com/office/drawing/2010/main"/>
              </a:ext>
            </a:extLst>
          </a:blip>
          <a:stretch>
            <a:fillRect/>
          </a:stretch>
        </p:blipFill>
        <p:spPr>
          <a:xfrm>
            <a:off x="4772767" y="6345112"/>
            <a:ext cx="2665613" cy="304800"/>
          </a:xfrm>
          <a:prstGeom prst="rect">
            <a:avLst/>
          </a:prstGeom>
          <a:noFill/>
          <a:ln>
            <a:noFill/>
          </a:ln>
        </p:spPr>
      </p:pic>
    </p:spTree>
    <p:extLst>
      <p:ext uri="{BB962C8B-B14F-4D97-AF65-F5344CB8AC3E}">
        <p14:creationId xmlns:p14="http://schemas.microsoft.com/office/powerpoint/2010/main" val="3280305664"/>
      </p:ext>
    </p:extLst>
  </p:cSld>
  <p:clrMap bg1="lt1" tx1="dk1" bg2="lt2" tx2="dk2" accent1="accent1" accent2="accent2" accent3="accent3" accent4="accent4" accent5="accent5" accent6="accent6" hlink="hlink" folHlink="folHlink"/>
  <p:sldLayoutIdLst>
    <p:sldLayoutId id="2147483835" r:id="rId1"/>
    <p:sldLayoutId id="2147483836" r:id="rId2"/>
    <p:sldLayoutId id="2147483837" r:id="rId3"/>
    <p:sldLayoutId id="2147483838" r:id="rId4"/>
    <p:sldLayoutId id="2147483839" r:id="rId5"/>
    <p:sldLayoutId id="2147483840" r:id="rId6"/>
    <p:sldLayoutId id="2147483841" r:id="rId7"/>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ctr" defTabSz="1219140" rtl="0" eaLnBrk="1" latinLnBrk="0" hangingPunct="1">
        <a:spcBef>
          <a:spcPct val="0"/>
        </a:spcBef>
        <a:buNone/>
        <a:defRPr sz="5867" kern="1200">
          <a:solidFill>
            <a:schemeClr val="tx1"/>
          </a:solidFill>
          <a:latin typeface="+mj-lt"/>
          <a:ea typeface="+mj-ea"/>
          <a:cs typeface="+mj-cs"/>
        </a:defRPr>
      </a:lvl1pPr>
    </p:titleStyle>
    <p:bodyStyle>
      <a:lvl1pPr marL="457178" indent="-457178" algn="l" defTabSz="1219140" rtl="0" eaLnBrk="1" latinLnBrk="0" hangingPunct="1">
        <a:spcBef>
          <a:spcPct val="20000"/>
        </a:spcBef>
        <a:buFont typeface="Arial" panose="020B0604020202020204" pitchFamily="34" charset="0"/>
        <a:buChar char="•"/>
        <a:defRPr sz="4267" kern="1200">
          <a:solidFill>
            <a:schemeClr val="tx1"/>
          </a:solidFill>
          <a:latin typeface="+mn-lt"/>
          <a:ea typeface="+mn-ea"/>
          <a:cs typeface="+mn-cs"/>
        </a:defRPr>
      </a:lvl1pPr>
      <a:lvl2pPr marL="990550" indent="-380981" algn="l" defTabSz="1219140" rtl="0" eaLnBrk="1" latinLnBrk="0" hangingPunct="1">
        <a:spcBef>
          <a:spcPct val="20000"/>
        </a:spcBef>
        <a:buFont typeface="Arial" panose="020B0604020202020204" pitchFamily="34" charset="0"/>
        <a:buChar char="–"/>
        <a:defRPr sz="3733" kern="1200">
          <a:solidFill>
            <a:schemeClr val="tx1"/>
          </a:solidFill>
          <a:latin typeface="+mn-lt"/>
          <a:ea typeface="+mn-ea"/>
          <a:cs typeface="+mn-cs"/>
        </a:defRPr>
      </a:lvl2pPr>
      <a:lvl3pPr marL="1523925" indent="-304784" algn="l" defTabSz="121914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3pPr>
      <a:lvl4pPr marL="2133493" indent="-304784" algn="l" defTabSz="121914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4pPr>
      <a:lvl5pPr marL="2743062" indent="-304784" algn="l" defTabSz="121914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5pPr>
      <a:lvl6pPr marL="3352632" indent="-304784" algn="l" defTabSz="121914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6pPr>
      <a:lvl7pPr marL="3962202" indent="-304784" algn="l" defTabSz="121914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7pPr>
      <a:lvl8pPr marL="4571772" indent="-304784" algn="l" defTabSz="121914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8pPr>
      <a:lvl9pPr marL="5181341" indent="-304784" algn="l" defTabSz="121914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9pPr>
    </p:bodyStyle>
    <p:otherStyle>
      <a:defPPr>
        <a:defRPr lang="en-US"/>
      </a:defPPr>
      <a:lvl1pPr marL="0" algn="l" defTabSz="1219140" rtl="0" eaLnBrk="1" latinLnBrk="0" hangingPunct="1">
        <a:defRPr sz="2400" kern="1200">
          <a:solidFill>
            <a:schemeClr val="tx1"/>
          </a:solidFill>
          <a:latin typeface="+mn-lt"/>
          <a:ea typeface="+mn-ea"/>
          <a:cs typeface="+mn-cs"/>
        </a:defRPr>
      </a:lvl1pPr>
      <a:lvl2pPr marL="609570" algn="l" defTabSz="1219140" rtl="0" eaLnBrk="1" latinLnBrk="0" hangingPunct="1">
        <a:defRPr sz="2400" kern="1200">
          <a:solidFill>
            <a:schemeClr val="tx1"/>
          </a:solidFill>
          <a:latin typeface="+mn-lt"/>
          <a:ea typeface="+mn-ea"/>
          <a:cs typeface="+mn-cs"/>
        </a:defRPr>
      </a:lvl2pPr>
      <a:lvl3pPr marL="1219140" algn="l" defTabSz="1219140" rtl="0" eaLnBrk="1" latinLnBrk="0" hangingPunct="1">
        <a:defRPr sz="2400" kern="1200">
          <a:solidFill>
            <a:schemeClr val="tx1"/>
          </a:solidFill>
          <a:latin typeface="+mn-lt"/>
          <a:ea typeface="+mn-ea"/>
          <a:cs typeface="+mn-cs"/>
        </a:defRPr>
      </a:lvl3pPr>
      <a:lvl4pPr marL="1828709" algn="l" defTabSz="1219140" rtl="0" eaLnBrk="1" latinLnBrk="0" hangingPunct="1">
        <a:defRPr sz="2400" kern="1200">
          <a:solidFill>
            <a:schemeClr val="tx1"/>
          </a:solidFill>
          <a:latin typeface="+mn-lt"/>
          <a:ea typeface="+mn-ea"/>
          <a:cs typeface="+mn-cs"/>
        </a:defRPr>
      </a:lvl4pPr>
      <a:lvl5pPr marL="2438278" algn="l" defTabSz="1219140" rtl="0" eaLnBrk="1" latinLnBrk="0" hangingPunct="1">
        <a:defRPr sz="2400" kern="1200">
          <a:solidFill>
            <a:schemeClr val="tx1"/>
          </a:solidFill>
          <a:latin typeface="+mn-lt"/>
          <a:ea typeface="+mn-ea"/>
          <a:cs typeface="+mn-cs"/>
        </a:defRPr>
      </a:lvl5pPr>
      <a:lvl6pPr marL="3047848" algn="l" defTabSz="1219140" rtl="0" eaLnBrk="1" latinLnBrk="0" hangingPunct="1">
        <a:defRPr sz="2400" kern="1200">
          <a:solidFill>
            <a:schemeClr val="tx1"/>
          </a:solidFill>
          <a:latin typeface="+mn-lt"/>
          <a:ea typeface="+mn-ea"/>
          <a:cs typeface="+mn-cs"/>
        </a:defRPr>
      </a:lvl6pPr>
      <a:lvl7pPr marL="3657418" algn="l" defTabSz="1219140" rtl="0" eaLnBrk="1" latinLnBrk="0" hangingPunct="1">
        <a:defRPr sz="2400" kern="1200">
          <a:solidFill>
            <a:schemeClr val="tx1"/>
          </a:solidFill>
          <a:latin typeface="+mn-lt"/>
          <a:ea typeface="+mn-ea"/>
          <a:cs typeface="+mn-cs"/>
        </a:defRPr>
      </a:lvl7pPr>
      <a:lvl8pPr marL="4266987" algn="l" defTabSz="1219140" rtl="0" eaLnBrk="1" latinLnBrk="0" hangingPunct="1">
        <a:defRPr sz="2400" kern="1200">
          <a:solidFill>
            <a:schemeClr val="tx1"/>
          </a:solidFill>
          <a:latin typeface="+mn-lt"/>
          <a:ea typeface="+mn-ea"/>
          <a:cs typeface="+mn-cs"/>
        </a:defRPr>
      </a:lvl8pPr>
      <a:lvl9pPr marL="4876557" algn="l" defTabSz="1219140" rtl="0" eaLnBrk="1" latinLnBrk="0" hangingPunct="1">
        <a:defRPr sz="2400" kern="1200">
          <a:solidFill>
            <a:schemeClr val="tx1"/>
          </a:solidFill>
          <a:latin typeface="+mn-lt"/>
          <a:ea typeface="+mn-ea"/>
          <a:cs typeface="+mn-cs"/>
        </a:defRPr>
      </a:lvl9pPr>
    </p:otherStyle>
  </p:txStyles>
</p:sldMaster>
</file>

<file path=ppt/slideMasters/slideMaster2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8" name="Rectangle 7"/>
          <p:cNvSpPr/>
          <p:nvPr userDrawn="1"/>
        </p:nvSpPr>
        <p:spPr>
          <a:xfrm>
            <a:off x="0" y="6119325"/>
            <a:ext cx="12192000" cy="738675"/>
          </a:xfrm>
          <a:prstGeom prst="rect">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latin typeface="Arial" panose="020B0604020202020204" pitchFamily="34" charset="0"/>
              <a:cs typeface="Arial" panose="020B0604020202020204" pitchFamily="34" charset="0"/>
            </a:endParaRPr>
          </a:p>
        </p:txBody>
      </p:sp>
      <p:sp>
        <p:nvSpPr>
          <p:cNvPr id="7" name="Rectangle 6"/>
          <p:cNvSpPr/>
          <p:nvPr userDrawn="1"/>
        </p:nvSpPr>
        <p:spPr>
          <a:xfrm>
            <a:off x="0" y="1"/>
            <a:ext cx="12192000" cy="6119327"/>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solidFill>
                <a:srgbClr val="391553"/>
              </a:solidFill>
              <a:latin typeface="Arial" panose="020B0604020202020204" pitchFamily="34" charset="0"/>
              <a:cs typeface="Arial" panose="020B0604020202020204" pitchFamily="34" charset="0"/>
            </a:endParaRPr>
          </a:p>
        </p:txBody>
      </p:sp>
      <p:sp>
        <p:nvSpPr>
          <p:cNvPr id="10" name="Slide Number Placeholder 5"/>
          <p:cNvSpPr>
            <a:spLocks noGrp="1"/>
          </p:cNvSpPr>
          <p:nvPr>
            <p:ph type="sldNum" sz="quarter" idx="4"/>
          </p:nvPr>
        </p:nvSpPr>
        <p:spPr>
          <a:xfrm>
            <a:off x="10668000" y="6355080"/>
            <a:ext cx="812800" cy="365125"/>
          </a:xfrm>
          <a:prstGeom prst="rect">
            <a:avLst/>
          </a:prstGeom>
        </p:spPr>
        <p:txBody>
          <a:bodyPr vert="horz" lIns="91440" tIns="45720" rIns="91440" bIns="45720" rtlCol="0" anchor="ctr"/>
          <a:lstStyle>
            <a:lvl1pPr algn="r">
              <a:defRPr sz="1200">
                <a:solidFill>
                  <a:schemeClr val="bg1"/>
                </a:solidFill>
              </a:defRPr>
            </a:lvl1pPr>
          </a:lstStyle>
          <a:p>
            <a:fld id="{36839232-8DE6-4906-83C6-25E5FB93B92D}" type="slidenum">
              <a:rPr lang="en-US" smtClean="0"/>
              <a:pPr/>
              <a:t>‹#›</a:t>
            </a:fld>
            <a:endParaRPr lang="en-US"/>
          </a:p>
        </p:txBody>
      </p:sp>
      <p:pic>
        <p:nvPicPr>
          <p:cNvPr id="9" name="Picture 8"/>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4772766" y="6345112"/>
            <a:ext cx="2665613" cy="304800"/>
          </a:xfrm>
          <a:prstGeom prst="rect">
            <a:avLst/>
          </a:prstGeom>
          <a:noFill/>
          <a:ln>
            <a:noFill/>
          </a:ln>
        </p:spPr>
      </p:pic>
    </p:spTree>
    <p:extLst>
      <p:ext uri="{BB962C8B-B14F-4D97-AF65-F5344CB8AC3E}">
        <p14:creationId xmlns:p14="http://schemas.microsoft.com/office/powerpoint/2010/main" val="471792069"/>
      </p:ext>
    </p:extLst>
  </p:cSld>
  <p:clrMap bg1="lt1" tx1="dk1" bg2="lt2" tx2="dk2" accent1="accent1" accent2="accent2" accent3="accent3" accent4="accent4" accent5="accent5" accent6="accent6" hlink="hlink" folHlink="folHlink"/>
  <p:sldLayoutIdLst>
    <p:sldLayoutId id="2147483865" r:id="rId1"/>
    <p:sldLayoutId id="2147483866" r:id="rId2"/>
  </p:sldLayoutIdLst>
  <p:txStyles>
    <p:titleStyle>
      <a:lvl1pPr algn="ctr" defTabSz="1219170" rtl="0" eaLnBrk="1" latinLnBrk="0" hangingPunct="1">
        <a:spcBef>
          <a:spcPct val="0"/>
        </a:spcBef>
        <a:buNone/>
        <a:defRPr sz="5867" kern="1200">
          <a:solidFill>
            <a:schemeClr val="tx1"/>
          </a:solidFill>
          <a:latin typeface="+mj-lt"/>
          <a:ea typeface="+mj-ea"/>
          <a:cs typeface="+mj-cs"/>
        </a:defRPr>
      </a:lvl1pPr>
    </p:titleStyle>
    <p:bodyStyle>
      <a:lvl1pPr marL="457189" indent="-457189" algn="l" defTabSz="1219170" rtl="0" eaLnBrk="1" latinLnBrk="0" hangingPunct="1">
        <a:spcBef>
          <a:spcPct val="20000"/>
        </a:spcBef>
        <a:buFont typeface="Arial" panose="020B0604020202020204" pitchFamily="34" charset="0"/>
        <a:buChar char="•"/>
        <a:defRPr sz="4267" kern="1200">
          <a:solidFill>
            <a:schemeClr val="tx1"/>
          </a:solidFill>
          <a:latin typeface="+mn-lt"/>
          <a:ea typeface="+mn-ea"/>
          <a:cs typeface="+mn-cs"/>
        </a:defRPr>
      </a:lvl1pPr>
      <a:lvl2pPr marL="990575" indent="-380990" algn="l" defTabSz="1219170" rtl="0" eaLnBrk="1" latinLnBrk="0" hangingPunct="1">
        <a:spcBef>
          <a:spcPct val="20000"/>
        </a:spcBef>
        <a:buFont typeface="Arial" panose="020B0604020202020204" pitchFamily="34" charset="0"/>
        <a:buChar char="–"/>
        <a:defRPr sz="3733" kern="1200">
          <a:solidFill>
            <a:schemeClr val="tx1"/>
          </a:solidFill>
          <a:latin typeface="+mn-lt"/>
          <a:ea typeface="+mn-ea"/>
          <a:cs typeface="+mn-cs"/>
        </a:defRPr>
      </a:lvl2pPr>
      <a:lvl3pPr marL="1523962" indent="-304792" algn="l" defTabSz="121917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3pPr>
      <a:lvl4pPr marL="2133547"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4pPr>
      <a:lvl5pPr marL="2743131"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5pPr>
      <a:lvl6pPr marL="3352716"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6pPr>
      <a:lvl7pPr marL="3962301"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7pPr>
      <a:lvl8pPr marL="4571886"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8pPr>
      <a:lvl9pPr marL="5181470"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9pPr>
    </p:bodyStyle>
    <p:other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Masters/slideMaster2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ectangle 6"/>
          <p:cNvSpPr/>
          <p:nvPr userDrawn="1"/>
        </p:nvSpPr>
        <p:spPr>
          <a:xfrm>
            <a:off x="0" y="6119325"/>
            <a:ext cx="12192000" cy="738675"/>
          </a:xfrm>
          <a:prstGeom prst="rect">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white"/>
              </a:solidFill>
              <a:effectLst/>
              <a:uLnTx/>
              <a:uFillTx/>
              <a:latin typeface="Arial"/>
              <a:ea typeface="+mn-ea"/>
              <a:cs typeface="+mn-cs"/>
            </a:endParaRPr>
          </a:p>
        </p:txBody>
      </p:sp>
      <p:sp>
        <p:nvSpPr>
          <p:cNvPr id="6" name="Slide Number Placeholder 5"/>
          <p:cNvSpPr>
            <a:spLocks noGrp="1"/>
          </p:cNvSpPr>
          <p:nvPr>
            <p:ph type="sldNum" sz="quarter" idx="4"/>
          </p:nvPr>
        </p:nvSpPr>
        <p:spPr>
          <a:xfrm>
            <a:off x="10668000" y="6355080"/>
            <a:ext cx="812800" cy="365125"/>
          </a:xfrm>
          <a:prstGeom prst="rect">
            <a:avLst/>
          </a:prstGeom>
        </p:spPr>
        <p:txBody>
          <a:bodyPr vert="horz" lIns="91440" tIns="45720" rIns="91440" bIns="45720" rtlCol="0" anchor="ctr"/>
          <a:lstStyle>
            <a:lvl1pPr algn="r">
              <a:defRPr sz="1200">
                <a:solidFill>
                  <a:schemeClr val="bg1"/>
                </a:solidFill>
              </a:defRPr>
            </a:lvl1pPr>
          </a:lstStyle>
          <a:p>
            <a:pPr defTabSz="914377">
              <a:defRPr/>
            </a:pPr>
            <a:fld id="{36839232-8DE6-4906-83C6-25E5FB93B92D}" type="slidenum">
              <a:rPr lang="en-US" smtClean="0">
                <a:solidFill>
                  <a:prstClr val="white"/>
                </a:solidFill>
              </a:rPr>
              <a:pPr defTabSz="914377">
                <a:defRPr/>
              </a:pPr>
              <a:t>‹#›</a:t>
            </a:fld>
            <a:endParaRPr lang="en-US">
              <a:solidFill>
                <a:prstClr val="white"/>
              </a:solidFill>
            </a:endParaRPr>
          </a:p>
        </p:txBody>
      </p:sp>
      <p:pic>
        <p:nvPicPr>
          <p:cNvPr id="8" name="Picture 7"/>
          <p:cNvPicPr>
            <a:picLocks noChangeAspect="1"/>
          </p:cNvPicPr>
          <p:nvPr userDrawn="1"/>
        </p:nvPicPr>
        <p:blipFill>
          <a:blip r:embed="rId6" cstate="email">
            <a:extLst>
              <a:ext uri="{28A0092B-C50C-407E-A947-70E740481C1C}">
                <a14:useLocalDpi xmlns:a14="http://schemas.microsoft.com/office/drawing/2010/main"/>
              </a:ext>
            </a:extLst>
          </a:blip>
          <a:stretch>
            <a:fillRect/>
          </a:stretch>
        </p:blipFill>
        <p:spPr>
          <a:xfrm>
            <a:off x="4772768" y="6345112"/>
            <a:ext cx="2665613" cy="304800"/>
          </a:xfrm>
          <a:prstGeom prst="rect">
            <a:avLst/>
          </a:prstGeom>
          <a:noFill/>
          <a:ln>
            <a:noFill/>
          </a:ln>
        </p:spPr>
      </p:pic>
    </p:spTree>
    <p:extLst>
      <p:ext uri="{BB962C8B-B14F-4D97-AF65-F5344CB8AC3E}">
        <p14:creationId xmlns:p14="http://schemas.microsoft.com/office/powerpoint/2010/main" val="1587100246"/>
      </p:ext>
    </p:extLst>
  </p:cSld>
  <p:clrMap bg1="lt1" tx1="dk1" bg2="lt2" tx2="dk2" accent1="accent1" accent2="accent2" accent3="accent3" accent4="accent4" accent5="accent5" accent6="accent6" hlink="hlink" folHlink="folHlink"/>
  <p:sldLayoutIdLst>
    <p:sldLayoutId id="2147483868" r:id="rId1"/>
    <p:sldLayoutId id="2147483869" r:id="rId2"/>
    <p:sldLayoutId id="2147483870" r:id="rId3"/>
    <p:sldLayoutId id="2147483871" r:id="rId4"/>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ctr" defTabSz="1219020" rtl="0" eaLnBrk="1" latinLnBrk="0" hangingPunct="1">
        <a:spcBef>
          <a:spcPct val="0"/>
        </a:spcBef>
        <a:buNone/>
        <a:defRPr sz="5867" kern="1200">
          <a:solidFill>
            <a:schemeClr val="tx1"/>
          </a:solidFill>
          <a:latin typeface="+mj-lt"/>
          <a:ea typeface="+mj-ea"/>
          <a:cs typeface="+mj-cs"/>
        </a:defRPr>
      </a:lvl1pPr>
    </p:titleStyle>
    <p:bodyStyle>
      <a:lvl1pPr marL="457131" indent="-457131" algn="l" defTabSz="1219020" rtl="0" eaLnBrk="1" latinLnBrk="0" hangingPunct="1">
        <a:spcBef>
          <a:spcPct val="20000"/>
        </a:spcBef>
        <a:buFont typeface="Arial" panose="020B0604020202020204" pitchFamily="34" charset="0"/>
        <a:buChar char="•"/>
        <a:defRPr sz="4267" kern="1200">
          <a:solidFill>
            <a:schemeClr val="tx1"/>
          </a:solidFill>
          <a:latin typeface="+mn-lt"/>
          <a:ea typeface="+mn-ea"/>
          <a:cs typeface="+mn-cs"/>
        </a:defRPr>
      </a:lvl1pPr>
      <a:lvl2pPr marL="990454" indent="-380944" algn="l" defTabSz="1219020" rtl="0" eaLnBrk="1" latinLnBrk="0" hangingPunct="1">
        <a:spcBef>
          <a:spcPct val="20000"/>
        </a:spcBef>
        <a:buFont typeface="Arial" panose="020B0604020202020204" pitchFamily="34" charset="0"/>
        <a:buChar char="–"/>
        <a:defRPr sz="3733" kern="1200">
          <a:solidFill>
            <a:schemeClr val="tx1"/>
          </a:solidFill>
          <a:latin typeface="+mn-lt"/>
          <a:ea typeface="+mn-ea"/>
          <a:cs typeface="+mn-cs"/>
        </a:defRPr>
      </a:lvl2pPr>
      <a:lvl3pPr marL="1523773" indent="-304752" algn="l" defTabSz="121902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3pPr>
      <a:lvl4pPr marL="2133280" indent="-304752" algn="l" defTabSz="121902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4pPr>
      <a:lvl5pPr marL="2742790" indent="-304752" algn="l" defTabSz="121902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5pPr>
      <a:lvl6pPr marL="3352296" indent="-304752" algn="l" defTabSz="121902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6pPr>
      <a:lvl7pPr marL="3961808" indent="-304752" algn="l" defTabSz="121902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7pPr>
      <a:lvl8pPr marL="4571316" indent="-304752" algn="l" defTabSz="121902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8pPr>
      <a:lvl9pPr marL="5180824" indent="-304752" algn="l" defTabSz="121902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9pPr>
    </p:bodyStyle>
    <p:otherStyle>
      <a:defPPr>
        <a:defRPr lang="en-US"/>
      </a:defPPr>
      <a:lvl1pPr marL="0" algn="l" defTabSz="1219020" rtl="0" eaLnBrk="1" latinLnBrk="0" hangingPunct="1">
        <a:defRPr sz="2400" kern="1200">
          <a:solidFill>
            <a:schemeClr val="tx1"/>
          </a:solidFill>
          <a:latin typeface="+mn-lt"/>
          <a:ea typeface="+mn-ea"/>
          <a:cs typeface="+mn-cs"/>
        </a:defRPr>
      </a:lvl1pPr>
      <a:lvl2pPr marL="609507" algn="l" defTabSz="1219020" rtl="0" eaLnBrk="1" latinLnBrk="0" hangingPunct="1">
        <a:defRPr sz="2400" kern="1200">
          <a:solidFill>
            <a:schemeClr val="tx1"/>
          </a:solidFill>
          <a:latin typeface="+mn-lt"/>
          <a:ea typeface="+mn-ea"/>
          <a:cs typeface="+mn-cs"/>
        </a:defRPr>
      </a:lvl2pPr>
      <a:lvl3pPr marL="1219020" algn="l" defTabSz="1219020" rtl="0" eaLnBrk="1" latinLnBrk="0" hangingPunct="1">
        <a:defRPr sz="2400" kern="1200">
          <a:solidFill>
            <a:schemeClr val="tx1"/>
          </a:solidFill>
          <a:latin typeface="+mn-lt"/>
          <a:ea typeface="+mn-ea"/>
          <a:cs typeface="+mn-cs"/>
        </a:defRPr>
      </a:lvl3pPr>
      <a:lvl4pPr marL="1828528" algn="l" defTabSz="1219020" rtl="0" eaLnBrk="1" latinLnBrk="0" hangingPunct="1">
        <a:defRPr sz="2400" kern="1200">
          <a:solidFill>
            <a:schemeClr val="tx1"/>
          </a:solidFill>
          <a:latin typeface="+mn-lt"/>
          <a:ea typeface="+mn-ea"/>
          <a:cs typeface="+mn-cs"/>
        </a:defRPr>
      </a:lvl4pPr>
      <a:lvl5pPr marL="2438038" algn="l" defTabSz="1219020" rtl="0" eaLnBrk="1" latinLnBrk="0" hangingPunct="1">
        <a:defRPr sz="2400" kern="1200">
          <a:solidFill>
            <a:schemeClr val="tx1"/>
          </a:solidFill>
          <a:latin typeface="+mn-lt"/>
          <a:ea typeface="+mn-ea"/>
          <a:cs typeface="+mn-cs"/>
        </a:defRPr>
      </a:lvl5pPr>
      <a:lvl6pPr marL="3047544" algn="l" defTabSz="1219020" rtl="0" eaLnBrk="1" latinLnBrk="0" hangingPunct="1">
        <a:defRPr sz="2400" kern="1200">
          <a:solidFill>
            <a:schemeClr val="tx1"/>
          </a:solidFill>
          <a:latin typeface="+mn-lt"/>
          <a:ea typeface="+mn-ea"/>
          <a:cs typeface="+mn-cs"/>
        </a:defRPr>
      </a:lvl6pPr>
      <a:lvl7pPr marL="3657051" algn="l" defTabSz="1219020" rtl="0" eaLnBrk="1" latinLnBrk="0" hangingPunct="1">
        <a:defRPr sz="2400" kern="1200">
          <a:solidFill>
            <a:schemeClr val="tx1"/>
          </a:solidFill>
          <a:latin typeface="+mn-lt"/>
          <a:ea typeface="+mn-ea"/>
          <a:cs typeface="+mn-cs"/>
        </a:defRPr>
      </a:lvl7pPr>
      <a:lvl8pPr marL="4266560" algn="l" defTabSz="1219020" rtl="0" eaLnBrk="1" latinLnBrk="0" hangingPunct="1">
        <a:defRPr sz="2400" kern="1200">
          <a:solidFill>
            <a:schemeClr val="tx1"/>
          </a:solidFill>
          <a:latin typeface="+mn-lt"/>
          <a:ea typeface="+mn-ea"/>
          <a:cs typeface="+mn-cs"/>
        </a:defRPr>
      </a:lvl8pPr>
      <a:lvl9pPr marL="4876069" algn="l" defTabSz="1219020" rtl="0" eaLnBrk="1" latinLnBrk="0" hangingPunct="1">
        <a:defRPr sz="2400" kern="1200">
          <a:solidFill>
            <a:schemeClr val="tx1"/>
          </a:solidFill>
          <a:latin typeface="+mn-lt"/>
          <a:ea typeface="+mn-ea"/>
          <a:cs typeface="+mn-cs"/>
        </a:defRPr>
      </a:lvl9pPr>
    </p:otherStyle>
  </p:txStyles>
</p:sldMaster>
</file>

<file path=ppt/slideMasters/slideMaster2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ectangle 6"/>
          <p:cNvSpPr/>
          <p:nvPr userDrawn="1"/>
        </p:nvSpPr>
        <p:spPr>
          <a:xfrm>
            <a:off x="0" y="6119325"/>
            <a:ext cx="12192000" cy="738675"/>
          </a:xfrm>
          <a:prstGeom prst="rect">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2400">
              <a:solidFill>
                <a:prstClr val="white"/>
              </a:solidFill>
            </a:endParaRPr>
          </a:p>
        </p:txBody>
      </p:sp>
      <p:sp>
        <p:nvSpPr>
          <p:cNvPr id="6" name="Slide Number Placeholder 5"/>
          <p:cNvSpPr>
            <a:spLocks noGrp="1"/>
          </p:cNvSpPr>
          <p:nvPr>
            <p:ph type="sldNum" sz="quarter" idx="4"/>
          </p:nvPr>
        </p:nvSpPr>
        <p:spPr>
          <a:xfrm>
            <a:off x="10668000" y="6355080"/>
            <a:ext cx="812800" cy="365125"/>
          </a:xfrm>
          <a:prstGeom prst="rect">
            <a:avLst/>
          </a:prstGeom>
        </p:spPr>
        <p:txBody>
          <a:bodyPr vert="horz" lIns="91430" tIns="45715" rIns="91430" bIns="45715" rtlCol="0" anchor="ctr"/>
          <a:lstStyle>
            <a:lvl1pPr algn="r">
              <a:defRPr sz="1200">
                <a:solidFill>
                  <a:schemeClr val="bg1"/>
                </a:solidFill>
              </a:defRPr>
            </a:lvl1pPr>
          </a:lstStyle>
          <a:p>
            <a:fld id="{36839232-8DE6-4906-83C6-25E5FB93B92D}" type="slidenum">
              <a:rPr lang="en-US" smtClean="0">
                <a:solidFill>
                  <a:prstClr val="white"/>
                </a:solidFill>
              </a:rPr>
              <a:pPr/>
              <a:t>‹#›</a:t>
            </a:fld>
            <a:endParaRPr lang="en-US">
              <a:solidFill>
                <a:prstClr val="white"/>
              </a:solidFill>
            </a:endParaRPr>
          </a:p>
        </p:txBody>
      </p:sp>
      <p:pic>
        <p:nvPicPr>
          <p:cNvPr id="8" name="Picture 7"/>
          <p:cNvPicPr>
            <a:picLocks noChangeAspect="1"/>
          </p:cNvPicPr>
          <p:nvPr userDrawn="1"/>
        </p:nvPicPr>
        <p:blipFill>
          <a:blip r:embed="rId5" cstate="email">
            <a:extLst>
              <a:ext uri="{28A0092B-C50C-407E-A947-70E740481C1C}">
                <a14:useLocalDpi xmlns:a14="http://schemas.microsoft.com/office/drawing/2010/main"/>
              </a:ext>
            </a:extLst>
          </a:blip>
          <a:stretch>
            <a:fillRect/>
          </a:stretch>
        </p:blipFill>
        <p:spPr>
          <a:xfrm>
            <a:off x="4772768" y="6345112"/>
            <a:ext cx="2665613" cy="304800"/>
          </a:xfrm>
          <a:prstGeom prst="rect">
            <a:avLst/>
          </a:prstGeom>
          <a:noFill/>
          <a:ln>
            <a:noFill/>
          </a:ln>
        </p:spPr>
      </p:pic>
    </p:spTree>
    <p:extLst>
      <p:ext uri="{BB962C8B-B14F-4D97-AF65-F5344CB8AC3E}">
        <p14:creationId xmlns:p14="http://schemas.microsoft.com/office/powerpoint/2010/main" val="4195635925"/>
      </p:ext>
    </p:extLst>
  </p:cSld>
  <p:clrMap bg1="lt1" tx1="dk1" bg2="lt2" tx2="dk2" accent1="accent1" accent2="accent2" accent3="accent3" accent4="accent4" accent5="accent5" accent6="accent6" hlink="hlink" folHlink="folHlink"/>
  <p:sldLayoutIdLst>
    <p:sldLayoutId id="2147483878" r:id="rId1"/>
    <p:sldLayoutId id="2147483879" r:id="rId2"/>
    <p:sldLayoutId id="2147483880" r:id="rId3"/>
  </p:sldLayoutIdLst>
  <p:hf hdr="0" ftr="0" dt="0"/>
  <p:txStyles>
    <p:titleStyle>
      <a:lvl1pPr algn="ctr" defTabSz="1218930" rtl="0" eaLnBrk="1" latinLnBrk="0" hangingPunct="1">
        <a:spcBef>
          <a:spcPct val="0"/>
        </a:spcBef>
        <a:buNone/>
        <a:defRPr sz="5867" kern="1200">
          <a:solidFill>
            <a:schemeClr val="tx1"/>
          </a:solidFill>
          <a:latin typeface="+mj-lt"/>
          <a:ea typeface="+mj-ea"/>
          <a:cs typeface="+mj-cs"/>
        </a:defRPr>
      </a:lvl1pPr>
    </p:titleStyle>
    <p:bodyStyle>
      <a:lvl1pPr marL="457095" indent="-457095" algn="l" defTabSz="1218930" rtl="0" eaLnBrk="1" latinLnBrk="0" hangingPunct="1">
        <a:spcBef>
          <a:spcPct val="20000"/>
        </a:spcBef>
        <a:buFont typeface="Arial" panose="020B0604020202020204" pitchFamily="34" charset="0"/>
        <a:buChar char="•"/>
        <a:defRPr sz="4267" kern="1200">
          <a:solidFill>
            <a:schemeClr val="tx1"/>
          </a:solidFill>
          <a:latin typeface="+mn-lt"/>
          <a:ea typeface="+mn-ea"/>
          <a:cs typeface="+mn-cs"/>
        </a:defRPr>
      </a:lvl1pPr>
      <a:lvl2pPr marL="990382" indent="-380916" algn="l" defTabSz="1218930" rtl="0" eaLnBrk="1" latinLnBrk="0" hangingPunct="1">
        <a:spcBef>
          <a:spcPct val="20000"/>
        </a:spcBef>
        <a:buFont typeface="Arial" panose="020B0604020202020204" pitchFamily="34" charset="0"/>
        <a:buChar char="–"/>
        <a:defRPr sz="3733" kern="1200">
          <a:solidFill>
            <a:schemeClr val="tx1"/>
          </a:solidFill>
          <a:latin typeface="+mn-lt"/>
          <a:ea typeface="+mn-ea"/>
          <a:cs typeface="+mn-cs"/>
        </a:defRPr>
      </a:lvl2pPr>
      <a:lvl3pPr marL="1523659" indent="-304728" algn="l" defTabSz="121893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3pPr>
      <a:lvl4pPr marL="2133120" indent="-304728" algn="l" defTabSz="121893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4pPr>
      <a:lvl5pPr marL="2742586" indent="-304728" algn="l" defTabSz="121893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5pPr>
      <a:lvl6pPr marL="3352044" indent="-304728" algn="l" defTabSz="121893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6pPr>
      <a:lvl7pPr marL="3961512" indent="-304728" algn="l" defTabSz="121893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7pPr>
      <a:lvl8pPr marL="4570974" indent="-304728" algn="l" defTabSz="121893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8pPr>
      <a:lvl9pPr marL="5180436" indent="-304728" algn="l" defTabSz="121893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9pPr>
    </p:bodyStyle>
    <p:otherStyle>
      <a:defPPr>
        <a:defRPr lang="en-US"/>
      </a:defPPr>
      <a:lvl1pPr marL="0" algn="l" defTabSz="1218930" rtl="0" eaLnBrk="1" latinLnBrk="0" hangingPunct="1">
        <a:defRPr sz="2400" kern="1200">
          <a:solidFill>
            <a:schemeClr val="tx1"/>
          </a:solidFill>
          <a:latin typeface="+mn-lt"/>
          <a:ea typeface="+mn-ea"/>
          <a:cs typeface="+mn-cs"/>
        </a:defRPr>
      </a:lvl1pPr>
      <a:lvl2pPr marL="609459" algn="l" defTabSz="1218930" rtl="0" eaLnBrk="1" latinLnBrk="0" hangingPunct="1">
        <a:defRPr sz="2400" kern="1200">
          <a:solidFill>
            <a:schemeClr val="tx1"/>
          </a:solidFill>
          <a:latin typeface="+mn-lt"/>
          <a:ea typeface="+mn-ea"/>
          <a:cs typeface="+mn-cs"/>
        </a:defRPr>
      </a:lvl2pPr>
      <a:lvl3pPr marL="1218930" algn="l" defTabSz="1218930" rtl="0" eaLnBrk="1" latinLnBrk="0" hangingPunct="1">
        <a:defRPr sz="2400" kern="1200">
          <a:solidFill>
            <a:schemeClr val="tx1"/>
          </a:solidFill>
          <a:latin typeface="+mn-lt"/>
          <a:ea typeface="+mn-ea"/>
          <a:cs typeface="+mn-cs"/>
        </a:defRPr>
      </a:lvl3pPr>
      <a:lvl4pPr marL="1828392" algn="l" defTabSz="1218930" rtl="0" eaLnBrk="1" latinLnBrk="0" hangingPunct="1">
        <a:defRPr sz="2400" kern="1200">
          <a:solidFill>
            <a:schemeClr val="tx1"/>
          </a:solidFill>
          <a:latin typeface="+mn-lt"/>
          <a:ea typeface="+mn-ea"/>
          <a:cs typeface="+mn-cs"/>
        </a:defRPr>
      </a:lvl4pPr>
      <a:lvl5pPr marL="2437858" algn="l" defTabSz="1218930" rtl="0" eaLnBrk="1" latinLnBrk="0" hangingPunct="1">
        <a:defRPr sz="2400" kern="1200">
          <a:solidFill>
            <a:schemeClr val="tx1"/>
          </a:solidFill>
          <a:latin typeface="+mn-lt"/>
          <a:ea typeface="+mn-ea"/>
          <a:cs typeface="+mn-cs"/>
        </a:defRPr>
      </a:lvl5pPr>
      <a:lvl6pPr marL="3047316" algn="l" defTabSz="1218930" rtl="0" eaLnBrk="1" latinLnBrk="0" hangingPunct="1">
        <a:defRPr sz="2400" kern="1200">
          <a:solidFill>
            <a:schemeClr val="tx1"/>
          </a:solidFill>
          <a:latin typeface="+mn-lt"/>
          <a:ea typeface="+mn-ea"/>
          <a:cs typeface="+mn-cs"/>
        </a:defRPr>
      </a:lvl6pPr>
      <a:lvl7pPr marL="3656775" algn="l" defTabSz="1218930" rtl="0" eaLnBrk="1" latinLnBrk="0" hangingPunct="1">
        <a:defRPr sz="2400" kern="1200">
          <a:solidFill>
            <a:schemeClr val="tx1"/>
          </a:solidFill>
          <a:latin typeface="+mn-lt"/>
          <a:ea typeface="+mn-ea"/>
          <a:cs typeface="+mn-cs"/>
        </a:defRPr>
      </a:lvl7pPr>
      <a:lvl8pPr marL="4266240" algn="l" defTabSz="1218930" rtl="0" eaLnBrk="1" latinLnBrk="0" hangingPunct="1">
        <a:defRPr sz="2400" kern="1200">
          <a:solidFill>
            <a:schemeClr val="tx1"/>
          </a:solidFill>
          <a:latin typeface="+mn-lt"/>
          <a:ea typeface="+mn-ea"/>
          <a:cs typeface="+mn-cs"/>
        </a:defRPr>
      </a:lvl8pPr>
      <a:lvl9pPr marL="4875703" algn="l" defTabSz="1218930" rtl="0" eaLnBrk="1" latinLnBrk="0" hangingPunct="1">
        <a:defRPr sz="2400" kern="1200">
          <a:solidFill>
            <a:schemeClr val="tx1"/>
          </a:solidFill>
          <a:latin typeface="+mn-lt"/>
          <a:ea typeface="+mn-ea"/>
          <a:cs typeface="+mn-cs"/>
        </a:defRPr>
      </a:lvl9pPr>
    </p:otherStyle>
  </p:txStyles>
</p:sldMaster>
</file>

<file path=ppt/slideMasters/slideMaster2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ectangle 6"/>
          <p:cNvSpPr/>
          <p:nvPr userDrawn="1"/>
        </p:nvSpPr>
        <p:spPr>
          <a:xfrm>
            <a:off x="0" y="6119325"/>
            <a:ext cx="12192000" cy="738675"/>
          </a:xfrm>
          <a:prstGeom prst="rect">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solidFill>
                <a:prstClr val="white"/>
              </a:solidFill>
            </a:endParaRPr>
          </a:p>
        </p:txBody>
      </p:sp>
      <p:sp>
        <p:nvSpPr>
          <p:cNvPr id="6" name="Slide Number Placeholder 5"/>
          <p:cNvSpPr>
            <a:spLocks noGrp="1"/>
          </p:cNvSpPr>
          <p:nvPr>
            <p:ph type="sldNum" sz="quarter" idx="4"/>
          </p:nvPr>
        </p:nvSpPr>
        <p:spPr>
          <a:xfrm>
            <a:off x="10668000" y="6355080"/>
            <a:ext cx="812800" cy="365125"/>
          </a:xfrm>
          <a:prstGeom prst="rect">
            <a:avLst/>
          </a:prstGeom>
        </p:spPr>
        <p:txBody>
          <a:bodyPr vert="horz" lIns="91440" tIns="45720" rIns="91440" bIns="45720" rtlCol="0" anchor="ctr"/>
          <a:lstStyle>
            <a:lvl1pPr algn="r">
              <a:defRPr sz="1200">
                <a:solidFill>
                  <a:schemeClr val="bg1"/>
                </a:solidFill>
              </a:defRPr>
            </a:lvl1pPr>
          </a:lstStyle>
          <a:p>
            <a:fld id="{36839232-8DE6-4906-83C6-25E5FB93B92D}" type="slidenum">
              <a:rPr lang="en-US" smtClean="0">
                <a:solidFill>
                  <a:prstClr val="white"/>
                </a:solidFill>
              </a:rPr>
              <a:pPr/>
              <a:t>‹#›</a:t>
            </a:fld>
            <a:endParaRPr lang="en-US">
              <a:solidFill>
                <a:prstClr val="white"/>
              </a:solidFill>
            </a:endParaRPr>
          </a:p>
        </p:txBody>
      </p:sp>
      <p:pic>
        <p:nvPicPr>
          <p:cNvPr id="8" name="Picture 7"/>
          <p:cNvPicPr>
            <a:picLocks noChangeAspect="1"/>
          </p:cNvPicPr>
          <p:nvPr userDrawn="1"/>
        </p:nvPicPr>
        <p:blipFill>
          <a:blip r:embed="rId7" cstate="email">
            <a:extLst>
              <a:ext uri="{28A0092B-C50C-407E-A947-70E740481C1C}">
                <a14:useLocalDpi xmlns:a14="http://schemas.microsoft.com/office/drawing/2010/main"/>
              </a:ext>
            </a:extLst>
          </a:blip>
          <a:stretch>
            <a:fillRect/>
          </a:stretch>
        </p:blipFill>
        <p:spPr>
          <a:xfrm>
            <a:off x="4772766" y="6345112"/>
            <a:ext cx="2665613" cy="304800"/>
          </a:xfrm>
          <a:prstGeom prst="rect">
            <a:avLst/>
          </a:prstGeom>
          <a:noFill/>
          <a:ln>
            <a:noFill/>
          </a:ln>
        </p:spPr>
      </p:pic>
    </p:spTree>
    <p:extLst>
      <p:ext uri="{BB962C8B-B14F-4D97-AF65-F5344CB8AC3E}">
        <p14:creationId xmlns:p14="http://schemas.microsoft.com/office/powerpoint/2010/main" val="3850673616"/>
      </p:ext>
    </p:extLst>
  </p:cSld>
  <p:clrMap bg1="lt1" tx1="dk1" bg2="lt2" tx2="dk2" accent1="accent1" accent2="accent2" accent3="accent3" accent4="accent4" accent5="accent5" accent6="accent6" hlink="hlink" folHlink="folHlink"/>
  <p:sldLayoutIdLst>
    <p:sldLayoutId id="2147483894" r:id="rId1"/>
    <p:sldLayoutId id="2147483895" r:id="rId2"/>
    <p:sldLayoutId id="2147483896" r:id="rId3"/>
    <p:sldLayoutId id="2147483897" r:id="rId4"/>
    <p:sldLayoutId id="2147483898" r:id="rId5"/>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ctr" defTabSz="1219170" rtl="0" eaLnBrk="1" latinLnBrk="0" hangingPunct="1">
        <a:spcBef>
          <a:spcPct val="0"/>
        </a:spcBef>
        <a:buNone/>
        <a:defRPr sz="5867" kern="1200">
          <a:solidFill>
            <a:schemeClr val="tx1"/>
          </a:solidFill>
          <a:latin typeface="+mj-lt"/>
          <a:ea typeface="+mj-ea"/>
          <a:cs typeface="+mj-cs"/>
        </a:defRPr>
      </a:lvl1pPr>
    </p:titleStyle>
    <p:bodyStyle>
      <a:lvl1pPr marL="457189" indent="-457189" algn="l" defTabSz="1219170" rtl="0" eaLnBrk="1" latinLnBrk="0" hangingPunct="1">
        <a:spcBef>
          <a:spcPct val="20000"/>
        </a:spcBef>
        <a:buFont typeface="Arial" panose="020B0604020202020204" pitchFamily="34" charset="0"/>
        <a:buChar char="•"/>
        <a:defRPr sz="4267" kern="1200">
          <a:solidFill>
            <a:schemeClr val="tx1"/>
          </a:solidFill>
          <a:latin typeface="+mn-lt"/>
          <a:ea typeface="+mn-ea"/>
          <a:cs typeface="+mn-cs"/>
        </a:defRPr>
      </a:lvl1pPr>
      <a:lvl2pPr marL="990575" indent="-380990" algn="l" defTabSz="1219170" rtl="0" eaLnBrk="1" latinLnBrk="0" hangingPunct="1">
        <a:spcBef>
          <a:spcPct val="20000"/>
        </a:spcBef>
        <a:buFont typeface="Arial" panose="020B0604020202020204" pitchFamily="34" charset="0"/>
        <a:buChar char="–"/>
        <a:defRPr sz="3733" kern="1200">
          <a:solidFill>
            <a:schemeClr val="tx1"/>
          </a:solidFill>
          <a:latin typeface="+mn-lt"/>
          <a:ea typeface="+mn-ea"/>
          <a:cs typeface="+mn-cs"/>
        </a:defRPr>
      </a:lvl2pPr>
      <a:lvl3pPr marL="1523962" indent="-304792" algn="l" defTabSz="121917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3pPr>
      <a:lvl4pPr marL="2133547"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4pPr>
      <a:lvl5pPr marL="2743131"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5pPr>
      <a:lvl6pPr marL="3352716"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6pPr>
      <a:lvl7pPr marL="3962301"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7pPr>
      <a:lvl8pPr marL="4571886"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8pPr>
      <a:lvl9pPr marL="5181470"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9pPr>
    </p:bodyStyle>
    <p:other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Masters/slideMaster2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195116735"/>
      </p:ext>
    </p:extLst>
  </p:cSld>
  <p:clrMap bg1="lt1" tx1="dk1" bg2="lt2" tx2="dk2" accent1="accent1" accent2="accent2" accent3="accent3" accent4="accent4" accent5="accent5" accent6="accent6" hlink="hlink" folHlink="folHlink"/>
  <p:sldLayoutIdLst>
    <p:sldLayoutId id="2147483905" r:id="rId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8.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1"/>
        <p:cNvGrpSpPr/>
        <p:nvPr/>
      </p:nvGrpSpPr>
      <p:grpSpPr>
        <a:xfrm>
          <a:off x="0" y="0"/>
          <a:ext cx="0" cy="0"/>
          <a:chOff x="0" y="0"/>
          <a:chExt cx="0" cy="0"/>
        </a:xfrm>
      </p:grpSpPr>
      <p:sp>
        <p:nvSpPr>
          <p:cNvPr id="12" name="Google Shape;12;p18"/>
          <p:cNvSpPr/>
          <p:nvPr/>
        </p:nvSpPr>
        <p:spPr>
          <a:xfrm>
            <a:off x="0" y="6120385"/>
            <a:ext cx="12192000" cy="738675"/>
          </a:xfrm>
          <a:prstGeom prst="rect">
            <a:avLst/>
          </a:prstGeom>
          <a:solidFill>
            <a:schemeClr val="dk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400" b="0" i="0" u="none" strike="noStrike" cap="none">
              <a:solidFill>
                <a:schemeClr val="lt1"/>
              </a:solidFill>
              <a:latin typeface="Arial"/>
              <a:ea typeface="Arial"/>
              <a:cs typeface="Arial"/>
              <a:sym typeface="Arial"/>
            </a:endParaRPr>
          </a:p>
        </p:txBody>
      </p:sp>
      <p:sp>
        <p:nvSpPr>
          <p:cNvPr id="13" name="Google Shape;13;p18"/>
          <p:cNvSpPr txBox="1">
            <a:spLocks noGrp="1"/>
          </p:cNvSpPr>
          <p:nvPr>
            <p:ph type="sldNum" idx="12"/>
          </p:nvPr>
        </p:nvSpPr>
        <p:spPr>
          <a:xfrm>
            <a:off x="10668000" y="6355080"/>
            <a:ext cx="8128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chemeClr val="lt1"/>
                </a:solidFill>
                <a:latin typeface="Arial"/>
                <a:ea typeface="Arial"/>
                <a:cs typeface="Arial"/>
                <a:sym typeface="Arial"/>
              </a:defRPr>
            </a:lvl1pPr>
            <a:lvl2pPr marL="0" marR="0" lvl="1" indent="0" algn="r" rtl="0">
              <a:spcBef>
                <a:spcPts val="0"/>
              </a:spcBef>
              <a:buNone/>
              <a:defRPr sz="1200" b="0" i="0" u="none" strike="noStrike" cap="none">
                <a:solidFill>
                  <a:schemeClr val="lt1"/>
                </a:solidFill>
                <a:latin typeface="Arial"/>
                <a:ea typeface="Arial"/>
                <a:cs typeface="Arial"/>
                <a:sym typeface="Arial"/>
              </a:defRPr>
            </a:lvl2pPr>
            <a:lvl3pPr marL="0" marR="0" lvl="2" indent="0" algn="r" rtl="0">
              <a:spcBef>
                <a:spcPts val="0"/>
              </a:spcBef>
              <a:buNone/>
              <a:defRPr sz="1200" b="0" i="0" u="none" strike="noStrike" cap="none">
                <a:solidFill>
                  <a:schemeClr val="lt1"/>
                </a:solidFill>
                <a:latin typeface="Arial"/>
                <a:ea typeface="Arial"/>
                <a:cs typeface="Arial"/>
                <a:sym typeface="Arial"/>
              </a:defRPr>
            </a:lvl3pPr>
            <a:lvl4pPr marL="0" marR="0" lvl="3" indent="0" algn="r" rtl="0">
              <a:spcBef>
                <a:spcPts val="0"/>
              </a:spcBef>
              <a:buNone/>
              <a:defRPr sz="1200" b="0" i="0" u="none" strike="noStrike" cap="none">
                <a:solidFill>
                  <a:schemeClr val="lt1"/>
                </a:solidFill>
                <a:latin typeface="Arial"/>
                <a:ea typeface="Arial"/>
                <a:cs typeface="Arial"/>
                <a:sym typeface="Arial"/>
              </a:defRPr>
            </a:lvl4pPr>
            <a:lvl5pPr marL="0" marR="0" lvl="4" indent="0" algn="r" rtl="0">
              <a:spcBef>
                <a:spcPts val="0"/>
              </a:spcBef>
              <a:buNone/>
              <a:defRPr sz="1200" b="0" i="0" u="none" strike="noStrike" cap="none">
                <a:solidFill>
                  <a:schemeClr val="lt1"/>
                </a:solidFill>
                <a:latin typeface="Arial"/>
                <a:ea typeface="Arial"/>
                <a:cs typeface="Arial"/>
                <a:sym typeface="Arial"/>
              </a:defRPr>
            </a:lvl5pPr>
            <a:lvl6pPr marL="0" marR="0" lvl="5" indent="0" algn="r" rtl="0">
              <a:spcBef>
                <a:spcPts val="0"/>
              </a:spcBef>
              <a:buNone/>
              <a:defRPr sz="1200" b="0" i="0" u="none" strike="noStrike" cap="none">
                <a:solidFill>
                  <a:schemeClr val="lt1"/>
                </a:solidFill>
                <a:latin typeface="Arial"/>
                <a:ea typeface="Arial"/>
                <a:cs typeface="Arial"/>
                <a:sym typeface="Arial"/>
              </a:defRPr>
            </a:lvl6pPr>
            <a:lvl7pPr marL="0" marR="0" lvl="6" indent="0" algn="r" rtl="0">
              <a:spcBef>
                <a:spcPts val="0"/>
              </a:spcBef>
              <a:buNone/>
              <a:defRPr sz="1200" b="0" i="0" u="none" strike="noStrike" cap="none">
                <a:solidFill>
                  <a:schemeClr val="lt1"/>
                </a:solidFill>
                <a:latin typeface="Arial"/>
                <a:ea typeface="Arial"/>
                <a:cs typeface="Arial"/>
                <a:sym typeface="Arial"/>
              </a:defRPr>
            </a:lvl7pPr>
            <a:lvl8pPr marL="0" marR="0" lvl="7" indent="0" algn="r" rtl="0">
              <a:spcBef>
                <a:spcPts val="0"/>
              </a:spcBef>
              <a:buNone/>
              <a:defRPr sz="1200" b="0" i="0" u="none" strike="noStrike" cap="none">
                <a:solidFill>
                  <a:schemeClr val="lt1"/>
                </a:solidFill>
                <a:latin typeface="Arial"/>
                <a:ea typeface="Arial"/>
                <a:cs typeface="Arial"/>
                <a:sym typeface="Arial"/>
              </a:defRPr>
            </a:lvl8pPr>
            <a:lvl9pPr marL="0" marR="0" lvl="8" indent="0" algn="r" rtl="0">
              <a:spcBef>
                <a:spcPts val="0"/>
              </a:spcBef>
              <a:buNone/>
              <a:defRPr sz="1200" b="0" i="0" u="none" strike="noStrike" cap="none">
                <a:solidFill>
                  <a:schemeClr val="lt1"/>
                </a:solidFill>
                <a:latin typeface="Arial"/>
                <a:ea typeface="Arial"/>
                <a:cs typeface="Arial"/>
                <a:sym typeface="Arial"/>
              </a:defRPr>
            </a:lvl9pPr>
          </a:lstStyle>
          <a:p>
            <a:fld id="{00000000-1234-1234-1234-123412341234}" type="slidenum">
              <a:rPr lang="en-US" smtClean="0"/>
              <a:pPr/>
              <a:t>‹#›</a:t>
            </a:fld>
            <a:endParaRPr lang="en-US"/>
          </a:p>
        </p:txBody>
      </p:sp>
      <p:pic>
        <p:nvPicPr>
          <p:cNvPr id="14" name="Google Shape;14;p18"/>
          <p:cNvPicPr preferRelativeResize="0"/>
          <p:nvPr/>
        </p:nvPicPr>
        <p:blipFill rotWithShape="1">
          <a:blip r:embed="rId7" cstate="email">
            <a:alphaModFix/>
            <a:extLst>
              <a:ext uri="{28A0092B-C50C-407E-A947-70E740481C1C}">
                <a14:useLocalDpi xmlns:a14="http://schemas.microsoft.com/office/drawing/2010/main"/>
              </a:ext>
            </a:extLst>
          </a:blip>
          <a:srcRect/>
          <a:stretch/>
        </p:blipFill>
        <p:spPr>
          <a:xfrm>
            <a:off x="4772768" y="6345112"/>
            <a:ext cx="2665613" cy="304800"/>
          </a:xfrm>
          <a:prstGeom prst="rect">
            <a:avLst/>
          </a:prstGeom>
          <a:noFill/>
          <a:ln>
            <a:noFill/>
          </a:ln>
        </p:spPr>
      </p:pic>
    </p:spTree>
    <p:extLst>
      <p:ext uri="{BB962C8B-B14F-4D97-AF65-F5344CB8AC3E}">
        <p14:creationId xmlns:p14="http://schemas.microsoft.com/office/powerpoint/2010/main" val="3687466479"/>
      </p:ext>
    </p:extLst>
  </p:cSld>
  <p:clrMap bg1="lt1" tx1="dk1" bg2="dk2" tx2="lt2" accent1="accent1" accent2="accent2" accent3="accent3" accent4="accent4" accent5="accent5" accent6="accent6" hlink="hlink" folHlink="folHlink"/>
  <p:sldLayoutIdLst>
    <p:sldLayoutId id="2147483911" r:id="rId1"/>
    <p:sldLayoutId id="2147483912" r:id="rId2"/>
    <p:sldLayoutId id="2147483913" r:id="rId3"/>
    <p:sldLayoutId id="2147483914" r:id="rId4"/>
    <p:sldLayoutId id="2147483915" r:id="rId5"/>
  </p:sldLayoutIdLst>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p:transition spd="slow">
        <p:fade/>
      </p:transition>
    </mc:Fallback>
  </mc:AlternateConten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9.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ectangle 6"/>
          <p:cNvSpPr/>
          <p:nvPr userDrawn="1"/>
        </p:nvSpPr>
        <p:spPr>
          <a:xfrm>
            <a:off x="0" y="6119325"/>
            <a:ext cx="12192000" cy="738675"/>
          </a:xfrm>
          <a:prstGeom prst="rect">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p>
        </p:txBody>
      </p:sp>
      <p:sp>
        <p:nvSpPr>
          <p:cNvPr id="6" name="Slide Number Placeholder 5"/>
          <p:cNvSpPr>
            <a:spLocks noGrp="1"/>
          </p:cNvSpPr>
          <p:nvPr>
            <p:ph type="sldNum" sz="quarter" idx="4"/>
          </p:nvPr>
        </p:nvSpPr>
        <p:spPr>
          <a:xfrm>
            <a:off x="10668000" y="6355080"/>
            <a:ext cx="812800" cy="365125"/>
          </a:xfrm>
          <a:prstGeom prst="rect">
            <a:avLst/>
          </a:prstGeom>
        </p:spPr>
        <p:txBody>
          <a:bodyPr vert="horz" lIns="91440" tIns="45720" rIns="91440" bIns="45720" rtlCol="0" anchor="ctr"/>
          <a:lstStyle>
            <a:lvl1pPr algn="r">
              <a:defRPr sz="1200">
                <a:solidFill>
                  <a:schemeClr val="bg1"/>
                </a:solidFill>
              </a:defRPr>
            </a:lvl1pPr>
          </a:lstStyle>
          <a:p>
            <a:fld id="{36839232-8DE6-4906-83C6-25E5FB93B92D}" type="slidenum">
              <a:rPr lang="en-US" smtClean="0"/>
              <a:pPr/>
              <a:t>‹#›</a:t>
            </a:fld>
            <a:endParaRPr lang="en-US"/>
          </a:p>
        </p:txBody>
      </p:sp>
      <p:pic>
        <p:nvPicPr>
          <p:cNvPr id="8" name="Picture 7"/>
          <p:cNvPicPr>
            <a:picLocks noChangeAspect="1"/>
          </p:cNvPicPr>
          <p:nvPr userDrawn="1"/>
        </p:nvPicPr>
        <p:blipFill>
          <a:blip r:embed="rId7" cstate="email">
            <a:extLst>
              <a:ext uri="{28A0092B-C50C-407E-A947-70E740481C1C}">
                <a14:useLocalDpi xmlns:a14="http://schemas.microsoft.com/office/drawing/2010/main"/>
              </a:ext>
            </a:extLst>
          </a:blip>
          <a:stretch>
            <a:fillRect/>
          </a:stretch>
        </p:blipFill>
        <p:spPr>
          <a:xfrm>
            <a:off x="4772768" y="6345112"/>
            <a:ext cx="2665613" cy="304800"/>
          </a:xfrm>
          <a:prstGeom prst="rect">
            <a:avLst/>
          </a:prstGeom>
          <a:noFill/>
          <a:ln>
            <a:noFill/>
          </a:ln>
        </p:spPr>
      </p:pic>
    </p:spTree>
    <p:extLst>
      <p:ext uri="{BB962C8B-B14F-4D97-AF65-F5344CB8AC3E}">
        <p14:creationId xmlns:p14="http://schemas.microsoft.com/office/powerpoint/2010/main" val="674542873"/>
      </p:ext>
    </p:extLst>
  </p:cSld>
  <p:clrMap bg1="lt1" tx1="dk1" bg2="lt2" tx2="dk2" accent1="accent1" accent2="accent2" accent3="accent3" accent4="accent4" accent5="accent5" accent6="accent6" hlink="hlink" folHlink="folHlink"/>
  <p:sldLayoutIdLst>
    <p:sldLayoutId id="2147483923" r:id="rId1"/>
    <p:sldLayoutId id="2147483924" r:id="rId2"/>
    <p:sldLayoutId id="2147483925" r:id="rId3"/>
    <p:sldLayoutId id="2147483926" r:id="rId4"/>
    <p:sldLayoutId id="2147483927" r:id="rId5"/>
  </p:sldLayoutIdLst>
  <p:txStyles>
    <p:titleStyle>
      <a:lvl1pPr algn="ctr" defTabSz="1219080" rtl="0" eaLnBrk="1" latinLnBrk="0" hangingPunct="1">
        <a:spcBef>
          <a:spcPct val="0"/>
        </a:spcBef>
        <a:buNone/>
        <a:defRPr sz="5867" kern="1200">
          <a:solidFill>
            <a:schemeClr val="tx1"/>
          </a:solidFill>
          <a:latin typeface="+mj-lt"/>
          <a:ea typeface="+mj-ea"/>
          <a:cs typeface="+mj-cs"/>
        </a:defRPr>
      </a:lvl1pPr>
    </p:titleStyle>
    <p:bodyStyle>
      <a:lvl1pPr marL="457155" indent="-457155" algn="l" defTabSz="1219080" rtl="0" eaLnBrk="1" latinLnBrk="0" hangingPunct="1">
        <a:spcBef>
          <a:spcPct val="20000"/>
        </a:spcBef>
        <a:buFont typeface="Arial" panose="020B0604020202020204" pitchFamily="34" charset="0"/>
        <a:buChar char="•"/>
        <a:defRPr sz="4267" kern="1200">
          <a:solidFill>
            <a:schemeClr val="tx1"/>
          </a:solidFill>
          <a:latin typeface="+mn-lt"/>
          <a:ea typeface="+mn-ea"/>
          <a:cs typeface="+mn-cs"/>
        </a:defRPr>
      </a:lvl1pPr>
      <a:lvl2pPr marL="990502" indent="-380962" algn="l" defTabSz="1219080" rtl="0" eaLnBrk="1" latinLnBrk="0" hangingPunct="1">
        <a:spcBef>
          <a:spcPct val="20000"/>
        </a:spcBef>
        <a:buFont typeface="Arial" panose="020B0604020202020204" pitchFamily="34" charset="0"/>
        <a:buChar char="–"/>
        <a:defRPr sz="3733" kern="1200">
          <a:solidFill>
            <a:schemeClr val="tx1"/>
          </a:solidFill>
          <a:latin typeface="+mn-lt"/>
          <a:ea typeface="+mn-ea"/>
          <a:cs typeface="+mn-cs"/>
        </a:defRPr>
      </a:lvl2pPr>
      <a:lvl3pPr marL="1523849" indent="-304768" algn="l" defTabSz="121908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3pPr>
      <a:lvl4pPr marL="2133387" indent="-304768" algn="l" defTabSz="121908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4pPr>
      <a:lvl5pPr marL="2742926" indent="-304768" algn="l" defTabSz="121908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5pPr>
      <a:lvl6pPr marL="3352464" indent="-304768" algn="l" defTabSz="121908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6pPr>
      <a:lvl7pPr marL="3962005" indent="-304768" algn="l" defTabSz="121908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7pPr>
      <a:lvl8pPr marL="4571544" indent="-304768" algn="l" defTabSz="121908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8pPr>
      <a:lvl9pPr marL="5181082" indent="-304768" algn="l" defTabSz="121908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9pPr>
    </p:bodyStyle>
    <p:otherStyle>
      <a:defPPr>
        <a:defRPr lang="en-US"/>
      </a:defPPr>
      <a:lvl1pPr marL="0" algn="l" defTabSz="1219080" rtl="0" eaLnBrk="1" latinLnBrk="0" hangingPunct="1">
        <a:defRPr sz="2400" kern="1200">
          <a:solidFill>
            <a:schemeClr val="tx1"/>
          </a:solidFill>
          <a:latin typeface="+mn-lt"/>
          <a:ea typeface="+mn-ea"/>
          <a:cs typeface="+mn-cs"/>
        </a:defRPr>
      </a:lvl1pPr>
      <a:lvl2pPr marL="609539" algn="l" defTabSz="1219080" rtl="0" eaLnBrk="1" latinLnBrk="0" hangingPunct="1">
        <a:defRPr sz="2400" kern="1200">
          <a:solidFill>
            <a:schemeClr val="tx1"/>
          </a:solidFill>
          <a:latin typeface="+mn-lt"/>
          <a:ea typeface="+mn-ea"/>
          <a:cs typeface="+mn-cs"/>
        </a:defRPr>
      </a:lvl2pPr>
      <a:lvl3pPr marL="1219080" algn="l" defTabSz="1219080" rtl="0" eaLnBrk="1" latinLnBrk="0" hangingPunct="1">
        <a:defRPr sz="2400" kern="1200">
          <a:solidFill>
            <a:schemeClr val="tx1"/>
          </a:solidFill>
          <a:latin typeface="+mn-lt"/>
          <a:ea typeface="+mn-ea"/>
          <a:cs typeface="+mn-cs"/>
        </a:defRPr>
      </a:lvl3pPr>
      <a:lvl4pPr marL="1828618" algn="l" defTabSz="1219080" rtl="0" eaLnBrk="1" latinLnBrk="0" hangingPunct="1">
        <a:defRPr sz="2400" kern="1200">
          <a:solidFill>
            <a:schemeClr val="tx1"/>
          </a:solidFill>
          <a:latin typeface="+mn-lt"/>
          <a:ea typeface="+mn-ea"/>
          <a:cs typeface="+mn-cs"/>
        </a:defRPr>
      </a:lvl4pPr>
      <a:lvl5pPr marL="2438158" algn="l" defTabSz="1219080" rtl="0" eaLnBrk="1" latinLnBrk="0" hangingPunct="1">
        <a:defRPr sz="2400" kern="1200">
          <a:solidFill>
            <a:schemeClr val="tx1"/>
          </a:solidFill>
          <a:latin typeface="+mn-lt"/>
          <a:ea typeface="+mn-ea"/>
          <a:cs typeface="+mn-cs"/>
        </a:defRPr>
      </a:lvl5pPr>
      <a:lvl6pPr marL="3047696" algn="l" defTabSz="1219080" rtl="0" eaLnBrk="1" latinLnBrk="0" hangingPunct="1">
        <a:defRPr sz="2400" kern="1200">
          <a:solidFill>
            <a:schemeClr val="tx1"/>
          </a:solidFill>
          <a:latin typeface="+mn-lt"/>
          <a:ea typeface="+mn-ea"/>
          <a:cs typeface="+mn-cs"/>
        </a:defRPr>
      </a:lvl6pPr>
      <a:lvl7pPr marL="3657235" algn="l" defTabSz="1219080" rtl="0" eaLnBrk="1" latinLnBrk="0" hangingPunct="1">
        <a:defRPr sz="2400" kern="1200">
          <a:solidFill>
            <a:schemeClr val="tx1"/>
          </a:solidFill>
          <a:latin typeface="+mn-lt"/>
          <a:ea typeface="+mn-ea"/>
          <a:cs typeface="+mn-cs"/>
        </a:defRPr>
      </a:lvl7pPr>
      <a:lvl8pPr marL="4266773" algn="l" defTabSz="1219080" rtl="0" eaLnBrk="1" latinLnBrk="0" hangingPunct="1">
        <a:defRPr sz="2400" kern="1200">
          <a:solidFill>
            <a:schemeClr val="tx1"/>
          </a:solidFill>
          <a:latin typeface="+mn-lt"/>
          <a:ea typeface="+mn-ea"/>
          <a:cs typeface="+mn-cs"/>
        </a:defRPr>
      </a:lvl8pPr>
      <a:lvl9pPr marL="4876313" algn="l" defTabSz="1219080" rtl="0" eaLnBrk="1" latinLnBrk="0" hangingPunct="1">
        <a:defRPr sz="24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ectangle 6"/>
          <p:cNvSpPr/>
          <p:nvPr userDrawn="1"/>
        </p:nvSpPr>
        <p:spPr>
          <a:xfrm>
            <a:off x="0" y="6119325"/>
            <a:ext cx="12192000" cy="738675"/>
          </a:xfrm>
          <a:prstGeom prst="rect">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p>
        </p:txBody>
      </p:sp>
      <p:sp>
        <p:nvSpPr>
          <p:cNvPr id="6" name="Slide Number Placeholder 5"/>
          <p:cNvSpPr>
            <a:spLocks noGrp="1"/>
          </p:cNvSpPr>
          <p:nvPr>
            <p:ph type="sldNum" sz="quarter" idx="4"/>
          </p:nvPr>
        </p:nvSpPr>
        <p:spPr>
          <a:xfrm>
            <a:off x="10668000" y="6355080"/>
            <a:ext cx="812800" cy="365125"/>
          </a:xfrm>
          <a:prstGeom prst="rect">
            <a:avLst/>
          </a:prstGeom>
        </p:spPr>
        <p:txBody>
          <a:bodyPr vert="horz" lIns="91440" tIns="45720" rIns="91440" bIns="45720" rtlCol="0" anchor="ctr"/>
          <a:lstStyle>
            <a:lvl1pPr algn="r">
              <a:defRPr sz="1200">
                <a:solidFill>
                  <a:schemeClr val="bg1"/>
                </a:solidFill>
              </a:defRPr>
            </a:lvl1pPr>
          </a:lstStyle>
          <a:p>
            <a:fld id="{36839232-8DE6-4906-83C6-25E5FB93B92D}" type="slidenum">
              <a:rPr lang="en-US" smtClean="0"/>
              <a:pPr/>
              <a:t>‹#›</a:t>
            </a:fld>
            <a:endParaRPr lang="en-US"/>
          </a:p>
        </p:txBody>
      </p:sp>
      <p:pic>
        <p:nvPicPr>
          <p:cNvPr id="8" name="Picture 7"/>
          <p:cNvPicPr>
            <a:picLocks noChangeAspect="1"/>
          </p:cNvPicPr>
          <p:nvPr userDrawn="1"/>
        </p:nvPicPr>
        <p:blipFill>
          <a:blip r:embed="rId6" cstate="email">
            <a:extLst>
              <a:ext uri="{28A0092B-C50C-407E-A947-70E740481C1C}">
                <a14:useLocalDpi xmlns:a14="http://schemas.microsoft.com/office/drawing/2010/main"/>
              </a:ext>
            </a:extLst>
          </a:blip>
          <a:stretch>
            <a:fillRect/>
          </a:stretch>
        </p:blipFill>
        <p:spPr>
          <a:xfrm>
            <a:off x="4772768" y="6345112"/>
            <a:ext cx="2665613" cy="304800"/>
          </a:xfrm>
          <a:prstGeom prst="rect">
            <a:avLst/>
          </a:prstGeom>
          <a:noFill/>
          <a:ln>
            <a:noFill/>
          </a:ln>
        </p:spPr>
      </p:pic>
    </p:spTree>
    <p:extLst>
      <p:ext uri="{BB962C8B-B14F-4D97-AF65-F5344CB8AC3E}">
        <p14:creationId xmlns:p14="http://schemas.microsoft.com/office/powerpoint/2010/main" val="1291834913"/>
      </p:ext>
    </p:extLst>
  </p:cSld>
  <p:clrMap bg1="lt1" tx1="dk1" bg2="lt2" tx2="dk2" accent1="accent1" accent2="accent2" accent3="accent3" accent4="accent4" accent5="accent5" accent6="accent6" hlink="hlink" folHlink="folHlink"/>
  <p:sldLayoutIdLst>
    <p:sldLayoutId id="2147483670" r:id="rId1"/>
    <p:sldLayoutId id="2147483671" r:id="rId2"/>
    <p:sldLayoutId id="2147483672" r:id="rId3"/>
    <p:sldLayoutId id="2147483673" r:id="rId4"/>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ctr" defTabSz="1219080" rtl="0" eaLnBrk="1" latinLnBrk="0" hangingPunct="1">
        <a:spcBef>
          <a:spcPct val="0"/>
        </a:spcBef>
        <a:buNone/>
        <a:defRPr sz="5867" kern="1200">
          <a:solidFill>
            <a:schemeClr val="tx1"/>
          </a:solidFill>
          <a:latin typeface="+mj-lt"/>
          <a:ea typeface="+mj-ea"/>
          <a:cs typeface="+mj-cs"/>
        </a:defRPr>
      </a:lvl1pPr>
    </p:titleStyle>
    <p:bodyStyle>
      <a:lvl1pPr marL="457155" indent="-457155" algn="l" defTabSz="1219080" rtl="0" eaLnBrk="1" latinLnBrk="0" hangingPunct="1">
        <a:spcBef>
          <a:spcPct val="20000"/>
        </a:spcBef>
        <a:buFont typeface="Arial" panose="020B0604020202020204" pitchFamily="34" charset="0"/>
        <a:buChar char="•"/>
        <a:defRPr sz="4267" kern="1200">
          <a:solidFill>
            <a:schemeClr val="tx1"/>
          </a:solidFill>
          <a:latin typeface="+mn-lt"/>
          <a:ea typeface="+mn-ea"/>
          <a:cs typeface="+mn-cs"/>
        </a:defRPr>
      </a:lvl1pPr>
      <a:lvl2pPr marL="990502" indent="-380962" algn="l" defTabSz="1219080" rtl="0" eaLnBrk="1" latinLnBrk="0" hangingPunct="1">
        <a:spcBef>
          <a:spcPct val="20000"/>
        </a:spcBef>
        <a:buFont typeface="Arial" panose="020B0604020202020204" pitchFamily="34" charset="0"/>
        <a:buChar char="–"/>
        <a:defRPr sz="3733" kern="1200">
          <a:solidFill>
            <a:schemeClr val="tx1"/>
          </a:solidFill>
          <a:latin typeface="+mn-lt"/>
          <a:ea typeface="+mn-ea"/>
          <a:cs typeface="+mn-cs"/>
        </a:defRPr>
      </a:lvl2pPr>
      <a:lvl3pPr marL="1523849" indent="-304768" algn="l" defTabSz="121908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3pPr>
      <a:lvl4pPr marL="2133387" indent="-304768" algn="l" defTabSz="121908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4pPr>
      <a:lvl5pPr marL="2742926" indent="-304768" algn="l" defTabSz="121908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5pPr>
      <a:lvl6pPr marL="3352464" indent="-304768" algn="l" defTabSz="121908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6pPr>
      <a:lvl7pPr marL="3962005" indent="-304768" algn="l" defTabSz="121908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7pPr>
      <a:lvl8pPr marL="4571544" indent="-304768" algn="l" defTabSz="121908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8pPr>
      <a:lvl9pPr marL="5181082" indent="-304768" algn="l" defTabSz="121908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9pPr>
    </p:bodyStyle>
    <p:otherStyle>
      <a:defPPr>
        <a:defRPr lang="en-US"/>
      </a:defPPr>
      <a:lvl1pPr marL="0" algn="l" defTabSz="1219080" rtl="0" eaLnBrk="1" latinLnBrk="0" hangingPunct="1">
        <a:defRPr sz="2400" kern="1200">
          <a:solidFill>
            <a:schemeClr val="tx1"/>
          </a:solidFill>
          <a:latin typeface="+mn-lt"/>
          <a:ea typeface="+mn-ea"/>
          <a:cs typeface="+mn-cs"/>
        </a:defRPr>
      </a:lvl1pPr>
      <a:lvl2pPr marL="609539" algn="l" defTabSz="1219080" rtl="0" eaLnBrk="1" latinLnBrk="0" hangingPunct="1">
        <a:defRPr sz="2400" kern="1200">
          <a:solidFill>
            <a:schemeClr val="tx1"/>
          </a:solidFill>
          <a:latin typeface="+mn-lt"/>
          <a:ea typeface="+mn-ea"/>
          <a:cs typeface="+mn-cs"/>
        </a:defRPr>
      </a:lvl2pPr>
      <a:lvl3pPr marL="1219080" algn="l" defTabSz="1219080" rtl="0" eaLnBrk="1" latinLnBrk="0" hangingPunct="1">
        <a:defRPr sz="2400" kern="1200">
          <a:solidFill>
            <a:schemeClr val="tx1"/>
          </a:solidFill>
          <a:latin typeface="+mn-lt"/>
          <a:ea typeface="+mn-ea"/>
          <a:cs typeface="+mn-cs"/>
        </a:defRPr>
      </a:lvl3pPr>
      <a:lvl4pPr marL="1828618" algn="l" defTabSz="1219080" rtl="0" eaLnBrk="1" latinLnBrk="0" hangingPunct="1">
        <a:defRPr sz="2400" kern="1200">
          <a:solidFill>
            <a:schemeClr val="tx1"/>
          </a:solidFill>
          <a:latin typeface="+mn-lt"/>
          <a:ea typeface="+mn-ea"/>
          <a:cs typeface="+mn-cs"/>
        </a:defRPr>
      </a:lvl4pPr>
      <a:lvl5pPr marL="2438158" algn="l" defTabSz="1219080" rtl="0" eaLnBrk="1" latinLnBrk="0" hangingPunct="1">
        <a:defRPr sz="2400" kern="1200">
          <a:solidFill>
            <a:schemeClr val="tx1"/>
          </a:solidFill>
          <a:latin typeface="+mn-lt"/>
          <a:ea typeface="+mn-ea"/>
          <a:cs typeface="+mn-cs"/>
        </a:defRPr>
      </a:lvl5pPr>
      <a:lvl6pPr marL="3047696" algn="l" defTabSz="1219080" rtl="0" eaLnBrk="1" latinLnBrk="0" hangingPunct="1">
        <a:defRPr sz="2400" kern="1200">
          <a:solidFill>
            <a:schemeClr val="tx1"/>
          </a:solidFill>
          <a:latin typeface="+mn-lt"/>
          <a:ea typeface="+mn-ea"/>
          <a:cs typeface="+mn-cs"/>
        </a:defRPr>
      </a:lvl6pPr>
      <a:lvl7pPr marL="3657235" algn="l" defTabSz="1219080" rtl="0" eaLnBrk="1" latinLnBrk="0" hangingPunct="1">
        <a:defRPr sz="2400" kern="1200">
          <a:solidFill>
            <a:schemeClr val="tx1"/>
          </a:solidFill>
          <a:latin typeface="+mn-lt"/>
          <a:ea typeface="+mn-ea"/>
          <a:cs typeface="+mn-cs"/>
        </a:defRPr>
      </a:lvl7pPr>
      <a:lvl8pPr marL="4266773" algn="l" defTabSz="1219080" rtl="0" eaLnBrk="1" latinLnBrk="0" hangingPunct="1">
        <a:defRPr sz="2400" kern="1200">
          <a:solidFill>
            <a:schemeClr val="tx1"/>
          </a:solidFill>
          <a:latin typeface="+mn-lt"/>
          <a:ea typeface="+mn-ea"/>
          <a:cs typeface="+mn-cs"/>
        </a:defRPr>
      </a:lvl8pPr>
      <a:lvl9pPr marL="4876313" algn="l" defTabSz="1219080" rtl="0" eaLnBrk="1" latinLnBrk="0" hangingPunct="1">
        <a:defRPr sz="2400" kern="1200">
          <a:solidFill>
            <a:schemeClr val="tx1"/>
          </a:solidFill>
          <a:latin typeface="+mn-lt"/>
          <a:ea typeface="+mn-ea"/>
          <a:cs typeface="+mn-cs"/>
        </a:defRPr>
      </a:lvl9pPr>
    </p:otherStyle>
  </p:txStyles>
</p:sldMaster>
</file>

<file path=ppt/slideMasters/slideMaster30.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ectangle 6"/>
          <p:cNvSpPr/>
          <p:nvPr userDrawn="1"/>
        </p:nvSpPr>
        <p:spPr>
          <a:xfrm>
            <a:off x="0" y="6119325"/>
            <a:ext cx="12192000" cy="738675"/>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dirty="0"/>
          </a:p>
        </p:txBody>
      </p:sp>
      <p:sp>
        <p:nvSpPr>
          <p:cNvPr id="6" name="Slide Number Placeholder 5"/>
          <p:cNvSpPr>
            <a:spLocks noGrp="1"/>
          </p:cNvSpPr>
          <p:nvPr>
            <p:ph type="sldNum" sz="quarter" idx="4"/>
          </p:nvPr>
        </p:nvSpPr>
        <p:spPr>
          <a:xfrm>
            <a:off x="10972800" y="6376901"/>
            <a:ext cx="812800" cy="223520"/>
          </a:xfrm>
          <a:prstGeom prst="rect">
            <a:avLst/>
          </a:prstGeom>
        </p:spPr>
        <p:txBody>
          <a:bodyPr vert="horz" lIns="0" tIns="0" rIns="0" bIns="0" rtlCol="0" anchor="ctr"/>
          <a:lstStyle>
            <a:lvl1pPr algn="r">
              <a:defRPr sz="1200">
                <a:solidFill>
                  <a:schemeClr val="bg1"/>
                </a:solidFill>
              </a:defRPr>
            </a:lvl1pPr>
          </a:lstStyle>
          <a:p>
            <a:fld id="{36839232-8DE6-4906-83C6-25E5FB93B92D}" type="slidenum">
              <a:rPr lang="en-US" smtClean="0"/>
              <a:pPr/>
              <a:t>‹#›</a:t>
            </a:fld>
            <a:endParaRPr lang="en-US" dirty="0"/>
          </a:p>
        </p:txBody>
      </p:sp>
      <p:pic>
        <p:nvPicPr>
          <p:cNvPr id="3" name="Graphic 2">
            <a:extLst>
              <a:ext uri="{FF2B5EF4-FFF2-40B4-BE49-F238E27FC236}">
                <a16:creationId xmlns:a16="http://schemas.microsoft.com/office/drawing/2014/main" id="{2CBD5683-1628-421D-8E15-051AFE8FDA33}"/>
              </a:ext>
            </a:extLst>
          </p:cNvPr>
          <p:cNvPicPr>
            <a:picLocks noChangeAspect="1"/>
          </p:cNvPicPr>
          <p:nvPr userDrawn="1"/>
        </p:nvPicPr>
        <p:blipFill>
          <a:blip r:embed="rId5" cstate="email">
            <a:extLst>
              <a:ext uri="{28A0092B-C50C-407E-A947-70E740481C1C}">
                <a14:useLocalDpi xmlns:a14="http://schemas.microsoft.com/office/drawing/2010/main"/>
              </a:ext>
              <a:ext uri="{96DAC541-7B7A-43D3-8B79-37D633B846F1}">
                <asvg:svgBlip xmlns="" xmlns:asvg="http://schemas.microsoft.com/office/drawing/2016/SVG/main" r:embed="rId7"/>
              </a:ext>
            </a:extLst>
          </a:blip>
          <a:stretch>
            <a:fillRect/>
          </a:stretch>
        </p:blipFill>
        <p:spPr>
          <a:xfrm>
            <a:off x="4724400" y="6328244"/>
            <a:ext cx="2743200" cy="320841"/>
          </a:xfrm>
          <a:prstGeom prst="rect">
            <a:avLst/>
          </a:prstGeom>
        </p:spPr>
      </p:pic>
    </p:spTree>
    <p:extLst>
      <p:ext uri="{BB962C8B-B14F-4D97-AF65-F5344CB8AC3E}">
        <p14:creationId xmlns:p14="http://schemas.microsoft.com/office/powerpoint/2010/main" val="2138820469"/>
      </p:ext>
    </p:extLst>
  </p:cSld>
  <p:clrMap bg1="lt1" tx1="dk1" bg2="lt2" tx2="dk2" accent1="accent1" accent2="accent2" accent3="accent3" accent4="accent4" accent5="accent5" accent6="accent6" hlink="hlink" folHlink="folHlink"/>
  <p:sldLayoutIdLst>
    <p:sldLayoutId id="2147483930" r:id="rId1"/>
    <p:sldLayoutId id="2147483931" r:id="rId2"/>
    <p:sldLayoutId id="2147483932" r:id="rId3"/>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ctr" defTabSz="1219108" rtl="0" eaLnBrk="1" latinLnBrk="0" hangingPunct="1">
        <a:spcBef>
          <a:spcPct val="0"/>
        </a:spcBef>
        <a:buNone/>
        <a:defRPr sz="5867" kern="1200">
          <a:solidFill>
            <a:schemeClr val="tx1"/>
          </a:solidFill>
          <a:latin typeface="+mj-lt"/>
          <a:ea typeface="+mj-ea"/>
          <a:cs typeface="+mj-cs"/>
        </a:defRPr>
      </a:lvl1pPr>
    </p:titleStyle>
    <p:bodyStyle>
      <a:lvl1pPr marL="457166" indent="-457166" algn="l" defTabSz="1219108" rtl="0" eaLnBrk="1" latinLnBrk="0" hangingPunct="1">
        <a:spcBef>
          <a:spcPct val="20000"/>
        </a:spcBef>
        <a:buFont typeface="Arial" panose="020B0604020202020204" pitchFamily="34" charset="0"/>
        <a:buChar char="•"/>
        <a:defRPr sz="4267" kern="1200">
          <a:solidFill>
            <a:schemeClr val="tx1"/>
          </a:solidFill>
          <a:latin typeface="+mn-lt"/>
          <a:ea typeface="+mn-ea"/>
          <a:cs typeface="+mn-cs"/>
        </a:defRPr>
      </a:lvl1pPr>
      <a:lvl2pPr marL="990526" indent="-380973" algn="l" defTabSz="1219108" rtl="0" eaLnBrk="1" latinLnBrk="0" hangingPunct="1">
        <a:spcBef>
          <a:spcPct val="20000"/>
        </a:spcBef>
        <a:buFont typeface="Arial" panose="020B0604020202020204" pitchFamily="34" charset="0"/>
        <a:buChar char="–"/>
        <a:defRPr sz="3733" kern="1200">
          <a:solidFill>
            <a:schemeClr val="tx1"/>
          </a:solidFill>
          <a:latin typeface="+mn-lt"/>
          <a:ea typeface="+mn-ea"/>
          <a:cs typeface="+mn-cs"/>
        </a:defRPr>
      </a:lvl2pPr>
      <a:lvl3pPr marL="1523885" indent="-304776" algn="l" defTabSz="1219108"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3pPr>
      <a:lvl4pPr marL="2133440" indent="-304776" algn="l" defTabSz="1219108"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4pPr>
      <a:lvl5pPr marL="2742994" indent="-304776" algn="l" defTabSz="1219108"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5pPr>
      <a:lvl6pPr marL="3352548" indent="-304776" algn="l" defTabSz="1219108"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6pPr>
      <a:lvl7pPr marL="3962104" indent="-304776" algn="l" defTabSz="1219108"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7pPr>
      <a:lvl8pPr marL="4571656" indent="-304776" algn="l" defTabSz="1219108"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8pPr>
      <a:lvl9pPr marL="5181212" indent="-304776" algn="l" defTabSz="1219108"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9pPr>
    </p:bodyStyle>
    <p:otherStyle>
      <a:defPPr>
        <a:defRPr lang="en-US"/>
      </a:defPPr>
      <a:lvl1pPr marL="0" algn="l" defTabSz="1219108" rtl="0" eaLnBrk="1" latinLnBrk="0" hangingPunct="1">
        <a:defRPr sz="2400" kern="1200">
          <a:solidFill>
            <a:schemeClr val="tx1"/>
          </a:solidFill>
          <a:latin typeface="+mn-lt"/>
          <a:ea typeface="+mn-ea"/>
          <a:cs typeface="+mn-cs"/>
        </a:defRPr>
      </a:lvl1pPr>
      <a:lvl2pPr marL="609555" algn="l" defTabSz="1219108" rtl="0" eaLnBrk="1" latinLnBrk="0" hangingPunct="1">
        <a:defRPr sz="2400" kern="1200">
          <a:solidFill>
            <a:schemeClr val="tx1"/>
          </a:solidFill>
          <a:latin typeface="+mn-lt"/>
          <a:ea typeface="+mn-ea"/>
          <a:cs typeface="+mn-cs"/>
        </a:defRPr>
      </a:lvl2pPr>
      <a:lvl3pPr marL="1219108" algn="l" defTabSz="1219108" rtl="0" eaLnBrk="1" latinLnBrk="0" hangingPunct="1">
        <a:defRPr sz="2400" kern="1200">
          <a:solidFill>
            <a:schemeClr val="tx1"/>
          </a:solidFill>
          <a:latin typeface="+mn-lt"/>
          <a:ea typeface="+mn-ea"/>
          <a:cs typeface="+mn-cs"/>
        </a:defRPr>
      </a:lvl3pPr>
      <a:lvl4pPr marL="1828664" algn="l" defTabSz="1219108" rtl="0" eaLnBrk="1" latinLnBrk="0" hangingPunct="1">
        <a:defRPr sz="2400" kern="1200">
          <a:solidFill>
            <a:schemeClr val="tx1"/>
          </a:solidFill>
          <a:latin typeface="+mn-lt"/>
          <a:ea typeface="+mn-ea"/>
          <a:cs typeface="+mn-cs"/>
        </a:defRPr>
      </a:lvl4pPr>
      <a:lvl5pPr marL="2438218" algn="l" defTabSz="1219108" rtl="0" eaLnBrk="1" latinLnBrk="0" hangingPunct="1">
        <a:defRPr sz="2400" kern="1200">
          <a:solidFill>
            <a:schemeClr val="tx1"/>
          </a:solidFill>
          <a:latin typeface="+mn-lt"/>
          <a:ea typeface="+mn-ea"/>
          <a:cs typeface="+mn-cs"/>
        </a:defRPr>
      </a:lvl5pPr>
      <a:lvl6pPr marL="3047772" algn="l" defTabSz="1219108" rtl="0" eaLnBrk="1" latinLnBrk="0" hangingPunct="1">
        <a:defRPr sz="2400" kern="1200">
          <a:solidFill>
            <a:schemeClr val="tx1"/>
          </a:solidFill>
          <a:latin typeface="+mn-lt"/>
          <a:ea typeface="+mn-ea"/>
          <a:cs typeface="+mn-cs"/>
        </a:defRPr>
      </a:lvl6pPr>
      <a:lvl7pPr marL="3657326" algn="l" defTabSz="1219108" rtl="0" eaLnBrk="1" latinLnBrk="0" hangingPunct="1">
        <a:defRPr sz="2400" kern="1200">
          <a:solidFill>
            <a:schemeClr val="tx1"/>
          </a:solidFill>
          <a:latin typeface="+mn-lt"/>
          <a:ea typeface="+mn-ea"/>
          <a:cs typeface="+mn-cs"/>
        </a:defRPr>
      </a:lvl7pPr>
      <a:lvl8pPr marL="4266880" algn="l" defTabSz="1219108" rtl="0" eaLnBrk="1" latinLnBrk="0" hangingPunct="1">
        <a:defRPr sz="2400" kern="1200">
          <a:solidFill>
            <a:schemeClr val="tx1"/>
          </a:solidFill>
          <a:latin typeface="+mn-lt"/>
          <a:ea typeface="+mn-ea"/>
          <a:cs typeface="+mn-cs"/>
        </a:defRPr>
      </a:lvl8pPr>
      <a:lvl9pPr marL="4876435" algn="l" defTabSz="1219108" rtl="0" eaLnBrk="1" latinLnBrk="0" hangingPunct="1">
        <a:defRPr sz="2400" kern="1200">
          <a:solidFill>
            <a:schemeClr val="tx1"/>
          </a:solidFill>
          <a:latin typeface="+mn-lt"/>
          <a:ea typeface="+mn-ea"/>
          <a:cs typeface="+mn-cs"/>
        </a:defRPr>
      </a:lvl9pPr>
    </p:otherStyle>
  </p:txStyles>
</p:sldMaster>
</file>

<file path=ppt/slideMasters/slideMaster3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84"/>
        <p:cNvGrpSpPr/>
        <p:nvPr/>
      </p:nvGrpSpPr>
      <p:grpSpPr>
        <a:xfrm>
          <a:off x="0" y="0"/>
          <a:ext cx="0" cy="0"/>
          <a:chOff x="0" y="0"/>
          <a:chExt cx="0" cy="0"/>
        </a:xfrm>
      </p:grpSpPr>
      <p:sp>
        <p:nvSpPr>
          <p:cNvPr id="285" name="Google Shape;285;p45"/>
          <p:cNvSpPr/>
          <p:nvPr/>
        </p:nvSpPr>
        <p:spPr>
          <a:xfrm>
            <a:off x="0" y="5"/>
            <a:ext cx="12192000" cy="6119327"/>
          </a:xfrm>
          <a:prstGeom prst="rect">
            <a:avLst/>
          </a:prstGeom>
          <a:solidFill>
            <a:schemeClr val="accent2"/>
          </a:solidFill>
          <a:ln>
            <a:noFill/>
          </a:ln>
          <a:effectLst>
            <a:outerShdw blurRad="40000" dist="23000" dir="5400000" rotWithShape="0">
              <a:srgbClr val="000000">
                <a:alpha val="34901"/>
              </a:srgbClr>
            </a:outerShdw>
          </a:effectLst>
        </p:spPr>
        <p:txBody>
          <a:bodyPr spcFirstLastPara="1" wrap="square" lIns="121900" tIns="60933" rIns="121900" bIns="60933" anchor="ctr" anchorCtr="0">
            <a:noAutofit/>
          </a:bodyPr>
          <a:lstStyle/>
          <a:p>
            <a:pPr marL="0" marR="0" lvl="0" indent="0" algn="ctr" rtl="0">
              <a:spcBef>
                <a:spcPts val="0"/>
              </a:spcBef>
              <a:spcAft>
                <a:spcPts val="0"/>
              </a:spcAft>
              <a:buNone/>
            </a:pPr>
            <a:endParaRPr sz="2400">
              <a:solidFill>
                <a:srgbClr val="391553"/>
              </a:solidFill>
              <a:latin typeface="Arial"/>
              <a:ea typeface="Arial"/>
              <a:cs typeface="Arial"/>
              <a:sym typeface="Arial"/>
            </a:endParaRPr>
          </a:p>
        </p:txBody>
      </p:sp>
      <p:sp>
        <p:nvSpPr>
          <p:cNvPr id="286" name="Google Shape;286;p45"/>
          <p:cNvSpPr/>
          <p:nvPr/>
        </p:nvSpPr>
        <p:spPr>
          <a:xfrm>
            <a:off x="0" y="6119325"/>
            <a:ext cx="12192000" cy="738675"/>
          </a:xfrm>
          <a:prstGeom prst="rect">
            <a:avLst/>
          </a:prstGeom>
          <a:solidFill>
            <a:schemeClr val="dk1"/>
          </a:solidFill>
          <a:ln>
            <a:noFill/>
          </a:ln>
          <a:effectLst>
            <a:outerShdw blurRad="40000" dist="23000" dir="5400000" rotWithShape="0">
              <a:srgbClr val="000000">
                <a:alpha val="34901"/>
              </a:srgbClr>
            </a:outerShdw>
          </a:effectLst>
        </p:spPr>
        <p:txBody>
          <a:bodyPr spcFirstLastPara="1" wrap="square" lIns="121900" tIns="60933" rIns="121900" bIns="60933" anchor="ctr" anchorCtr="0">
            <a:noAutofit/>
          </a:bodyPr>
          <a:lstStyle/>
          <a:p>
            <a:pPr marL="0" marR="0" lvl="0" indent="0" algn="ctr" rtl="0">
              <a:spcBef>
                <a:spcPts val="0"/>
              </a:spcBef>
              <a:spcAft>
                <a:spcPts val="0"/>
              </a:spcAft>
              <a:buNone/>
            </a:pPr>
            <a:endParaRPr sz="2400">
              <a:solidFill>
                <a:schemeClr val="lt1"/>
              </a:solidFill>
              <a:latin typeface="Arial"/>
              <a:ea typeface="Arial"/>
              <a:cs typeface="Arial"/>
              <a:sym typeface="Arial"/>
            </a:endParaRPr>
          </a:p>
        </p:txBody>
      </p:sp>
      <p:sp>
        <p:nvSpPr>
          <p:cNvPr id="287" name="Google Shape;287;p45"/>
          <p:cNvSpPr txBox="1">
            <a:spLocks noGrp="1"/>
          </p:cNvSpPr>
          <p:nvPr>
            <p:ph type="sldNum" idx="12"/>
          </p:nvPr>
        </p:nvSpPr>
        <p:spPr>
          <a:xfrm>
            <a:off x="10668000" y="6355080"/>
            <a:ext cx="8128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a:solidFill>
                  <a:schemeClr val="lt1"/>
                </a:solidFill>
                <a:latin typeface="Arial"/>
                <a:ea typeface="Arial"/>
                <a:cs typeface="Arial"/>
                <a:sym typeface="Arial"/>
              </a:defRPr>
            </a:lvl1pPr>
            <a:lvl2pPr marL="0" marR="0" lvl="1" indent="0" algn="r" rtl="0">
              <a:spcBef>
                <a:spcPts val="0"/>
              </a:spcBef>
              <a:buNone/>
              <a:defRPr sz="1200">
                <a:solidFill>
                  <a:schemeClr val="lt1"/>
                </a:solidFill>
                <a:latin typeface="Arial"/>
                <a:ea typeface="Arial"/>
                <a:cs typeface="Arial"/>
                <a:sym typeface="Arial"/>
              </a:defRPr>
            </a:lvl2pPr>
            <a:lvl3pPr marL="0" marR="0" lvl="2" indent="0" algn="r" rtl="0">
              <a:spcBef>
                <a:spcPts val="0"/>
              </a:spcBef>
              <a:buNone/>
              <a:defRPr sz="1200">
                <a:solidFill>
                  <a:schemeClr val="lt1"/>
                </a:solidFill>
                <a:latin typeface="Arial"/>
                <a:ea typeface="Arial"/>
                <a:cs typeface="Arial"/>
                <a:sym typeface="Arial"/>
              </a:defRPr>
            </a:lvl3pPr>
            <a:lvl4pPr marL="0" marR="0" lvl="3" indent="0" algn="r" rtl="0">
              <a:spcBef>
                <a:spcPts val="0"/>
              </a:spcBef>
              <a:buNone/>
              <a:defRPr sz="1200">
                <a:solidFill>
                  <a:schemeClr val="lt1"/>
                </a:solidFill>
                <a:latin typeface="Arial"/>
                <a:ea typeface="Arial"/>
                <a:cs typeface="Arial"/>
                <a:sym typeface="Arial"/>
              </a:defRPr>
            </a:lvl4pPr>
            <a:lvl5pPr marL="0" marR="0" lvl="4" indent="0" algn="r" rtl="0">
              <a:spcBef>
                <a:spcPts val="0"/>
              </a:spcBef>
              <a:buNone/>
              <a:defRPr sz="1200">
                <a:solidFill>
                  <a:schemeClr val="lt1"/>
                </a:solidFill>
                <a:latin typeface="Arial"/>
                <a:ea typeface="Arial"/>
                <a:cs typeface="Arial"/>
                <a:sym typeface="Arial"/>
              </a:defRPr>
            </a:lvl5pPr>
            <a:lvl6pPr marL="0" marR="0" lvl="5" indent="0" algn="r" rtl="0">
              <a:spcBef>
                <a:spcPts val="0"/>
              </a:spcBef>
              <a:buNone/>
              <a:defRPr sz="1200">
                <a:solidFill>
                  <a:schemeClr val="lt1"/>
                </a:solidFill>
                <a:latin typeface="Arial"/>
                <a:ea typeface="Arial"/>
                <a:cs typeface="Arial"/>
                <a:sym typeface="Arial"/>
              </a:defRPr>
            </a:lvl6pPr>
            <a:lvl7pPr marL="0" marR="0" lvl="6" indent="0" algn="r" rtl="0">
              <a:spcBef>
                <a:spcPts val="0"/>
              </a:spcBef>
              <a:buNone/>
              <a:defRPr sz="1200">
                <a:solidFill>
                  <a:schemeClr val="lt1"/>
                </a:solidFill>
                <a:latin typeface="Arial"/>
                <a:ea typeface="Arial"/>
                <a:cs typeface="Arial"/>
                <a:sym typeface="Arial"/>
              </a:defRPr>
            </a:lvl7pPr>
            <a:lvl8pPr marL="0" marR="0" lvl="7" indent="0" algn="r" rtl="0">
              <a:spcBef>
                <a:spcPts val="0"/>
              </a:spcBef>
              <a:buNone/>
              <a:defRPr sz="1200">
                <a:solidFill>
                  <a:schemeClr val="lt1"/>
                </a:solidFill>
                <a:latin typeface="Arial"/>
                <a:ea typeface="Arial"/>
                <a:cs typeface="Arial"/>
                <a:sym typeface="Arial"/>
              </a:defRPr>
            </a:lvl8pPr>
            <a:lvl9pPr marL="0" marR="0" lvl="8" indent="0" algn="r" rtl="0">
              <a:spcBef>
                <a:spcPts val="0"/>
              </a:spcBef>
              <a:buNone/>
              <a:defRPr sz="1200">
                <a:solidFill>
                  <a:schemeClr val="lt1"/>
                </a:solidFill>
                <a:latin typeface="Arial"/>
                <a:ea typeface="Arial"/>
                <a:cs typeface="Arial"/>
                <a:sym typeface="Arial"/>
              </a:defRPr>
            </a:lvl9pPr>
          </a:lstStyle>
          <a:p>
            <a:fld id="{00000000-1234-1234-1234-123412341234}" type="slidenum">
              <a:rPr lang="en-US" smtClean="0"/>
              <a:pPr/>
              <a:t>‹#›</a:t>
            </a:fld>
            <a:endParaRPr lang="en-US"/>
          </a:p>
        </p:txBody>
      </p:sp>
      <p:pic>
        <p:nvPicPr>
          <p:cNvPr id="288" name="Google Shape;288;p45"/>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4772768" y="6345112"/>
            <a:ext cx="2665613" cy="304800"/>
          </a:xfrm>
          <a:prstGeom prst="rect">
            <a:avLst/>
          </a:prstGeom>
          <a:noFill/>
          <a:ln>
            <a:noFill/>
          </a:ln>
        </p:spPr>
      </p:pic>
    </p:spTree>
    <p:extLst>
      <p:ext uri="{BB962C8B-B14F-4D97-AF65-F5344CB8AC3E}">
        <p14:creationId xmlns:p14="http://schemas.microsoft.com/office/powerpoint/2010/main" val="3696656467"/>
      </p:ext>
    </p:extLst>
  </p:cSld>
  <p:clrMap bg1="lt1" tx1="dk1" bg2="dk2" tx2="lt2" accent1="accent1" accent2="accent2" accent3="accent3" accent4="accent4" accent5="accent5" accent6="accent6" hlink="hlink" folHlink="folHlink"/>
  <p:sldLayoutIdLst>
    <p:sldLayoutId id="2147483935" r:id="rId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otherStyle>
  </p:txStyles>
</p:sldMaster>
</file>

<file path=ppt/slideMasters/slideMaster3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ectangle 6"/>
          <p:cNvSpPr/>
          <p:nvPr userDrawn="1"/>
        </p:nvSpPr>
        <p:spPr>
          <a:xfrm>
            <a:off x="0" y="6119325"/>
            <a:ext cx="12192000" cy="738675"/>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dirty="0"/>
          </a:p>
        </p:txBody>
      </p:sp>
      <p:sp>
        <p:nvSpPr>
          <p:cNvPr id="6" name="Slide Number Placeholder 5"/>
          <p:cNvSpPr>
            <a:spLocks noGrp="1"/>
          </p:cNvSpPr>
          <p:nvPr>
            <p:ph type="sldNum" sz="quarter" idx="4"/>
          </p:nvPr>
        </p:nvSpPr>
        <p:spPr>
          <a:xfrm>
            <a:off x="10972800" y="6376901"/>
            <a:ext cx="812800" cy="223520"/>
          </a:xfrm>
          <a:prstGeom prst="rect">
            <a:avLst/>
          </a:prstGeom>
        </p:spPr>
        <p:txBody>
          <a:bodyPr vert="horz" lIns="0" tIns="0" rIns="0" bIns="0" rtlCol="0" anchor="ctr"/>
          <a:lstStyle>
            <a:lvl1pPr algn="r">
              <a:defRPr sz="1200">
                <a:solidFill>
                  <a:schemeClr val="bg1"/>
                </a:solidFill>
              </a:defRPr>
            </a:lvl1pPr>
          </a:lstStyle>
          <a:p>
            <a:fld id="{36839232-8DE6-4906-83C6-25E5FB93B92D}" type="slidenum">
              <a:rPr lang="en-US" smtClean="0"/>
              <a:pPr/>
              <a:t>‹#›</a:t>
            </a:fld>
            <a:endParaRPr lang="en-US" dirty="0"/>
          </a:p>
        </p:txBody>
      </p:sp>
      <p:pic>
        <p:nvPicPr>
          <p:cNvPr id="3" name="Graphic 2">
            <a:extLst>
              <a:ext uri="{FF2B5EF4-FFF2-40B4-BE49-F238E27FC236}">
                <a16:creationId xmlns:a16="http://schemas.microsoft.com/office/drawing/2014/main" id="{2CBD5683-1628-421D-8E15-051AFE8FDA33}"/>
              </a:ext>
            </a:extLst>
          </p:cNvPr>
          <p:cNvPicPr>
            <a:picLocks noChangeAspect="1"/>
          </p:cNvPicPr>
          <p:nvPr userDrawn="1"/>
        </p:nvPicPr>
        <p:blipFill>
          <a:blip r:embed="rId5" cstate="email">
            <a:extLst>
              <a:ext uri="{28A0092B-C50C-407E-A947-70E740481C1C}">
                <a14:useLocalDpi xmlns:a14="http://schemas.microsoft.com/office/drawing/2010/main"/>
              </a:ext>
              <a:ext uri="{96DAC541-7B7A-43D3-8B79-37D633B846F1}">
                <asvg:svgBlip xmlns="" xmlns:asvg="http://schemas.microsoft.com/office/drawing/2016/SVG/main" r:embed="rId7"/>
              </a:ext>
            </a:extLst>
          </a:blip>
          <a:stretch>
            <a:fillRect/>
          </a:stretch>
        </p:blipFill>
        <p:spPr>
          <a:xfrm>
            <a:off x="4724400" y="6328242"/>
            <a:ext cx="2743200" cy="320841"/>
          </a:xfrm>
          <a:prstGeom prst="rect">
            <a:avLst/>
          </a:prstGeom>
        </p:spPr>
      </p:pic>
    </p:spTree>
    <p:extLst>
      <p:ext uri="{BB962C8B-B14F-4D97-AF65-F5344CB8AC3E}">
        <p14:creationId xmlns:p14="http://schemas.microsoft.com/office/powerpoint/2010/main" val="3026869765"/>
      </p:ext>
    </p:extLst>
  </p:cSld>
  <p:clrMap bg1="lt1" tx1="dk1" bg2="lt2" tx2="dk2" accent1="accent1" accent2="accent2" accent3="accent3" accent4="accent4" accent5="accent5" accent6="accent6" hlink="hlink" folHlink="folHlink"/>
  <p:sldLayoutIdLst>
    <p:sldLayoutId id="2147483937" r:id="rId1"/>
    <p:sldLayoutId id="2147483938" r:id="rId2"/>
    <p:sldLayoutId id="2147483939" r:id="rId3"/>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ctr" defTabSz="1219139" rtl="0" eaLnBrk="1" latinLnBrk="0" hangingPunct="1">
        <a:spcBef>
          <a:spcPct val="0"/>
        </a:spcBef>
        <a:buNone/>
        <a:defRPr sz="5867" kern="1200">
          <a:solidFill>
            <a:schemeClr val="tx1"/>
          </a:solidFill>
          <a:latin typeface="+mj-lt"/>
          <a:ea typeface="+mj-ea"/>
          <a:cs typeface="+mj-cs"/>
        </a:defRPr>
      </a:lvl1pPr>
    </p:titleStyle>
    <p:bodyStyle>
      <a:lvl1pPr marL="457177" indent="-457177" algn="l" defTabSz="1219139" rtl="0" eaLnBrk="1" latinLnBrk="0" hangingPunct="1">
        <a:spcBef>
          <a:spcPct val="20000"/>
        </a:spcBef>
        <a:buFont typeface="Arial" panose="020B0604020202020204" pitchFamily="34" charset="0"/>
        <a:buChar char="•"/>
        <a:defRPr sz="4267" kern="1200">
          <a:solidFill>
            <a:schemeClr val="tx1"/>
          </a:solidFill>
          <a:latin typeface="+mn-lt"/>
          <a:ea typeface="+mn-ea"/>
          <a:cs typeface="+mn-cs"/>
        </a:defRPr>
      </a:lvl1pPr>
      <a:lvl2pPr marL="990551" indent="-380982" algn="l" defTabSz="1219139" rtl="0" eaLnBrk="1" latinLnBrk="0" hangingPunct="1">
        <a:spcBef>
          <a:spcPct val="20000"/>
        </a:spcBef>
        <a:buFont typeface="Arial" panose="020B0604020202020204" pitchFamily="34" charset="0"/>
        <a:buChar char="–"/>
        <a:defRPr sz="3733" kern="1200">
          <a:solidFill>
            <a:schemeClr val="tx1"/>
          </a:solidFill>
          <a:latin typeface="+mn-lt"/>
          <a:ea typeface="+mn-ea"/>
          <a:cs typeface="+mn-cs"/>
        </a:defRPr>
      </a:lvl2pPr>
      <a:lvl3pPr marL="1523923" indent="-304784" algn="l" defTabSz="1219139"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3pPr>
      <a:lvl4pPr marL="2133493" indent="-304784" algn="l" defTabSz="1219139"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4pPr>
      <a:lvl5pPr marL="2743063" indent="-304784" algn="l" defTabSz="1219139"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5pPr>
      <a:lvl6pPr marL="3352632" indent="-304784" algn="l" defTabSz="1219139"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6pPr>
      <a:lvl7pPr marL="3962202" indent="-304784" algn="l" defTabSz="1219139"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7pPr>
      <a:lvl8pPr marL="4571771" indent="-304784" algn="l" defTabSz="1219139"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8pPr>
      <a:lvl9pPr marL="5181341" indent="-304784" algn="l" defTabSz="1219139"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9pPr>
    </p:bodyStyle>
    <p:otherStyle>
      <a:defPPr>
        <a:defRPr lang="en-US"/>
      </a:defPPr>
      <a:lvl1pPr marL="0" algn="l" defTabSz="1219139" rtl="0" eaLnBrk="1" latinLnBrk="0" hangingPunct="1">
        <a:defRPr sz="2400" kern="1200">
          <a:solidFill>
            <a:schemeClr val="tx1"/>
          </a:solidFill>
          <a:latin typeface="+mn-lt"/>
          <a:ea typeface="+mn-ea"/>
          <a:cs typeface="+mn-cs"/>
        </a:defRPr>
      </a:lvl1pPr>
      <a:lvl2pPr marL="609570" algn="l" defTabSz="1219139" rtl="0" eaLnBrk="1" latinLnBrk="0" hangingPunct="1">
        <a:defRPr sz="2400" kern="1200">
          <a:solidFill>
            <a:schemeClr val="tx1"/>
          </a:solidFill>
          <a:latin typeface="+mn-lt"/>
          <a:ea typeface="+mn-ea"/>
          <a:cs typeface="+mn-cs"/>
        </a:defRPr>
      </a:lvl2pPr>
      <a:lvl3pPr marL="1219139" algn="l" defTabSz="1219139" rtl="0" eaLnBrk="1" latinLnBrk="0" hangingPunct="1">
        <a:defRPr sz="2400" kern="1200">
          <a:solidFill>
            <a:schemeClr val="tx1"/>
          </a:solidFill>
          <a:latin typeface="+mn-lt"/>
          <a:ea typeface="+mn-ea"/>
          <a:cs typeface="+mn-cs"/>
        </a:defRPr>
      </a:lvl3pPr>
      <a:lvl4pPr marL="1828709" algn="l" defTabSz="1219139" rtl="0" eaLnBrk="1" latinLnBrk="0" hangingPunct="1">
        <a:defRPr sz="2400" kern="1200">
          <a:solidFill>
            <a:schemeClr val="tx1"/>
          </a:solidFill>
          <a:latin typeface="+mn-lt"/>
          <a:ea typeface="+mn-ea"/>
          <a:cs typeface="+mn-cs"/>
        </a:defRPr>
      </a:lvl4pPr>
      <a:lvl5pPr marL="2438278" algn="l" defTabSz="1219139" rtl="0" eaLnBrk="1" latinLnBrk="0" hangingPunct="1">
        <a:defRPr sz="2400" kern="1200">
          <a:solidFill>
            <a:schemeClr val="tx1"/>
          </a:solidFill>
          <a:latin typeface="+mn-lt"/>
          <a:ea typeface="+mn-ea"/>
          <a:cs typeface="+mn-cs"/>
        </a:defRPr>
      </a:lvl5pPr>
      <a:lvl6pPr marL="3047848" algn="l" defTabSz="1219139" rtl="0" eaLnBrk="1" latinLnBrk="0" hangingPunct="1">
        <a:defRPr sz="2400" kern="1200">
          <a:solidFill>
            <a:schemeClr val="tx1"/>
          </a:solidFill>
          <a:latin typeface="+mn-lt"/>
          <a:ea typeface="+mn-ea"/>
          <a:cs typeface="+mn-cs"/>
        </a:defRPr>
      </a:lvl6pPr>
      <a:lvl7pPr marL="3657417" algn="l" defTabSz="1219139" rtl="0" eaLnBrk="1" latinLnBrk="0" hangingPunct="1">
        <a:defRPr sz="2400" kern="1200">
          <a:solidFill>
            <a:schemeClr val="tx1"/>
          </a:solidFill>
          <a:latin typeface="+mn-lt"/>
          <a:ea typeface="+mn-ea"/>
          <a:cs typeface="+mn-cs"/>
        </a:defRPr>
      </a:lvl7pPr>
      <a:lvl8pPr marL="4266987" algn="l" defTabSz="1219139" rtl="0" eaLnBrk="1" latinLnBrk="0" hangingPunct="1">
        <a:defRPr sz="2400" kern="1200">
          <a:solidFill>
            <a:schemeClr val="tx1"/>
          </a:solidFill>
          <a:latin typeface="+mn-lt"/>
          <a:ea typeface="+mn-ea"/>
          <a:cs typeface="+mn-cs"/>
        </a:defRPr>
      </a:lvl8pPr>
      <a:lvl9pPr marL="4876557" algn="l" defTabSz="1219139" rtl="0" eaLnBrk="1" latinLnBrk="0" hangingPunct="1">
        <a:defRPr sz="2400" kern="1200">
          <a:solidFill>
            <a:schemeClr val="tx1"/>
          </a:solidFill>
          <a:latin typeface="+mn-lt"/>
          <a:ea typeface="+mn-ea"/>
          <a:cs typeface="+mn-cs"/>
        </a:defRPr>
      </a:lvl9pPr>
    </p:otherStyle>
  </p:txStyles>
</p:sldMaster>
</file>

<file path=ppt/slideMasters/slideMaster33.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40"/>
        <p:cNvGrpSpPr/>
        <p:nvPr/>
      </p:nvGrpSpPr>
      <p:grpSpPr>
        <a:xfrm>
          <a:off x="0" y="0"/>
          <a:ext cx="0" cy="0"/>
          <a:chOff x="0" y="0"/>
          <a:chExt cx="0" cy="0"/>
        </a:xfrm>
      </p:grpSpPr>
      <p:sp>
        <p:nvSpPr>
          <p:cNvPr id="241" name="Google Shape;241;p54"/>
          <p:cNvSpPr/>
          <p:nvPr/>
        </p:nvSpPr>
        <p:spPr>
          <a:xfrm>
            <a:off x="0" y="6119325"/>
            <a:ext cx="12192000" cy="738675"/>
          </a:xfrm>
          <a:prstGeom prst="rect">
            <a:avLst/>
          </a:prstGeom>
          <a:solidFill>
            <a:schemeClr val="dk1"/>
          </a:solidFill>
          <a:ln>
            <a:noFill/>
          </a:ln>
          <a:effectLst>
            <a:outerShdw blurRad="40000" dist="23000" dir="5400000" rotWithShape="0">
              <a:srgbClr val="000000">
                <a:alpha val="34117"/>
              </a:srgbClr>
            </a:outerShdw>
          </a:effectLst>
        </p:spPr>
        <p:txBody>
          <a:bodyPr spcFirstLastPara="1" wrap="square" lIns="121867" tIns="60933" rIns="121867" bIns="60933"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2400" b="0" i="0" u="none" strike="noStrike" cap="none">
              <a:solidFill>
                <a:schemeClr val="lt1"/>
              </a:solidFill>
              <a:latin typeface="Arial"/>
              <a:ea typeface="Arial"/>
              <a:cs typeface="Arial"/>
              <a:sym typeface="Arial"/>
            </a:endParaRPr>
          </a:p>
        </p:txBody>
      </p:sp>
      <p:sp>
        <p:nvSpPr>
          <p:cNvPr id="242" name="Google Shape;242;p54"/>
          <p:cNvSpPr txBox="1">
            <a:spLocks noGrp="1"/>
          </p:cNvSpPr>
          <p:nvPr>
            <p:ph type="sldNum" idx="12"/>
          </p:nvPr>
        </p:nvSpPr>
        <p:spPr>
          <a:xfrm>
            <a:off x="10668000" y="6355080"/>
            <a:ext cx="812800" cy="365125"/>
          </a:xfrm>
          <a:prstGeom prst="rect">
            <a:avLst/>
          </a:prstGeom>
          <a:noFill/>
          <a:ln>
            <a:noFill/>
          </a:ln>
        </p:spPr>
        <p:txBody>
          <a:bodyPr spcFirstLastPara="1" wrap="square" lIns="68550" tIns="34275" rIns="68550" bIns="34275" anchor="ctr" anchorCtr="0">
            <a:noAutofit/>
          </a:bodyPr>
          <a:lstStyle>
            <a:lvl1pPr marL="0" marR="0" lvl="0" indent="0" algn="r" rtl="0">
              <a:lnSpc>
                <a:spcPct val="100000"/>
              </a:lnSpc>
              <a:spcBef>
                <a:spcPts val="0"/>
              </a:spcBef>
              <a:spcAft>
                <a:spcPts val="0"/>
              </a:spcAft>
              <a:buClr>
                <a:srgbClr val="000000"/>
              </a:buClr>
              <a:buSzPts val="700"/>
              <a:buFont typeface="Arial"/>
              <a:buNone/>
              <a:defRPr sz="1200" b="0" i="0" u="none" strike="noStrike" cap="none">
                <a:solidFill>
                  <a:schemeClr val="lt1"/>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700"/>
              <a:buFont typeface="Arial"/>
              <a:buNone/>
              <a:defRPr sz="1200" b="0" i="0" u="none" strike="noStrike" cap="none">
                <a:solidFill>
                  <a:schemeClr val="lt1"/>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700"/>
              <a:buFont typeface="Arial"/>
              <a:buNone/>
              <a:defRPr sz="1200" b="0" i="0" u="none" strike="noStrike" cap="none">
                <a:solidFill>
                  <a:schemeClr val="lt1"/>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700"/>
              <a:buFont typeface="Arial"/>
              <a:buNone/>
              <a:defRPr sz="1200" b="0" i="0" u="none" strike="noStrike" cap="none">
                <a:solidFill>
                  <a:schemeClr val="lt1"/>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700"/>
              <a:buFont typeface="Arial"/>
              <a:buNone/>
              <a:defRPr sz="1200" b="0" i="0" u="none" strike="noStrike" cap="none">
                <a:solidFill>
                  <a:schemeClr val="lt1"/>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700"/>
              <a:buFont typeface="Arial"/>
              <a:buNone/>
              <a:defRPr sz="1200" b="0" i="0" u="none" strike="noStrike" cap="none">
                <a:solidFill>
                  <a:schemeClr val="lt1"/>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700"/>
              <a:buFont typeface="Arial"/>
              <a:buNone/>
              <a:defRPr sz="1200" b="0" i="0" u="none" strike="noStrike" cap="none">
                <a:solidFill>
                  <a:schemeClr val="lt1"/>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700"/>
              <a:buFont typeface="Arial"/>
              <a:buNone/>
              <a:defRPr sz="1200" b="0" i="0" u="none" strike="noStrike" cap="none">
                <a:solidFill>
                  <a:schemeClr val="lt1"/>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700"/>
              <a:buFont typeface="Arial"/>
              <a:buNone/>
              <a:defRPr sz="1200" b="0" i="0" u="none" strike="noStrike" cap="none">
                <a:solidFill>
                  <a:schemeClr val="lt1"/>
                </a:solidFill>
                <a:latin typeface="Arial"/>
                <a:ea typeface="Arial"/>
                <a:cs typeface="Arial"/>
                <a:sym typeface="Arial"/>
              </a:defRPr>
            </a:lvl9pPr>
          </a:lstStyle>
          <a:p>
            <a:fld id="{00000000-1234-1234-1234-123412341234}" type="slidenum">
              <a:rPr lang="en" smtClean="0"/>
              <a:pPr/>
              <a:t>‹#›</a:t>
            </a:fld>
            <a:endParaRPr lang="en"/>
          </a:p>
        </p:txBody>
      </p:sp>
      <p:pic>
        <p:nvPicPr>
          <p:cNvPr id="243" name="Google Shape;243;p54"/>
          <p:cNvPicPr preferRelativeResize="0"/>
          <p:nvPr/>
        </p:nvPicPr>
        <p:blipFill rotWithShape="1">
          <a:blip r:embed="rId6" cstate="email">
            <a:alphaModFix/>
            <a:extLst>
              <a:ext uri="{28A0092B-C50C-407E-A947-70E740481C1C}">
                <a14:useLocalDpi xmlns:a14="http://schemas.microsoft.com/office/drawing/2010/main"/>
              </a:ext>
            </a:extLst>
          </a:blip>
          <a:srcRect/>
          <a:stretch/>
        </p:blipFill>
        <p:spPr>
          <a:xfrm>
            <a:off x="4772768" y="6345112"/>
            <a:ext cx="2665613" cy="304800"/>
          </a:xfrm>
          <a:prstGeom prst="rect">
            <a:avLst/>
          </a:prstGeom>
          <a:noFill/>
          <a:ln>
            <a:noFill/>
          </a:ln>
        </p:spPr>
      </p:pic>
    </p:spTree>
    <p:extLst>
      <p:ext uri="{BB962C8B-B14F-4D97-AF65-F5344CB8AC3E}">
        <p14:creationId xmlns:p14="http://schemas.microsoft.com/office/powerpoint/2010/main" val="1624153344"/>
      </p:ext>
    </p:extLst>
  </p:cSld>
  <p:clrMap bg1="lt1" tx1="dk1" bg2="dk2" tx2="lt2" accent1="accent1" accent2="accent2" accent3="accent3" accent4="accent4" accent5="accent5" accent6="accent6" hlink="hlink" folHlink="folHlink"/>
  <p:sldLayoutIdLst>
    <p:sldLayoutId id="2147483942" r:id="rId1"/>
    <p:sldLayoutId id="2147483943" r:id="rId2"/>
    <p:sldLayoutId id="2147483944" r:id="rId3"/>
    <p:sldLayoutId id="2147483945" r:id="rId4"/>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otherStyle>
  </p:txStyles>
</p:sldMaster>
</file>

<file path=ppt/slideMasters/slideMaster3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ectangle 6"/>
          <p:cNvSpPr/>
          <p:nvPr userDrawn="1"/>
        </p:nvSpPr>
        <p:spPr>
          <a:xfrm>
            <a:off x="0" y="6119325"/>
            <a:ext cx="12192000" cy="738675"/>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p>
        </p:txBody>
      </p:sp>
      <p:sp>
        <p:nvSpPr>
          <p:cNvPr id="6" name="Slide Number Placeholder 5"/>
          <p:cNvSpPr>
            <a:spLocks noGrp="1"/>
          </p:cNvSpPr>
          <p:nvPr>
            <p:ph type="sldNum" sz="quarter" idx="4"/>
          </p:nvPr>
        </p:nvSpPr>
        <p:spPr>
          <a:xfrm>
            <a:off x="10668000" y="6355080"/>
            <a:ext cx="812800" cy="365125"/>
          </a:xfrm>
          <a:prstGeom prst="rect">
            <a:avLst/>
          </a:prstGeom>
        </p:spPr>
        <p:txBody>
          <a:bodyPr vert="horz" lIns="91440" tIns="45720" rIns="91440" bIns="45720" rtlCol="0" anchor="ctr"/>
          <a:lstStyle>
            <a:lvl1pPr algn="r">
              <a:defRPr sz="1200">
                <a:solidFill>
                  <a:schemeClr val="bg1"/>
                </a:solidFill>
              </a:defRPr>
            </a:lvl1pPr>
          </a:lstStyle>
          <a:p>
            <a:fld id="{36839232-8DE6-4906-83C6-25E5FB93B92D}" type="slidenum">
              <a:rPr lang="en-US" smtClean="0"/>
              <a:pPr/>
              <a:t>‹#›</a:t>
            </a:fld>
            <a:endParaRPr lang="en-US"/>
          </a:p>
        </p:txBody>
      </p:sp>
      <p:pic>
        <p:nvPicPr>
          <p:cNvPr id="2" name="Graphic 1">
            <a:extLst>
              <a:ext uri="{FF2B5EF4-FFF2-40B4-BE49-F238E27FC236}">
                <a16:creationId xmlns:a16="http://schemas.microsoft.com/office/drawing/2014/main" id="{07CB1269-49A8-437C-9D57-DA978CB9492E}"/>
              </a:ext>
            </a:extLst>
          </p:cNvPr>
          <p:cNvPicPr>
            <a:picLocks noChangeAspect="1"/>
          </p:cNvPicPr>
          <p:nvPr userDrawn="1"/>
        </p:nvPicPr>
        <p:blipFill>
          <a:blip r:embed="rId11" cstate="email">
            <a:extLst>
              <a:ext uri="{28A0092B-C50C-407E-A947-70E740481C1C}">
                <a14:useLocalDpi xmlns:a14="http://schemas.microsoft.com/office/drawing/2010/main"/>
              </a:ext>
              <a:ext uri="{96DAC541-7B7A-43D3-8B79-37D633B846F1}">
                <asvg:svgBlip xmlns="" xmlns:asvg="http://schemas.microsoft.com/office/drawing/2016/SVG/main" r:embed="rId12"/>
              </a:ext>
            </a:extLst>
          </a:blip>
          <a:stretch>
            <a:fillRect/>
          </a:stretch>
        </p:blipFill>
        <p:spPr>
          <a:xfrm>
            <a:off x="4714691" y="6327108"/>
            <a:ext cx="2762621" cy="323113"/>
          </a:xfrm>
          <a:prstGeom prst="rect">
            <a:avLst/>
          </a:prstGeom>
        </p:spPr>
      </p:pic>
    </p:spTree>
    <p:extLst>
      <p:ext uri="{BB962C8B-B14F-4D97-AF65-F5344CB8AC3E}">
        <p14:creationId xmlns:p14="http://schemas.microsoft.com/office/powerpoint/2010/main" val="1490200095"/>
      </p:ext>
    </p:extLst>
  </p:cSld>
  <p:clrMap bg1="lt1" tx1="dk1" bg2="lt2" tx2="dk2" accent1="accent1" accent2="accent2" accent3="accent3" accent4="accent4" accent5="accent5" accent6="accent6" hlink="hlink" folHlink="folHlink"/>
  <p:sldLayoutIdLst>
    <p:sldLayoutId id="2147483947" r:id="rId1"/>
    <p:sldLayoutId id="2147483948" r:id="rId2"/>
    <p:sldLayoutId id="2147483949" r:id="rId3"/>
    <p:sldLayoutId id="2147483950" r:id="rId4"/>
    <p:sldLayoutId id="2147483951" r:id="rId5"/>
    <p:sldLayoutId id="2147483952" r:id="rId6"/>
    <p:sldLayoutId id="2147483953" r:id="rId7"/>
    <p:sldLayoutId id="2147483954" r:id="rId8"/>
    <p:sldLayoutId id="2147483955" r:id="rId9"/>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ctr" defTabSz="1219140" rtl="0" eaLnBrk="1" latinLnBrk="0" hangingPunct="1">
        <a:spcBef>
          <a:spcPct val="0"/>
        </a:spcBef>
        <a:buNone/>
        <a:defRPr sz="5867" kern="1200">
          <a:solidFill>
            <a:schemeClr val="tx1"/>
          </a:solidFill>
          <a:latin typeface="+mj-lt"/>
          <a:ea typeface="+mj-ea"/>
          <a:cs typeface="+mj-cs"/>
        </a:defRPr>
      </a:lvl1pPr>
    </p:titleStyle>
    <p:bodyStyle>
      <a:lvl1pPr marL="457178" indent="-457178" algn="l" defTabSz="1219140" rtl="0" eaLnBrk="1" latinLnBrk="0" hangingPunct="1">
        <a:spcBef>
          <a:spcPct val="20000"/>
        </a:spcBef>
        <a:buFont typeface="Arial" panose="020B0604020202020204" pitchFamily="34" charset="0"/>
        <a:buChar char="•"/>
        <a:defRPr sz="4267" kern="1200">
          <a:solidFill>
            <a:schemeClr val="tx1"/>
          </a:solidFill>
          <a:latin typeface="+mn-lt"/>
          <a:ea typeface="+mn-ea"/>
          <a:cs typeface="+mn-cs"/>
        </a:defRPr>
      </a:lvl1pPr>
      <a:lvl2pPr marL="990550" indent="-380981" algn="l" defTabSz="1219140" rtl="0" eaLnBrk="1" latinLnBrk="0" hangingPunct="1">
        <a:spcBef>
          <a:spcPct val="20000"/>
        </a:spcBef>
        <a:buFont typeface="Arial" panose="020B0604020202020204" pitchFamily="34" charset="0"/>
        <a:buChar char="–"/>
        <a:defRPr sz="3733" kern="1200">
          <a:solidFill>
            <a:schemeClr val="tx1"/>
          </a:solidFill>
          <a:latin typeface="+mn-lt"/>
          <a:ea typeface="+mn-ea"/>
          <a:cs typeface="+mn-cs"/>
        </a:defRPr>
      </a:lvl2pPr>
      <a:lvl3pPr marL="1523925" indent="-304784" algn="l" defTabSz="121914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3pPr>
      <a:lvl4pPr marL="2133493" indent="-304784" algn="l" defTabSz="121914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4pPr>
      <a:lvl5pPr marL="2743062" indent="-304784" algn="l" defTabSz="121914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5pPr>
      <a:lvl6pPr marL="3352632" indent="-304784" algn="l" defTabSz="121914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6pPr>
      <a:lvl7pPr marL="3962202" indent="-304784" algn="l" defTabSz="121914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7pPr>
      <a:lvl8pPr marL="4571772" indent="-304784" algn="l" defTabSz="121914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8pPr>
      <a:lvl9pPr marL="5181341" indent="-304784" algn="l" defTabSz="121914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9pPr>
    </p:bodyStyle>
    <p:otherStyle>
      <a:defPPr>
        <a:defRPr lang="en-US"/>
      </a:defPPr>
      <a:lvl1pPr marL="0" algn="l" defTabSz="1219140" rtl="0" eaLnBrk="1" latinLnBrk="0" hangingPunct="1">
        <a:defRPr sz="2400" kern="1200">
          <a:solidFill>
            <a:schemeClr val="tx1"/>
          </a:solidFill>
          <a:latin typeface="+mn-lt"/>
          <a:ea typeface="+mn-ea"/>
          <a:cs typeface="+mn-cs"/>
        </a:defRPr>
      </a:lvl1pPr>
      <a:lvl2pPr marL="609570" algn="l" defTabSz="1219140" rtl="0" eaLnBrk="1" latinLnBrk="0" hangingPunct="1">
        <a:defRPr sz="2400" kern="1200">
          <a:solidFill>
            <a:schemeClr val="tx1"/>
          </a:solidFill>
          <a:latin typeface="+mn-lt"/>
          <a:ea typeface="+mn-ea"/>
          <a:cs typeface="+mn-cs"/>
        </a:defRPr>
      </a:lvl2pPr>
      <a:lvl3pPr marL="1219140" algn="l" defTabSz="1219140" rtl="0" eaLnBrk="1" latinLnBrk="0" hangingPunct="1">
        <a:defRPr sz="2400" kern="1200">
          <a:solidFill>
            <a:schemeClr val="tx1"/>
          </a:solidFill>
          <a:latin typeface="+mn-lt"/>
          <a:ea typeface="+mn-ea"/>
          <a:cs typeface="+mn-cs"/>
        </a:defRPr>
      </a:lvl3pPr>
      <a:lvl4pPr marL="1828709" algn="l" defTabSz="1219140" rtl="0" eaLnBrk="1" latinLnBrk="0" hangingPunct="1">
        <a:defRPr sz="2400" kern="1200">
          <a:solidFill>
            <a:schemeClr val="tx1"/>
          </a:solidFill>
          <a:latin typeface="+mn-lt"/>
          <a:ea typeface="+mn-ea"/>
          <a:cs typeface="+mn-cs"/>
        </a:defRPr>
      </a:lvl4pPr>
      <a:lvl5pPr marL="2438278" algn="l" defTabSz="1219140" rtl="0" eaLnBrk="1" latinLnBrk="0" hangingPunct="1">
        <a:defRPr sz="2400" kern="1200">
          <a:solidFill>
            <a:schemeClr val="tx1"/>
          </a:solidFill>
          <a:latin typeface="+mn-lt"/>
          <a:ea typeface="+mn-ea"/>
          <a:cs typeface="+mn-cs"/>
        </a:defRPr>
      </a:lvl5pPr>
      <a:lvl6pPr marL="3047848" algn="l" defTabSz="1219140" rtl="0" eaLnBrk="1" latinLnBrk="0" hangingPunct="1">
        <a:defRPr sz="2400" kern="1200">
          <a:solidFill>
            <a:schemeClr val="tx1"/>
          </a:solidFill>
          <a:latin typeface="+mn-lt"/>
          <a:ea typeface="+mn-ea"/>
          <a:cs typeface="+mn-cs"/>
        </a:defRPr>
      </a:lvl6pPr>
      <a:lvl7pPr marL="3657418" algn="l" defTabSz="1219140" rtl="0" eaLnBrk="1" latinLnBrk="0" hangingPunct="1">
        <a:defRPr sz="2400" kern="1200">
          <a:solidFill>
            <a:schemeClr val="tx1"/>
          </a:solidFill>
          <a:latin typeface="+mn-lt"/>
          <a:ea typeface="+mn-ea"/>
          <a:cs typeface="+mn-cs"/>
        </a:defRPr>
      </a:lvl7pPr>
      <a:lvl8pPr marL="4266987" algn="l" defTabSz="1219140" rtl="0" eaLnBrk="1" latinLnBrk="0" hangingPunct="1">
        <a:defRPr sz="2400" kern="1200">
          <a:solidFill>
            <a:schemeClr val="tx1"/>
          </a:solidFill>
          <a:latin typeface="+mn-lt"/>
          <a:ea typeface="+mn-ea"/>
          <a:cs typeface="+mn-cs"/>
        </a:defRPr>
      </a:lvl8pPr>
      <a:lvl9pPr marL="4876557" algn="l" defTabSz="1219140" rtl="0" eaLnBrk="1" latinLnBrk="0" hangingPunct="1">
        <a:defRPr sz="2400" kern="1200">
          <a:solidFill>
            <a:schemeClr val="tx1"/>
          </a:solidFill>
          <a:latin typeface="+mn-lt"/>
          <a:ea typeface="+mn-ea"/>
          <a:cs typeface="+mn-cs"/>
        </a:defRPr>
      </a:lvl9pPr>
    </p:otherStyle>
  </p:txStyles>
</p:sldMaster>
</file>

<file path=ppt/slideMasters/slideMaster3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ectangle 6"/>
          <p:cNvSpPr/>
          <p:nvPr userDrawn="1"/>
        </p:nvSpPr>
        <p:spPr>
          <a:xfrm>
            <a:off x="0" y="6119325"/>
            <a:ext cx="12192000" cy="738675"/>
          </a:xfrm>
          <a:prstGeom prst="rect">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2400">
              <a:solidFill>
                <a:prstClr val="white"/>
              </a:solidFill>
            </a:endParaRPr>
          </a:p>
        </p:txBody>
      </p:sp>
      <p:sp>
        <p:nvSpPr>
          <p:cNvPr id="6" name="Slide Number Placeholder 5"/>
          <p:cNvSpPr>
            <a:spLocks noGrp="1"/>
          </p:cNvSpPr>
          <p:nvPr>
            <p:ph type="sldNum" sz="quarter" idx="4"/>
          </p:nvPr>
        </p:nvSpPr>
        <p:spPr>
          <a:xfrm>
            <a:off x="10668000" y="6355080"/>
            <a:ext cx="812800" cy="365125"/>
          </a:xfrm>
          <a:prstGeom prst="rect">
            <a:avLst/>
          </a:prstGeom>
        </p:spPr>
        <p:txBody>
          <a:bodyPr vert="horz" lIns="91430" tIns="45715" rIns="91430" bIns="45715" rtlCol="0" anchor="ctr"/>
          <a:lstStyle>
            <a:lvl1pPr algn="r">
              <a:defRPr sz="1200">
                <a:solidFill>
                  <a:schemeClr val="bg1"/>
                </a:solidFill>
              </a:defRPr>
            </a:lvl1pPr>
          </a:lstStyle>
          <a:p>
            <a:fld id="{36839232-8DE6-4906-83C6-25E5FB93B92D}" type="slidenum">
              <a:rPr lang="en-US" smtClean="0">
                <a:solidFill>
                  <a:prstClr val="white"/>
                </a:solidFill>
              </a:rPr>
              <a:pPr/>
              <a:t>‹#›</a:t>
            </a:fld>
            <a:endParaRPr lang="en-US">
              <a:solidFill>
                <a:prstClr val="white"/>
              </a:solidFill>
            </a:endParaRPr>
          </a:p>
        </p:txBody>
      </p:sp>
      <p:pic>
        <p:nvPicPr>
          <p:cNvPr id="8" name="Picture 7"/>
          <p:cNvPicPr>
            <a:picLocks noChangeAspect="1"/>
          </p:cNvPicPr>
          <p:nvPr userDrawn="1"/>
        </p:nvPicPr>
        <p:blipFill>
          <a:blip r:embed="rId5" cstate="email">
            <a:extLst>
              <a:ext uri="{28A0092B-C50C-407E-A947-70E740481C1C}">
                <a14:useLocalDpi xmlns:a14="http://schemas.microsoft.com/office/drawing/2010/main"/>
              </a:ext>
            </a:extLst>
          </a:blip>
          <a:stretch>
            <a:fillRect/>
          </a:stretch>
        </p:blipFill>
        <p:spPr>
          <a:xfrm>
            <a:off x="4772768" y="6345112"/>
            <a:ext cx="2665613" cy="304800"/>
          </a:xfrm>
          <a:prstGeom prst="rect">
            <a:avLst/>
          </a:prstGeom>
          <a:noFill/>
          <a:ln>
            <a:noFill/>
          </a:ln>
        </p:spPr>
      </p:pic>
    </p:spTree>
    <p:extLst>
      <p:ext uri="{BB962C8B-B14F-4D97-AF65-F5344CB8AC3E}">
        <p14:creationId xmlns:p14="http://schemas.microsoft.com/office/powerpoint/2010/main" val="2480343485"/>
      </p:ext>
    </p:extLst>
  </p:cSld>
  <p:clrMap bg1="lt1" tx1="dk1" bg2="lt2" tx2="dk2" accent1="accent1" accent2="accent2" accent3="accent3" accent4="accent4" accent5="accent5" accent6="accent6" hlink="hlink" folHlink="folHlink"/>
  <p:sldLayoutIdLst>
    <p:sldLayoutId id="2147483957" r:id="rId1"/>
    <p:sldLayoutId id="2147483958" r:id="rId2"/>
    <p:sldLayoutId id="2147483959" r:id="rId3"/>
  </p:sldLayoutIdLst>
  <p:hf hdr="0" ftr="0" dt="0"/>
  <p:txStyles>
    <p:titleStyle>
      <a:lvl1pPr algn="ctr" defTabSz="1218900" rtl="0" eaLnBrk="1" latinLnBrk="0" hangingPunct="1">
        <a:spcBef>
          <a:spcPct val="0"/>
        </a:spcBef>
        <a:buNone/>
        <a:defRPr sz="5867" kern="1200">
          <a:solidFill>
            <a:schemeClr val="tx1"/>
          </a:solidFill>
          <a:latin typeface="+mj-lt"/>
          <a:ea typeface="+mj-ea"/>
          <a:cs typeface="+mj-cs"/>
        </a:defRPr>
      </a:lvl1pPr>
    </p:titleStyle>
    <p:bodyStyle>
      <a:lvl1pPr marL="457083" indent="-457083" algn="l" defTabSz="1218900" rtl="0" eaLnBrk="1" latinLnBrk="0" hangingPunct="1">
        <a:spcBef>
          <a:spcPct val="20000"/>
        </a:spcBef>
        <a:buFont typeface="Arial" panose="020B0604020202020204" pitchFamily="34" charset="0"/>
        <a:buChar char="•"/>
        <a:defRPr sz="4267" kern="1200">
          <a:solidFill>
            <a:schemeClr val="tx1"/>
          </a:solidFill>
          <a:latin typeface="+mn-lt"/>
          <a:ea typeface="+mn-ea"/>
          <a:cs typeface="+mn-cs"/>
        </a:defRPr>
      </a:lvl1pPr>
      <a:lvl2pPr marL="990358" indent="-380906" algn="l" defTabSz="1218900" rtl="0" eaLnBrk="1" latinLnBrk="0" hangingPunct="1">
        <a:spcBef>
          <a:spcPct val="20000"/>
        </a:spcBef>
        <a:buFont typeface="Arial" panose="020B0604020202020204" pitchFamily="34" charset="0"/>
        <a:buChar char="–"/>
        <a:defRPr sz="3733" kern="1200">
          <a:solidFill>
            <a:schemeClr val="tx1"/>
          </a:solidFill>
          <a:latin typeface="+mn-lt"/>
          <a:ea typeface="+mn-ea"/>
          <a:cs typeface="+mn-cs"/>
        </a:defRPr>
      </a:lvl2pPr>
      <a:lvl3pPr marL="1523621" indent="-304720" algn="l" defTabSz="12189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3pPr>
      <a:lvl4pPr marL="2133067" indent="-304720" algn="l" defTabSz="121890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4pPr>
      <a:lvl5pPr marL="2742518" indent="-304720" algn="l" defTabSz="121890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5pPr>
      <a:lvl6pPr marL="3351960" indent="-304720" algn="l" defTabSz="121890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6pPr>
      <a:lvl7pPr marL="3961413" indent="-304720" algn="l" defTabSz="121890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7pPr>
      <a:lvl8pPr marL="4570860" indent="-304720" algn="l" defTabSz="121890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8pPr>
      <a:lvl9pPr marL="5180306" indent="-304720" algn="l" defTabSz="121890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9pPr>
    </p:bodyStyle>
    <p:otherStyle>
      <a:defPPr>
        <a:defRPr lang="en-US"/>
      </a:defPPr>
      <a:lvl1pPr marL="0" algn="l" defTabSz="1218900" rtl="0" eaLnBrk="1" latinLnBrk="0" hangingPunct="1">
        <a:defRPr sz="2400" kern="1200">
          <a:solidFill>
            <a:schemeClr val="tx1"/>
          </a:solidFill>
          <a:latin typeface="+mn-lt"/>
          <a:ea typeface="+mn-ea"/>
          <a:cs typeface="+mn-cs"/>
        </a:defRPr>
      </a:lvl1pPr>
      <a:lvl2pPr marL="609443" algn="l" defTabSz="1218900" rtl="0" eaLnBrk="1" latinLnBrk="0" hangingPunct="1">
        <a:defRPr sz="2400" kern="1200">
          <a:solidFill>
            <a:schemeClr val="tx1"/>
          </a:solidFill>
          <a:latin typeface="+mn-lt"/>
          <a:ea typeface="+mn-ea"/>
          <a:cs typeface="+mn-cs"/>
        </a:defRPr>
      </a:lvl2pPr>
      <a:lvl3pPr marL="1218900" algn="l" defTabSz="1218900" rtl="0" eaLnBrk="1" latinLnBrk="0" hangingPunct="1">
        <a:defRPr sz="2400" kern="1200">
          <a:solidFill>
            <a:schemeClr val="tx1"/>
          </a:solidFill>
          <a:latin typeface="+mn-lt"/>
          <a:ea typeface="+mn-ea"/>
          <a:cs typeface="+mn-cs"/>
        </a:defRPr>
      </a:lvl3pPr>
      <a:lvl4pPr marL="1828346" algn="l" defTabSz="1218900" rtl="0" eaLnBrk="1" latinLnBrk="0" hangingPunct="1">
        <a:defRPr sz="2400" kern="1200">
          <a:solidFill>
            <a:schemeClr val="tx1"/>
          </a:solidFill>
          <a:latin typeface="+mn-lt"/>
          <a:ea typeface="+mn-ea"/>
          <a:cs typeface="+mn-cs"/>
        </a:defRPr>
      </a:lvl4pPr>
      <a:lvl5pPr marL="2437798" algn="l" defTabSz="1218900" rtl="0" eaLnBrk="1" latinLnBrk="0" hangingPunct="1">
        <a:defRPr sz="2400" kern="1200">
          <a:solidFill>
            <a:schemeClr val="tx1"/>
          </a:solidFill>
          <a:latin typeface="+mn-lt"/>
          <a:ea typeface="+mn-ea"/>
          <a:cs typeface="+mn-cs"/>
        </a:defRPr>
      </a:lvl5pPr>
      <a:lvl6pPr marL="3047240" algn="l" defTabSz="1218900" rtl="0" eaLnBrk="1" latinLnBrk="0" hangingPunct="1">
        <a:defRPr sz="2400" kern="1200">
          <a:solidFill>
            <a:schemeClr val="tx1"/>
          </a:solidFill>
          <a:latin typeface="+mn-lt"/>
          <a:ea typeface="+mn-ea"/>
          <a:cs typeface="+mn-cs"/>
        </a:defRPr>
      </a:lvl6pPr>
      <a:lvl7pPr marL="3656683" algn="l" defTabSz="1218900" rtl="0" eaLnBrk="1" latinLnBrk="0" hangingPunct="1">
        <a:defRPr sz="2400" kern="1200">
          <a:solidFill>
            <a:schemeClr val="tx1"/>
          </a:solidFill>
          <a:latin typeface="+mn-lt"/>
          <a:ea typeface="+mn-ea"/>
          <a:cs typeface="+mn-cs"/>
        </a:defRPr>
      </a:lvl7pPr>
      <a:lvl8pPr marL="4266133" algn="l" defTabSz="1218900" rtl="0" eaLnBrk="1" latinLnBrk="0" hangingPunct="1">
        <a:defRPr sz="2400" kern="1200">
          <a:solidFill>
            <a:schemeClr val="tx1"/>
          </a:solidFill>
          <a:latin typeface="+mn-lt"/>
          <a:ea typeface="+mn-ea"/>
          <a:cs typeface="+mn-cs"/>
        </a:defRPr>
      </a:lvl8pPr>
      <a:lvl9pPr marL="4875581" algn="l" defTabSz="1218900" rtl="0" eaLnBrk="1" latinLnBrk="0" hangingPunct="1">
        <a:defRPr sz="2400" kern="1200">
          <a:solidFill>
            <a:schemeClr val="tx1"/>
          </a:solidFill>
          <a:latin typeface="+mn-lt"/>
          <a:ea typeface="+mn-ea"/>
          <a:cs typeface="+mn-cs"/>
        </a:defRPr>
      </a:lvl9pPr>
    </p:otherStyle>
  </p:txStyles>
</p:sldMaster>
</file>

<file path=ppt/slideMasters/slideMaster3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ectangle 6"/>
          <p:cNvSpPr/>
          <p:nvPr userDrawn="1"/>
        </p:nvSpPr>
        <p:spPr>
          <a:xfrm>
            <a:off x="0" y="6119325"/>
            <a:ext cx="12192000" cy="738675"/>
          </a:xfrm>
          <a:prstGeom prst="rect">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solidFill>
                <a:prstClr val="white"/>
              </a:solidFill>
            </a:endParaRPr>
          </a:p>
        </p:txBody>
      </p:sp>
      <p:sp>
        <p:nvSpPr>
          <p:cNvPr id="6" name="Slide Number Placeholder 5"/>
          <p:cNvSpPr>
            <a:spLocks noGrp="1"/>
          </p:cNvSpPr>
          <p:nvPr>
            <p:ph type="sldNum" sz="quarter" idx="4"/>
          </p:nvPr>
        </p:nvSpPr>
        <p:spPr>
          <a:xfrm>
            <a:off x="10668000" y="6355080"/>
            <a:ext cx="812800" cy="365125"/>
          </a:xfrm>
          <a:prstGeom prst="rect">
            <a:avLst/>
          </a:prstGeom>
        </p:spPr>
        <p:txBody>
          <a:bodyPr vert="horz" lIns="91440" tIns="45720" rIns="91440" bIns="45720" rtlCol="0" anchor="ctr"/>
          <a:lstStyle>
            <a:lvl1pPr algn="r">
              <a:defRPr sz="1200">
                <a:solidFill>
                  <a:schemeClr val="bg1"/>
                </a:solidFill>
              </a:defRPr>
            </a:lvl1pPr>
          </a:lstStyle>
          <a:p>
            <a:fld id="{36839232-8DE6-4906-83C6-25E5FB93B92D}" type="slidenum">
              <a:rPr lang="en-US" smtClean="0">
                <a:solidFill>
                  <a:prstClr val="white"/>
                </a:solidFill>
              </a:rPr>
              <a:pPr/>
              <a:t>‹#›</a:t>
            </a:fld>
            <a:endParaRPr lang="en-US">
              <a:solidFill>
                <a:prstClr val="white"/>
              </a:solidFill>
            </a:endParaRPr>
          </a:p>
        </p:txBody>
      </p:sp>
      <p:pic>
        <p:nvPicPr>
          <p:cNvPr id="8" name="Picture 7"/>
          <p:cNvPicPr>
            <a:picLocks noChangeAspect="1"/>
          </p:cNvPicPr>
          <p:nvPr userDrawn="1"/>
        </p:nvPicPr>
        <p:blipFill>
          <a:blip r:embed="rId7" cstate="email">
            <a:extLst>
              <a:ext uri="{28A0092B-C50C-407E-A947-70E740481C1C}">
                <a14:useLocalDpi xmlns:a14="http://schemas.microsoft.com/office/drawing/2010/main"/>
              </a:ext>
            </a:extLst>
          </a:blip>
          <a:stretch>
            <a:fillRect/>
          </a:stretch>
        </p:blipFill>
        <p:spPr>
          <a:xfrm>
            <a:off x="4772767" y="6345112"/>
            <a:ext cx="2665613" cy="304800"/>
          </a:xfrm>
          <a:prstGeom prst="rect">
            <a:avLst/>
          </a:prstGeom>
          <a:noFill/>
          <a:ln>
            <a:noFill/>
          </a:ln>
        </p:spPr>
      </p:pic>
    </p:spTree>
    <p:extLst>
      <p:ext uri="{BB962C8B-B14F-4D97-AF65-F5344CB8AC3E}">
        <p14:creationId xmlns:p14="http://schemas.microsoft.com/office/powerpoint/2010/main" val="508853606"/>
      </p:ext>
    </p:extLst>
  </p:cSld>
  <p:clrMap bg1="lt1" tx1="dk1" bg2="lt2" tx2="dk2" accent1="accent1" accent2="accent2" accent3="accent3" accent4="accent4" accent5="accent5" accent6="accent6" hlink="hlink" folHlink="folHlink"/>
  <p:sldLayoutIdLst>
    <p:sldLayoutId id="2147483961" r:id="rId1"/>
    <p:sldLayoutId id="2147483962" r:id="rId2"/>
    <p:sldLayoutId id="2147483963" r:id="rId3"/>
    <p:sldLayoutId id="2147483964" r:id="rId4"/>
    <p:sldLayoutId id="2147483965" r:id="rId5"/>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ctr" defTabSz="1219140" rtl="0" eaLnBrk="1" latinLnBrk="0" hangingPunct="1">
        <a:spcBef>
          <a:spcPct val="0"/>
        </a:spcBef>
        <a:buNone/>
        <a:defRPr sz="5867" kern="1200">
          <a:solidFill>
            <a:schemeClr val="tx1"/>
          </a:solidFill>
          <a:latin typeface="+mj-lt"/>
          <a:ea typeface="+mj-ea"/>
          <a:cs typeface="+mj-cs"/>
        </a:defRPr>
      </a:lvl1pPr>
    </p:titleStyle>
    <p:bodyStyle>
      <a:lvl1pPr marL="457178" indent="-457178" algn="l" defTabSz="1219140" rtl="0" eaLnBrk="1" latinLnBrk="0" hangingPunct="1">
        <a:spcBef>
          <a:spcPct val="20000"/>
        </a:spcBef>
        <a:buFont typeface="Arial" panose="020B0604020202020204" pitchFamily="34" charset="0"/>
        <a:buChar char="•"/>
        <a:defRPr sz="4267" kern="1200">
          <a:solidFill>
            <a:schemeClr val="tx1"/>
          </a:solidFill>
          <a:latin typeface="+mn-lt"/>
          <a:ea typeface="+mn-ea"/>
          <a:cs typeface="+mn-cs"/>
        </a:defRPr>
      </a:lvl1pPr>
      <a:lvl2pPr marL="990550" indent="-380981" algn="l" defTabSz="1219140" rtl="0" eaLnBrk="1" latinLnBrk="0" hangingPunct="1">
        <a:spcBef>
          <a:spcPct val="20000"/>
        </a:spcBef>
        <a:buFont typeface="Arial" panose="020B0604020202020204" pitchFamily="34" charset="0"/>
        <a:buChar char="–"/>
        <a:defRPr sz="3733" kern="1200">
          <a:solidFill>
            <a:schemeClr val="tx1"/>
          </a:solidFill>
          <a:latin typeface="+mn-lt"/>
          <a:ea typeface="+mn-ea"/>
          <a:cs typeface="+mn-cs"/>
        </a:defRPr>
      </a:lvl2pPr>
      <a:lvl3pPr marL="1523925" indent="-304784" algn="l" defTabSz="121914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3pPr>
      <a:lvl4pPr marL="2133493" indent="-304784" algn="l" defTabSz="121914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4pPr>
      <a:lvl5pPr marL="2743062" indent="-304784" algn="l" defTabSz="121914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5pPr>
      <a:lvl6pPr marL="3352632" indent="-304784" algn="l" defTabSz="121914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6pPr>
      <a:lvl7pPr marL="3962202" indent="-304784" algn="l" defTabSz="121914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7pPr>
      <a:lvl8pPr marL="4571772" indent="-304784" algn="l" defTabSz="121914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8pPr>
      <a:lvl9pPr marL="5181341" indent="-304784" algn="l" defTabSz="121914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9pPr>
    </p:bodyStyle>
    <p:otherStyle>
      <a:defPPr>
        <a:defRPr lang="en-US"/>
      </a:defPPr>
      <a:lvl1pPr marL="0" algn="l" defTabSz="1219140" rtl="0" eaLnBrk="1" latinLnBrk="0" hangingPunct="1">
        <a:defRPr sz="2400" kern="1200">
          <a:solidFill>
            <a:schemeClr val="tx1"/>
          </a:solidFill>
          <a:latin typeface="+mn-lt"/>
          <a:ea typeface="+mn-ea"/>
          <a:cs typeface="+mn-cs"/>
        </a:defRPr>
      </a:lvl1pPr>
      <a:lvl2pPr marL="609570" algn="l" defTabSz="1219140" rtl="0" eaLnBrk="1" latinLnBrk="0" hangingPunct="1">
        <a:defRPr sz="2400" kern="1200">
          <a:solidFill>
            <a:schemeClr val="tx1"/>
          </a:solidFill>
          <a:latin typeface="+mn-lt"/>
          <a:ea typeface="+mn-ea"/>
          <a:cs typeface="+mn-cs"/>
        </a:defRPr>
      </a:lvl2pPr>
      <a:lvl3pPr marL="1219140" algn="l" defTabSz="1219140" rtl="0" eaLnBrk="1" latinLnBrk="0" hangingPunct="1">
        <a:defRPr sz="2400" kern="1200">
          <a:solidFill>
            <a:schemeClr val="tx1"/>
          </a:solidFill>
          <a:latin typeface="+mn-lt"/>
          <a:ea typeface="+mn-ea"/>
          <a:cs typeface="+mn-cs"/>
        </a:defRPr>
      </a:lvl3pPr>
      <a:lvl4pPr marL="1828709" algn="l" defTabSz="1219140" rtl="0" eaLnBrk="1" latinLnBrk="0" hangingPunct="1">
        <a:defRPr sz="2400" kern="1200">
          <a:solidFill>
            <a:schemeClr val="tx1"/>
          </a:solidFill>
          <a:latin typeface="+mn-lt"/>
          <a:ea typeface="+mn-ea"/>
          <a:cs typeface="+mn-cs"/>
        </a:defRPr>
      </a:lvl4pPr>
      <a:lvl5pPr marL="2438278" algn="l" defTabSz="1219140" rtl="0" eaLnBrk="1" latinLnBrk="0" hangingPunct="1">
        <a:defRPr sz="2400" kern="1200">
          <a:solidFill>
            <a:schemeClr val="tx1"/>
          </a:solidFill>
          <a:latin typeface="+mn-lt"/>
          <a:ea typeface="+mn-ea"/>
          <a:cs typeface="+mn-cs"/>
        </a:defRPr>
      </a:lvl5pPr>
      <a:lvl6pPr marL="3047848" algn="l" defTabSz="1219140" rtl="0" eaLnBrk="1" latinLnBrk="0" hangingPunct="1">
        <a:defRPr sz="2400" kern="1200">
          <a:solidFill>
            <a:schemeClr val="tx1"/>
          </a:solidFill>
          <a:latin typeface="+mn-lt"/>
          <a:ea typeface="+mn-ea"/>
          <a:cs typeface="+mn-cs"/>
        </a:defRPr>
      </a:lvl6pPr>
      <a:lvl7pPr marL="3657418" algn="l" defTabSz="1219140" rtl="0" eaLnBrk="1" latinLnBrk="0" hangingPunct="1">
        <a:defRPr sz="2400" kern="1200">
          <a:solidFill>
            <a:schemeClr val="tx1"/>
          </a:solidFill>
          <a:latin typeface="+mn-lt"/>
          <a:ea typeface="+mn-ea"/>
          <a:cs typeface="+mn-cs"/>
        </a:defRPr>
      </a:lvl7pPr>
      <a:lvl8pPr marL="4266987" algn="l" defTabSz="1219140" rtl="0" eaLnBrk="1" latinLnBrk="0" hangingPunct="1">
        <a:defRPr sz="2400" kern="1200">
          <a:solidFill>
            <a:schemeClr val="tx1"/>
          </a:solidFill>
          <a:latin typeface="+mn-lt"/>
          <a:ea typeface="+mn-ea"/>
          <a:cs typeface="+mn-cs"/>
        </a:defRPr>
      </a:lvl8pPr>
      <a:lvl9pPr marL="4876557" algn="l" defTabSz="1219140" rtl="0" eaLnBrk="1" latinLnBrk="0" hangingPunct="1">
        <a:defRPr sz="2400" kern="1200">
          <a:solidFill>
            <a:schemeClr val="tx1"/>
          </a:solidFill>
          <a:latin typeface="+mn-lt"/>
          <a:ea typeface="+mn-ea"/>
          <a:cs typeface="+mn-cs"/>
        </a:defRPr>
      </a:lvl9pPr>
    </p:otherStyle>
  </p:txStyles>
</p:sldMaster>
</file>

<file path=ppt/slideMasters/slideMaster37.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1"/>
        <p:cNvGrpSpPr/>
        <p:nvPr/>
      </p:nvGrpSpPr>
      <p:grpSpPr>
        <a:xfrm>
          <a:off x="0" y="0"/>
          <a:ext cx="0" cy="0"/>
          <a:chOff x="0" y="0"/>
          <a:chExt cx="0" cy="0"/>
        </a:xfrm>
      </p:grpSpPr>
      <p:sp>
        <p:nvSpPr>
          <p:cNvPr id="12" name="Google Shape;12;p18"/>
          <p:cNvSpPr/>
          <p:nvPr/>
        </p:nvSpPr>
        <p:spPr>
          <a:xfrm>
            <a:off x="0" y="6120385"/>
            <a:ext cx="12192000" cy="738675"/>
          </a:xfrm>
          <a:prstGeom prst="rect">
            <a:avLst/>
          </a:prstGeom>
          <a:solidFill>
            <a:schemeClr val="dk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400" b="0" i="0" u="none" strike="noStrike" cap="none">
              <a:solidFill>
                <a:schemeClr val="lt1"/>
              </a:solidFill>
              <a:latin typeface="Arial"/>
              <a:ea typeface="Arial"/>
              <a:cs typeface="Arial"/>
              <a:sym typeface="Arial"/>
            </a:endParaRPr>
          </a:p>
        </p:txBody>
      </p:sp>
      <p:sp>
        <p:nvSpPr>
          <p:cNvPr id="13" name="Google Shape;13;p18"/>
          <p:cNvSpPr txBox="1">
            <a:spLocks noGrp="1"/>
          </p:cNvSpPr>
          <p:nvPr>
            <p:ph type="sldNum" idx="12"/>
          </p:nvPr>
        </p:nvSpPr>
        <p:spPr>
          <a:xfrm>
            <a:off x="10668000" y="6355080"/>
            <a:ext cx="8128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chemeClr val="lt1"/>
                </a:solidFill>
                <a:latin typeface="Arial"/>
                <a:ea typeface="Arial"/>
                <a:cs typeface="Arial"/>
                <a:sym typeface="Arial"/>
              </a:defRPr>
            </a:lvl1pPr>
            <a:lvl2pPr marL="0" marR="0" lvl="1" indent="0" algn="r" rtl="0">
              <a:spcBef>
                <a:spcPts val="0"/>
              </a:spcBef>
              <a:buNone/>
              <a:defRPr sz="1200" b="0" i="0" u="none" strike="noStrike" cap="none">
                <a:solidFill>
                  <a:schemeClr val="lt1"/>
                </a:solidFill>
                <a:latin typeface="Arial"/>
                <a:ea typeface="Arial"/>
                <a:cs typeface="Arial"/>
                <a:sym typeface="Arial"/>
              </a:defRPr>
            </a:lvl2pPr>
            <a:lvl3pPr marL="0" marR="0" lvl="2" indent="0" algn="r" rtl="0">
              <a:spcBef>
                <a:spcPts val="0"/>
              </a:spcBef>
              <a:buNone/>
              <a:defRPr sz="1200" b="0" i="0" u="none" strike="noStrike" cap="none">
                <a:solidFill>
                  <a:schemeClr val="lt1"/>
                </a:solidFill>
                <a:latin typeface="Arial"/>
                <a:ea typeface="Arial"/>
                <a:cs typeface="Arial"/>
                <a:sym typeface="Arial"/>
              </a:defRPr>
            </a:lvl3pPr>
            <a:lvl4pPr marL="0" marR="0" lvl="3" indent="0" algn="r" rtl="0">
              <a:spcBef>
                <a:spcPts val="0"/>
              </a:spcBef>
              <a:buNone/>
              <a:defRPr sz="1200" b="0" i="0" u="none" strike="noStrike" cap="none">
                <a:solidFill>
                  <a:schemeClr val="lt1"/>
                </a:solidFill>
                <a:latin typeface="Arial"/>
                <a:ea typeface="Arial"/>
                <a:cs typeface="Arial"/>
                <a:sym typeface="Arial"/>
              </a:defRPr>
            </a:lvl4pPr>
            <a:lvl5pPr marL="0" marR="0" lvl="4" indent="0" algn="r" rtl="0">
              <a:spcBef>
                <a:spcPts val="0"/>
              </a:spcBef>
              <a:buNone/>
              <a:defRPr sz="1200" b="0" i="0" u="none" strike="noStrike" cap="none">
                <a:solidFill>
                  <a:schemeClr val="lt1"/>
                </a:solidFill>
                <a:latin typeface="Arial"/>
                <a:ea typeface="Arial"/>
                <a:cs typeface="Arial"/>
                <a:sym typeface="Arial"/>
              </a:defRPr>
            </a:lvl5pPr>
            <a:lvl6pPr marL="0" marR="0" lvl="5" indent="0" algn="r" rtl="0">
              <a:spcBef>
                <a:spcPts val="0"/>
              </a:spcBef>
              <a:buNone/>
              <a:defRPr sz="1200" b="0" i="0" u="none" strike="noStrike" cap="none">
                <a:solidFill>
                  <a:schemeClr val="lt1"/>
                </a:solidFill>
                <a:latin typeface="Arial"/>
                <a:ea typeface="Arial"/>
                <a:cs typeface="Arial"/>
                <a:sym typeface="Arial"/>
              </a:defRPr>
            </a:lvl6pPr>
            <a:lvl7pPr marL="0" marR="0" lvl="6" indent="0" algn="r" rtl="0">
              <a:spcBef>
                <a:spcPts val="0"/>
              </a:spcBef>
              <a:buNone/>
              <a:defRPr sz="1200" b="0" i="0" u="none" strike="noStrike" cap="none">
                <a:solidFill>
                  <a:schemeClr val="lt1"/>
                </a:solidFill>
                <a:latin typeface="Arial"/>
                <a:ea typeface="Arial"/>
                <a:cs typeface="Arial"/>
                <a:sym typeface="Arial"/>
              </a:defRPr>
            </a:lvl7pPr>
            <a:lvl8pPr marL="0" marR="0" lvl="7" indent="0" algn="r" rtl="0">
              <a:spcBef>
                <a:spcPts val="0"/>
              </a:spcBef>
              <a:buNone/>
              <a:defRPr sz="1200" b="0" i="0" u="none" strike="noStrike" cap="none">
                <a:solidFill>
                  <a:schemeClr val="lt1"/>
                </a:solidFill>
                <a:latin typeface="Arial"/>
                <a:ea typeface="Arial"/>
                <a:cs typeface="Arial"/>
                <a:sym typeface="Arial"/>
              </a:defRPr>
            </a:lvl8pPr>
            <a:lvl9pPr marL="0" marR="0" lvl="8" indent="0" algn="r" rtl="0">
              <a:spcBef>
                <a:spcPts val="0"/>
              </a:spcBef>
              <a:buNone/>
              <a:defRPr sz="1200" b="0" i="0" u="none" strike="noStrike" cap="none">
                <a:solidFill>
                  <a:schemeClr val="lt1"/>
                </a:solidFill>
                <a:latin typeface="Arial"/>
                <a:ea typeface="Arial"/>
                <a:cs typeface="Arial"/>
                <a:sym typeface="Arial"/>
              </a:defRPr>
            </a:lvl9pPr>
          </a:lstStyle>
          <a:p>
            <a:fld id="{00000000-1234-1234-1234-123412341234}" type="slidenum">
              <a:rPr lang="en-US" smtClean="0"/>
              <a:pPr/>
              <a:t>‹#›</a:t>
            </a:fld>
            <a:endParaRPr lang="en-US"/>
          </a:p>
        </p:txBody>
      </p:sp>
      <p:pic>
        <p:nvPicPr>
          <p:cNvPr id="14" name="Google Shape;14;p18"/>
          <p:cNvPicPr preferRelativeResize="0"/>
          <p:nvPr/>
        </p:nvPicPr>
        <p:blipFill rotWithShape="1">
          <a:blip r:embed="rId7" cstate="email">
            <a:alphaModFix/>
            <a:extLst>
              <a:ext uri="{28A0092B-C50C-407E-A947-70E740481C1C}">
                <a14:useLocalDpi xmlns:a14="http://schemas.microsoft.com/office/drawing/2010/main"/>
              </a:ext>
            </a:extLst>
          </a:blip>
          <a:srcRect/>
          <a:stretch/>
        </p:blipFill>
        <p:spPr>
          <a:xfrm>
            <a:off x="4772768" y="6345112"/>
            <a:ext cx="2665613" cy="304800"/>
          </a:xfrm>
          <a:prstGeom prst="rect">
            <a:avLst/>
          </a:prstGeom>
          <a:noFill/>
          <a:ln>
            <a:noFill/>
          </a:ln>
        </p:spPr>
      </p:pic>
    </p:spTree>
    <p:extLst>
      <p:ext uri="{BB962C8B-B14F-4D97-AF65-F5344CB8AC3E}">
        <p14:creationId xmlns:p14="http://schemas.microsoft.com/office/powerpoint/2010/main" val="2723175610"/>
      </p:ext>
    </p:extLst>
  </p:cSld>
  <p:clrMap bg1="lt1" tx1="dk1" bg2="dk2" tx2="lt2" accent1="accent1" accent2="accent2" accent3="accent3" accent4="accent4" accent5="accent5" accent6="accent6" hlink="hlink" folHlink="folHlink"/>
  <p:sldLayoutIdLst>
    <p:sldLayoutId id="2147483967" r:id="rId1"/>
    <p:sldLayoutId id="2147483968" r:id="rId2"/>
    <p:sldLayoutId id="2147483969" r:id="rId3"/>
    <p:sldLayoutId id="2147483970" r:id="rId4"/>
    <p:sldLayoutId id="2147483971" r:id="rId5"/>
  </p:sldLayoutIdLst>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p:transition spd="slow">
        <p:fade/>
      </p:transition>
    </mc:Fallback>
  </mc:AlternateConten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38.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ectangle 6"/>
          <p:cNvSpPr/>
          <p:nvPr userDrawn="1"/>
        </p:nvSpPr>
        <p:spPr>
          <a:xfrm>
            <a:off x="0" y="6119325"/>
            <a:ext cx="12192000" cy="738675"/>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p>
        </p:txBody>
      </p:sp>
      <p:sp>
        <p:nvSpPr>
          <p:cNvPr id="6" name="Slide Number Placeholder 5"/>
          <p:cNvSpPr>
            <a:spLocks noGrp="1"/>
          </p:cNvSpPr>
          <p:nvPr>
            <p:ph type="sldNum" sz="quarter" idx="4"/>
          </p:nvPr>
        </p:nvSpPr>
        <p:spPr>
          <a:xfrm>
            <a:off x="10668000" y="6355080"/>
            <a:ext cx="812800" cy="365125"/>
          </a:xfrm>
          <a:prstGeom prst="rect">
            <a:avLst/>
          </a:prstGeom>
        </p:spPr>
        <p:txBody>
          <a:bodyPr vert="horz" lIns="91440" tIns="45720" rIns="91440" bIns="45720" rtlCol="0" anchor="ctr"/>
          <a:lstStyle>
            <a:lvl1pPr algn="r">
              <a:defRPr sz="1200">
                <a:solidFill>
                  <a:schemeClr val="bg1"/>
                </a:solidFill>
              </a:defRPr>
            </a:lvl1pPr>
          </a:lstStyle>
          <a:p>
            <a:fld id="{36839232-8DE6-4906-83C6-25E5FB93B92D}" type="slidenum">
              <a:rPr lang="en-US" smtClean="0"/>
              <a:pPr/>
              <a:t>‹#›</a:t>
            </a:fld>
            <a:endParaRPr lang="en-US"/>
          </a:p>
        </p:txBody>
      </p:sp>
      <p:pic>
        <p:nvPicPr>
          <p:cNvPr id="2" name="Graphic 1">
            <a:extLst>
              <a:ext uri="{FF2B5EF4-FFF2-40B4-BE49-F238E27FC236}">
                <a16:creationId xmlns:a16="http://schemas.microsoft.com/office/drawing/2014/main" id="{07CB1269-49A8-437C-9D57-DA978CB9492E}"/>
              </a:ext>
            </a:extLst>
          </p:cNvPr>
          <p:cNvPicPr>
            <a:picLocks noChangeAspect="1"/>
          </p:cNvPicPr>
          <p:nvPr userDrawn="1"/>
        </p:nvPicPr>
        <p:blipFill>
          <a:blip r:embed="rId12" cstate="email">
            <a:extLst>
              <a:ext uri="{28A0092B-C50C-407E-A947-70E740481C1C}">
                <a14:useLocalDpi xmlns:a14="http://schemas.microsoft.com/office/drawing/2010/main"/>
              </a:ext>
              <a:ext uri="{96DAC541-7B7A-43D3-8B79-37D633B846F1}">
                <asvg:svgBlip xmlns:asvg="http://schemas.microsoft.com/office/drawing/2016/SVG/main" xmlns="" r:embed="rId13"/>
              </a:ext>
            </a:extLst>
          </a:blip>
          <a:stretch>
            <a:fillRect/>
          </a:stretch>
        </p:blipFill>
        <p:spPr>
          <a:xfrm>
            <a:off x="4714690" y="6327106"/>
            <a:ext cx="2762621" cy="323113"/>
          </a:xfrm>
          <a:prstGeom prst="rect">
            <a:avLst/>
          </a:prstGeom>
        </p:spPr>
      </p:pic>
    </p:spTree>
    <p:extLst>
      <p:ext uri="{BB962C8B-B14F-4D97-AF65-F5344CB8AC3E}">
        <p14:creationId xmlns:p14="http://schemas.microsoft.com/office/powerpoint/2010/main" val="1884302963"/>
      </p:ext>
    </p:extLst>
  </p:cSld>
  <p:clrMap bg1="lt1" tx1="dk1" bg2="lt2" tx2="dk2" accent1="accent1" accent2="accent2" accent3="accent3" accent4="accent4" accent5="accent5" accent6="accent6" hlink="hlink" folHlink="folHlink"/>
  <p:sldLayoutIdLst>
    <p:sldLayoutId id="2147483973" r:id="rId1"/>
    <p:sldLayoutId id="2147483974" r:id="rId2"/>
    <p:sldLayoutId id="2147483975" r:id="rId3"/>
    <p:sldLayoutId id="2147483976" r:id="rId4"/>
    <p:sldLayoutId id="2147483977" r:id="rId5"/>
    <p:sldLayoutId id="2147483978" r:id="rId6"/>
    <p:sldLayoutId id="2147483979" r:id="rId7"/>
    <p:sldLayoutId id="2147483980" r:id="rId8"/>
    <p:sldLayoutId id="2147483981" r:id="rId9"/>
    <p:sldLayoutId id="2147483982" r:id="rId10"/>
  </p:sldLayoutIdLst>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xStyles>
    <p:titleStyle>
      <a:lvl1pPr algn="ctr" defTabSz="1219170" rtl="0" eaLnBrk="1" latinLnBrk="0" hangingPunct="1">
        <a:spcBef>
          <a:spcPct val="0"/>
        </a:spcBef>
        <a:buNone/>
        <a:defRPr sz="5867" kern="1200">
          <a:solidFill>
            <a:schemeClr val="tx1"/>
          </a:solidFill>
          <a:latin typeface="+mj-lt"/>
          <a:ea typeface="+mj-ea"/>
          <a:cs typeface="+mj-cs"/>
        </a:defRPr>
      </a:lvl1pPr>
    </p:titleStyle>
    <p:bodyStyle>
      <a:lvl1pPr marL="457189" indent="-457189" algn="l" defTabSz="1219170" rtl="0" eaLnBrk="1" latinLnBrk="0" hangingPunct="1">
        <a:spcBef>
          <a:spcPct val="20000"/>
        </a:spcBef>
        <a:buFont typeface="Arial" panose="020B0604020202020204" pitchFamily="34" charset="0"/>
        <a:buChar char="•"/>
        <a:defRPr sz="4267" kern="1200">
          <a:solidFill>
            <a:schemeClr val="tx1"/>
          </a:solidFill>
          <a:latin typeface="+mn-lt"/>
          <a:ea typeface="+mn-ea"/>
          <a:cs typeface="+mn-cs"/>
        </a:defRPr>
      </a:lvl1pPr>
      <a:lvl2pPr marL="990575" indent="-380990" algn="l" defTabSz="1219170" rtl="0" eaLnBrk="1" latinLnBrk="0" hangingPunct="1">
        <a:spcBef>
          <a:spcPct val="20000"/>
        </a:spcBef>
        <a:buFont typeface="Arial" panose="020B0604020202020204" pitchFamily="34" charset="0"/>
        <a:buChar char="–"/>
        <a:defRPr sz="3733" kern="1200">
          <a:solidFill>
            <a:schemeClr val="tx1"/>
          </a:solidFill>
          <a:latin typeface="+mn-lt"/>
          <a:ea typeface="+mn-ea"/>
          <a:cs typeface="+mn-cs"/>
        </a:defRPr>
      </a:lvl2pPr>
      <a:lvl3pPr marL="1523962" indent="-304792" algn="l" defTabSz="121917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3pPr>
      <a:lvl4pPr marL="2133547"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4pPr>
      <a:lvl5pPr marL="2743131"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5pPr>
      <a:lvl6pPr marL="3352716"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6pPr>
      <a:lvl7pPr marL="3962301"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7pPr>
      <a:lvl8pPr marL="4571886"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8pPr>
      <a:lvl9pPr marL="5181470"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9pPr>
    </p:bodyStyle>
    <p:other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ectangle 6"/>
          <p:cNvSpPr/>
          <p:nvPr userDrawn="1"/>
        </p:nvSpPr>
        <p:spPr>
          <a:xfrm>
            <a:off x="0" y="6119325"/>
            <a:ext cx="12192000" cy="738675"/>
          </a:xfrm>
          <a:prstGeom prst="rect">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p>
        </p:txBody>
      </p:sp>
      <p:sp>
        <p:nvSpPr>
          <p:cNvPr id="6" name="Slide Number Placeholder 5"/>
          <p:cNvSpPr>
            <a:spLocks noGrp="1"/>
          </p:cNvSpPr>
          <p:nvPr>
            <p:ph type="sldNum" sz="quarter" idx="4"/>
          </p:nvPr>
        </p:nvSpPr>
        <p:spPr>
          <a:xfrm>
            <a:off x="10668000" y="6355080"/>
            <a:ext cx="812800" cy="365125"/>
          </a:xfrm>
          <a:prstGeom prst="rect">
            <a:avLst/>
          </a:prstGeom>
        </p:spPr>
        <p:txBody>
          <a:bodyPr vert="horz" lIns="91440" tIns="45720" rIns="91440" bIns="45720" rtlCol="0" anchor="ctr"/>
          <a:lstStyle>
            <a:lvl1pPr algn="r">
              <a:defRPr sz="1200">
                <a:solidFill>
                  <a:schemeClr val="bg1"/>
                </a:solidFill>
              </a:defRPr>
            </a:lvl1pPr>
          </a:lstStyle>
          <a:p>
            <a:fld id="{36839232-8DE6-4906-83C6-25E5FB93B92D}" type="slidenum">
              <a:rPr lang="en-US" smtClean="0"/>
              <a:pPr/>
              <a:t>‹#›</a:t>
            </a:fld>
            <a:endParaRPr lang="en-US"/>
          </a:p>
        </p:txBody>
      </p:sp>
      <p:pic>
        <p:nvPicPr>
          <p:cNvPr id="8" name="Picture 7"/>
          <p:cNvPicPr>
            <a:picLocks noChangeAspect="1"/>
          </p:cNvPicPr>
          <p:nvPr userDrawn="1"/>
        </p:nvPicPr>
        <p:blipFill>
          <a:blip r:embed="rId6" cstate="email">
            <a:extLst>
              <a:ext uri="{28A0092B-C50C-407E-A947-70E740481C1C}">
                <a14:useLocalDpi xmlns:a14="http://schemas.microsoft.com/office/drawing/2010/main"/>
              </a:ext>
            </a:extLst>
          </a:blip>
          <a:stretch>
            <a:fillRect/>
          </a:stretch>
        </p:blipFill>
        <p:spPr>
          <a:xfrm>
            <a:off x="4772767" y="6345112"/>
            <a:ext cx="2665613" cy="304800"/>
          </a:xfrm>
          <a:prstGeom prst="rect">
            <a:avLst/>
          </a:prstGeom>
          <a:noFill/>
          <a:ln>
            <a:noFill/>
          </a:ln>
        </p:spPr>
      </p:pic>
    </p:spTree>
    <p:extLst>
      <p:ext uri="{BB962C8B-B14F-4D97-AF65-F5344CB8AC3E}">
        <p14:creationId xmlns:p14="http://schemas.microsoft.com/office/powerpoint/2010/main" val="838378359"/>
      </p:ext>
    </p:extLst>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Lst>
  <p:txStyles>
    <p:titleStyle>
      <a:lvl1pPr algn="ctr" defTabSz="1219140" rtl="0" eaLnBrk="1" latinLnBrk="0" hangingPunct="1">
        <a:spcBef>
          <a:spcPct val="0"/>
        </a:spcBef>
        <a:buNone/>
        <a:defRPr sz="5867" kern="1200">
          <a:solidFill>
            <a:schemeClr val="tx1"/>
          </a:solidFill>
          <a:latin typeface="+mj-lt"/>
          <a:ea typeface="+mj-ea"/>
          <a:cs typeface="+mj-cs"/>
        </a:defRPr>
      </a:lvl1pPr>
    </p:titleStyle>
    <p:bodyStyle>
      <a:lvl1pPr marL="457178" indent="-457178" algn="l" defTabSz="1219140" rtl="0" eaLnBrk="1" latinLnBrk="0" hangingPunct="1">
        <a:spcBef>
          <a:spcPct val="20000"/>
        </a:spcBef>
        <a:buFont typeface="Arial" panose="020B0604020202020204" pitchFamily="34" charset="0"/>
        <a:buChar char="•"/>
        <a:defRPr sz="4267" kern="1200">
          <a:solidFill>
            <a:schemeClr val="tx1"/>
          </a:solidFill>
          <a:latin typeface="+mn-lt"/>
          <a:ea typeface="+mn-ea"/>
          <a:cs typeface="+mn-cs"/>
        </a:defRPr>
      </a:lvl1pPr>
      <a:lvl2pPr marL="990550" indent="-380981" algn="l" defTabSz="1219140" rtl="0" eaLnBrk="1" latinLnBrk="0" hangingPunct="1">
        <a:spcBef>
          <a:spcPct val="20000"/>
        </a:spcBef>
        <a:buFont typeface="Arial" panose="020B0604020202020204" pitchFamily="34" charset="0"/>
        <a:buChar char="–"/>
        <a:defRPr sz="3733" kern="1200">
          <a:solidFill>
            <a:schemeClr val="tx1"/>
          </a:solidFill>
          <a:latin typeface="+mn-lt"/>
          <a:ea typeface="+mn-ea"/>
          <a:cs typeface="+mn-cs"/>
        </a:defRPr>
      </a:lvl2pPr>
      <a:lvl3pPr marL="1523925" indent="-304784" algn="l" defTabSz="121914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3pPr>
      <a:lvl4pPr marL="2133493" indent="-304784" algn="l" defTabSz="121914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4pPr>
      <a:lvl5pPr marL="2743062" indent="-304784" algn="l" defTabSz="121914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5pPr>
      <a:lvl6pPr marL="3352632" indent="-304784" algn="l" defTabSz="121914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6pPr>
      <a:lvl7pPr marL="3962202" indent="-304784" algn="l" defTabSz="121914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7pPr>
      <a:lvl8pPr marL="4571772" indent="-304784" algn="l" defTabSz="121914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8pPr>
      <a:lvl9pPr marL="5181341" indent="-304784" algn="l" defTabSz="121914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9pPr>
    </p:bodyStyle>
    <p:otherStyle>
      <a:defPPr>
        <a:defRPr lang="en-US"/>
      </a:defPPr>
      <a:lvl1pPr marL="0" algn="l" defTabSz="1219140" rtl="0" eaLnBrk="1" latinLnBrk="0" hangingPunct="1">
        <a:defRPr sz="2400" kern="1200">
          <a:solidFill>
            <a:schemeClr val="tx1"/>
          </a:solidFill>
          <a:latin typeface="+mn-lt"/>
          <a:ea typeface="+mn-ea"/>
          <a:cs typeface="+mn-cs"/>
        </a:defRPr>
      </a:lvl1pPr>
      <a:lvl2pPr marL="609570" algn="l" defTabSz="1219140" rtl="0" eaLnBrk="1" latinLnBrk="0" hangingPunct="1">
        <a:defRPr sz="2400" kern="1200">
          <a:solidFill>
            <a:schemeClr val="tx1"/>
          </a:solidFill>
          <a:latin typeface="+mn-lt"/>
          <a:ea typeface="+mn-ea"/>
          <a:cs typeface="+mn-cs"/>
        </a:defRPr>
      </a:lvl2pPr>
      <a:lvl3pPr marL="1219140" algn="l" defTabSz="1219140" rtl="0" eaLnBrk="1" latinLnBrk="0" hangingPunct="1">
        <a:defRPr sz="2400" kern="1200">
          <a:solidFill>
            <a:schemeClr val="tx1"/>
          </a:solidFill>
          <a:latin typeface="+mn-lt"/>
          <a:ea typeface="+mn-ea"/>
          <a:cs typeface="+mn-cs"/>
        </a:defRPr>
      </a:lvl3pPr>
      <a:lvl4pPr marL="1828709" algn="l" defTabSz="1219140" rtl="0" eaLnBrk="1" latinLnBrk="0" hangingPunct="1">
        <a:defRPr sz="2400" kern="1200">
          <a:solidFill>
            <a:schemeClr val="tx1"/>
          </a:solidFill>
          <a:latin typeface="+mn-lt"/>
          <a:ea typeface="+mn-ea"/>
          <a:cs typeface="+mn-cs"/>
        </a:defRPr>
      </a:lvl4pPr>
      <a:lvl5pPr marL="2438278" algn="l" defTabSz="1219140" rtl="0" eaLnBrk="1" latinLnBrk="0" hangingPunct="1">
        <a:defRPr sz="2400" kern="1200">
          <a:solidFill>
            <a:schemeClr val="tx1"/>
          </a:solidFill>
          <a:latin typeface="+mn-lt"/>
          <a:ea typeface="+mn-ea"/>
          <a:cs typeface="+mn-cs"/>
        </a:defRPr>
      </a:lvl5pPr>
      <a:lvl6pPr marL="3047848" algn="l" defTabSz="1219140" rtl="0" eaLnBrk="1" latinLnBrk="0" hangingPunct="1">
        <a:defRPr sz="2400" kern="1200">
          <a:solidFill>
            <a:schemeClr val="tx1"/>
          </a:solidFill>
          <a:latin typeface="+mn-lt"/>
          <a:ea typeface="+mn-ea"/>
          <a:cs typeface="+mn-cs"/>
        </a:defRPr>
      </a:lvl6pPr>
      <a:lvl7pPr marL="3657418" algn="l" defTabSz="1219140" rtl="0" eaLnBrk="1" latinLnBrk="0" hangingPunct="1">
        <a:defRPr sz="2400" kern="1200">
          <a:solidFill>
            <a:schemeClr val="tx1"/>
          </a:solidFill>
          <a:latin typeface="+mn-lt"/>
          <a:ea typeface="+mn-ea"/>
          <a:cs typeface="+mn-cs"/>
        </a:defRPr>
      </a:lvl7pPr>
      <a:lvl8pPr marL="4266987" algn="l" defTabSz="1219140" rtl="0" eaLnBrk="1" latinLnBrk="0" hangingPunct="1">
        <a:defRPr sz="2400" kern="1200">
          <a:solidFill>
            <a:schemeClr val="tx1"/>
          </a:solidFill>
          <a:latin typeface="+mn-lt"/>
          <a:ea typeface="+mn-ea"/>
          <a:cs typeface="+mn-cs"/>
        </a:defRPr>
      </a:lvl8pPr>
      <a:lvl9pPr marL="4876557" algn="l" defTabSz="1219140" rtl="0" eaLnBrk="1" latinLnBrk="0" hangingPunct="1">
        <a:defRPr sz="24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ectangle 6"/>
          <p:cNvSpPr/>
          <p:nvPr userDrawn="1"/>
        </p:nvSpPr>
        <p:spPr>
          <a:xfrm>
            <a:off x="0" y="1"/>
            <a:ext cx="12192000" cy="6119327"/>
          </a:xfrm>
          <a:prstGeom prst="rect">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solidFill>
                <a:srgbClr val="391553"/>
              </a:solidFill>
              <a:latin typeface="Arial" panose="020B0604020202020204" pitchFamily="34" charset="0"/>
              <a:cs typeface="Arial" panose="020B0604020202020204" pitchFamily="34" charset="0"/>
            </a:endParaRPr>
          </a:p>
        </p:txBody>
      </p:sp>
      <p:sp>
        <p:nvSpPr>
          <p:cNvPr id="8" name="Rectangle 7"/>
          <p:cNvSpPr/>
          <p:nvPr userDrawn="1"/>
        </p:nvSpPr>
        <p:spPr>
          <a:xfrm>
            <a:off x="0" y="6119325"/>
            <a:ext cx="12192000" cy="738675"/>
          </a:xfrm>
          <a:prstGeom prst="rect">
            <a:avLst/>
          </a:prstGeom>
          <a:solidFill>
            <a:srgbClr val="BCBEC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latin typeface="Arial" panose="020B0604020202020204" pitchFamily="34" charset="0"/>
              <a:cs typeface="Arial" panose="020B0604020202020204" pitchFamily="34" charset="0"/>
            </a:endParaRPr>
          </a:p>
        </p:txBody>
      </p:sp>
      <p:sp>
        <p:nvSpPr>
          <p:cNvPr id="10" name="Slide Number Placeholder 5"/>
          <p:cNvSpPr>
            <a:spLocks noGrp="1"/>
          </p:cNvSpPr>
          <p:nvPr>
            <p:ph type="sldNum" sz="quarter" idx="4"/>
          </p:nvPr>
        </p:nvSpPr>
        <p:spPr>
          <a:xfrm>
            <a:off x="10668000" y="6355080"/>
            <a:ext cx="812800" cy="365125"/>
          </a:xfrm>
          <a:prstGeom prst="rect">
            <a:avLst/>
          </a:prstGeom>
        </p:spPr>
        <p:txBody>
          <a:bodyPr vert="horz" lIns="91440" tIns="45720" rIns="91440" bIns="45720" rtlCol="0" anchor="ctr"/>
          <a:lstStyle>
            <a:lvl1pPr algn="r">
              <a:defRPr sz="1200">
                <a:solidFill>
                  <a:schemeClr val="tx1"/>
                </a:solidFill>
              </a:defRPr>
            </a:lvl1pPr>
          </a:lstStyle>
          <a:p>
            <a:fld id="{36839232-8DE6-4906-83C6-25E5FB93B92D}" type="slidenum">
              <a:rPr lang="en-US" smtClean="0"/>
              <a:pPr/>
              <a:t>‹#›</a:t>
            </a:fld>
            <a:endParaRPr lang="en-US"/>
          </a:p>
        </p:txBody>
      </p:sp>
      <p:pic>
        <p:nvPicPr>
          <p:cNvPr id="11" name="Picture 10"/>
          <p:cNvPicPr>
            <a:picLocks noChangeAspect="1"/>
          </p:cNvPicPr>
          <p:nvPr userDrawn="1"/>
        </p:nvPicPr>
        <p:blipFill rotWithShape="1">
          <a:blip r:embed="rId4" cstate="email">
            <a:extLst>
              <a:ext uri="{28A0092B-C50C-407E-A947-70E740481C1C}">
                <a14:useLocalDpi xmlns:a14="http://schemas.microsoft.com/office/drawing/2010/main"/>
              </a:ext>
            </a:extLst>
          </a:blip>
          <a:srcRect/>
          <a:stretch/>
        </p:blipFill>
        <p:spPr>
          <a:xfrm>
            <a:off x="4656779" y="6298091"/>
            <a:ext cx="2852928" cy="401712"/>
          </a:xfrm>
          <a:prstGeom prst="rect">
            <a:avLst/>
          </a:prstGeom>
          <a:noFill/>
          <a:ln>
            <a:noFill/>
          </a:ln>
        </p:spPr>
      </p:pic>
    </p:spTree>
    <p:extLst>
      <p:ext uri="{BB962C8B-B14F-4D97-AF65-F5344CB8AC3E}">
        <p14:creationId xmlns:p14="http://schemas.microsoft.com/office/powerpoint/2010/main" val="2247189366"/>
      </p:ext>
    </p:extLst>
  </p:cSld>
  <p:clrMap bg1="lt1" tx1="dk1" bg2="lt2" tx2="dk2" accent1="accent1" accent2="accent2" accent3="accent3" accent4="accent4" accent5="accent5" accent6="accent6" hlink="hlink" folHlink="folHlink"/>
  <p:sldLayoutIdLst>
    <p:sldLayoutId id="2147483680" r:id="rId1"/>
    <p:sldLayoutId id="2147483681" r:id="rId2"/>
  </p:sldLayoutIdLst>
  <p:txStyles>
    <p:titleStyle>
      <a:lvl1pPr algn="ctr" defTabSz="1219170" rtl="0" eaLnBrk="1" latinLnBrk="0" hangingPunct="1">
        <a:spcBef>
          <a:spcPct val="0"/>
        </a:spcBef>
        <a:buNone/>
        <a:defRPr sz="5867" kern="1200">
          <a:solidFill>
            <a:schemeClr val="tx1"/>
          </a:solidFill>
          <a:latin typeface="+mj-lt"/>
          <a:ea typeface="+mj-ea"/>
          <a:cs typeface="+mj-cs"/>
        </a:defRPr>
      </a:lvl1pPr>
    </p:titleStyle>
    <p:bodyStyle>
      <a:lvl1pPr marL="457189" indent="-457189" algn="l" defTabSz="1219170" rtl="0" eaLnBrk="1" latinLnBrk="0" hangingPunct="1">
        <a:spcBef>
          <a:spcPct val="20000"/>
        </a:spcBef>
        <a:buFont typeface="Arial" panose="020B0604020202020204" pitchFamily="34" charset="0"/>
        <a:buChar char="•"/>
        <a:defRPr sz="4267" kern="1200">
          <a:solidFill>
            <a:schemeClr val="tx1"/>
          </a:solidFill>
          <a:latin typeface="+mn-lt"/>
          <a:ea typeface="+mn-ea"/>
          <a:cs typeface="+mn-cs"/>
        </a:defRPr>
      </a:lvl1pPr>
      <a:lvl2pPr marL="990575" indent="-380990" algn="l" defTabSz="1219170" rtl="0" eaLnBrk="1" latinLnBrk="0" hangingPunct="1">
        <a:spcBef>
          <a:spcPct val="20000"/>
        </a:spcBef>
        <a:buFont typeface="Arial" panose="020B0604020202020204" pitchFamily="34" charset="0"/>
        <a:buChar char="–"/>
        <a:defRPr sz="3733" kern="1200">
          <a:solidFill>
            <a:schemeClr val="tx1"/>
          </a:solidFill>
          <a:latin typeface="+mn-lt"/>
          <a:ea typeface="+mn-ea"/>
          <a:cs typeface="+mn-cs"/>
        </a:defRPr>
      </a:lvl2pPr>
      <a:lvl3pPr marL="1523962" indent="-304792" algn="l" defTabSz="121917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3pPr>
      <a:lvl4pPr marL="2133547"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4pPr>
      <a:lvl5pPr marL="2743131"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5pPr>
      <a:lvl6pPr marL="3352716"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6pPr>
      <a:lvl7pPr marL="3962301"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7pPr>
      <a:lvl8pPr marL="4571886"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8pPr>
      <a:lvl9pPr marL="5181470"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9pPr>
    </p:bodyStyle>
    <p:other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ectangle 6"/>
          <p:cNvSpPr/>
          <p:nvPr userDrawn="1"/>
        </p:nvSpPr>
        <p:spPr>
          <a:xfrm>
            <a:off x="0" y="6119325"/>
            <a:ext cx="12192000" cy="738675"/>
          </a:xfrm>
          <a:prstGeom prst="rect">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p>
        </p:txBody>
      </p:sp>
      <p:sp>
        <p:nvSpPr>
          <p:cNvPr id="6" name="Slide Number Placeholder 5"/>
          <p:cNvSpPr>
            <a:spLocks noGrp="1"/>
          </p:cNvSpPr>
          <p:nvPr>
            <p:ph type="sldNum" sz="quarter" idx="4"/>
          </p:nvPr>
        </p:nvSpPr>
        <p:spPr>
          <a:xfrm>
            <a:off x="10668000" y="6355080"/>
            <a:ext cx="812800" cy="365125"/>
          </a:xfrm>
          <a:prstGeom prst="rect">
            <a:avLst/>
          </a:prstGeom>
        </p:spPr>
        <p:txBody>
          <a:bodyPr vert="horz" lIns="91440" tIns="45720" rIns="91440" bIns="45720" rtlCol="0" anchor="ctr"/>
          <a:lstStyle>
            <a:lvl1pPr algn="r">
              <a:defRPr sz="1200">
                <a:solidFill>
                  <a:schemeClr val="bg1"/>
                </a:solidFill>
              </a:defRPr>
            </a:lvl1pPr>
          </a:lstStyle>
          <a:p>
            <a:fld id="{36839232-8DE6-4906-83C6-25E5FB93B92D}" type="slidenum">
              <a:rPr lang="en-US" smtClean="0"/>
              <a:pPr/>
              <a:t>‹#›</a:t>
            </a:fld>
            <a:endParaRPr lang="en-US"/>
          </a:p>
        </p:txBody>
      </p:sp>
      <p:pic>
        <p:nvPicPr>
          <p:cNvPr id="8" name="Picture 7"/>
          <p:cNvPicPr>
            <a:picLocks noChangeAspect="1"/>
          </p:cNvPicPr>
          <p:nvPr userDrawn="1"/>
        </p:nvPicPr>
        <p:blipFill>
          <a:blip r:embed="rId6" cstate="email">
            <a:extLst>
              <a:ext uri="{28A0092B-C50C-407E-A947-70E740481C1C}">
                <a14:useLocalDpi xmlns:a14="http://schemas.microsoft.com/office/drawing/2010/main"/>
              </a:ext>
            </a:extLst>
          </a:blip>
          <a:stretch>
            <a:fillRect/>
          </a:stretch>
        </p:blipFill>
        <p:spPr>
          <a:xfrm>
            <a:off x="4772768" y="6345112"/>
            <a:ext cx="2665613" cy="304800"/>
          </a:xfrm>
          <a:prstGeom prst="rect">
            <a:avLst/>
          </a:prstGeom>
          <a:noFill/>
          <a:ln>
            <a:noFill/>
          </a:ln>
        </p:spPr>
      </p:pic>
    </p:spTree>
    <p:extLst>
      <p:ext uri="{BB962C8B-B14F-4D97-AF65-F5344CB8AC3E}">
        <p14:creationId xmlns:p14="http://schemas.microsoft.com/office/powerpoint/2010/main" val="220914346"/>
      </p:ext>
    </p:extLst>
  </p:cSld>
  <p:clrMap bg1="lt1" tx1="dk1" bg2="lt2" tx2="dk2" accent1="accent1" accent2="accent2" accent3="accent3" accent4="accent4" accent5="accent5" accent6="accent6" hlink="hlink" folHlink="folHlink"/>
  <p:sldLayoutIdLst>
    <p:sldLayoutId id="2147483683" r:id="rId1"/>
    <p:sldLayoutId id="2147483684" r:id="rId2"/>
    <p:sldLayoutId id="2147483685" r:id="rId3"/>
    <p:sldLayoutId id="2147483686" r:id="rId4"/>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ctr" defTabSz="1219110" rtl="0" eaLnBrk="1" latinLnBrk="0" hangingPunct="1">
        <a:spcBef>
          <a:spcPct val="0"/>
        </a:spcBef>
        <a:buNone/>
        <a:defRPr sz="5867" kern="1200">
          <a:solidFill>
            <a:schemeClr val="tx1"/>
          </a:solidFill>
          <a:latin typeface="+mj-lt"/>
          <a:ea typeface="+mj-ea"/>
          <a:cs typeface="+mj-cs"/>
        </a:defRPr>
      </a:lvl1pPr>
    </p:titleStyle>
    <p:bodyStyle>
      <a:lvl1pPr marL="457167" indent="-457167" algn="l" defTabSz="1219110" rtl="0" eaLnBrk="1" latinLnBrk="0" hangingPunct="1">
        <a:spcBef>
          <a:spcPct val="20000"/>
        </a:spcBef>
        <a:buFont typeface="Arial" panose="020B0604020202020204" pitchFamily="34" charset="0"/>
        <a:buChar char="•"/>
        <a:defRPr sz="4267" kern="1200">
          <a:solidFill>
            <a:schemeClr val="tx1"/>
          </a:solidFill>
          <a:latin typeface="+mn-lt"/>
          <a:ea typeface="+mn-ea"/>
          <a:cs typeface="+mn-cs"/>
        </a:defRPr>
      </a:lvl1pPr>
      <a:lvl2pPr marL="990526" indent="-380972" algn="l" defTabSz="1219110" rtl="0" eaLnBrk="1" latinLnBrk="0" hangingPunct="1">
        <a:spcBef>
          <a:spcPct val="20000"/>
        </a:spcBef>
        <a:buFont typeface="Arial" panose="020B0604020202020204" pitchFamily="34" charset="0"/>
        <a:buChar char="–"/>
        <a:defRPr sz="3733" kern="1200">
          <a:solidFill>
            <a:schemeClr val="tx1"/>
          </a:solidFill>
          <a:latin typeface="+mn-lt"/>
          <a:ea typeface="+mn-ea"/>
          <a:cs typeface="+mn-cs"/>
        </a:defRPr>
      </a:lvl2pPr>
      <a:lvl3pPr marL="1523887" indent="-304776" algn="l" defTabSz="121911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3pPr>
      <a:lvl4pPr marL="2133440" indent="-304776" algn="l" defTabSz="121911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4pPr>
      <a:lvl5pPr marL="2742994" indent="-304776" algn="l" defTabSz="121911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5pPr>
      <a:lvl6pPr marL="3352548" indent="-304776" algn="l" defTabSz="121911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6pPr>
      <a:lvl7pPr marL="3962104" indent="-304776" algn="l" defTabSz="121911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7pPr>
      <a:lvl8pPr marL="4571658" indent="-304776" algn="l" defTabSz="121911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8pPr>
      <a:lvl9pPr marL="5181212" indent="-304776" algn="l" defTabSz="121911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9pPr>
    </p:bodyStyle>
    <p:otherStyle>
      <a:defPPr>
        <a:defRPr lang="en-US"/>
      </a:defPPr>
      <a:lvl1pPr marL="0" algn="l" defTabSz="1219110" rtl="0" eaLnBrk="1" latinLnBrk="0" hangingPunct="1">
        <a:defRPr sz="2400" kern="1200">
          <a:solidFill>
            <a:schemeClr val="tx1"/>
          </a:solidFill>
          <a:latin typeface="+mn-lt"/>
          <a:ea typeface="+mn-ea"/>
          <a:cs typeface="+mn-cs"/>
        </a:defRPr>
      </a:lvl1pPr>
      <a:lvl2pPr marL="609555" algn="l" defTabSz="1219110" rtl="0" eaLnBrk="1" latinLnBrk="0" hangingPunct="1">
        <a:defRPr sz="2400" kern="1200">
          <a:solidFill>
            <a:schemeClr val="tx1"/>
          </a:solidFill>
          <a:latin typeface="+mn-lt"/>
          <a:ea typeface="+mn-ea"/>
          <a:cs typeface="+mn-cs"/>
        </a:defRPr>
      </a:lvl2pPr>
      <a:lvl3pPr marL="1219110" algn="l" defTabSz="1219110" rtl="0" eaLnBrk="1" latinLnBrk="0" hangingPunct="1">
        <a:defRPr sz="2400" kern="1200">
          <a:solidFill>
            <a:schemeClr val="tx1"/>
          </a:solidFill>
          <a:latin typeface="+mn-lt"/>
          <a:ea typeface="+mn-ea"/>
          <a:cs typeface="+mn-cs"/>
        </a:defRPr>
      </a:lvl3pPr>
      <a:lvl4pPr marL="1828664" algn="l" defTabSz="1219110" rtl="0" eaLnBrk="1" latinLnBrk="0" hangingPunct="1">
        <a:defRPr sz="2400" kern="1200">
          <a:solidFill>
            <a:schemeClr val="tx1"/>
          </a:solidFill>
          <a:latin typeface="+mn-lt"/>
          <a:ea typeface="+mn-ea"/>
          <a:cs typeface="+mn-cs"/>
        </a:defRPr>
      </a:lvl4pPr>
      <a:lvl5pPr marL="2438218" algn="l" defTabSz="1219110" rtl="0" eaLnBrk="1" latinLnBrk="0" hangingPunct="1">
        <a:defRPr sz="2400" kern="1200">
          <a:solidFill>
            <a:schemeClr val="tx1"/>
          </a:solidFill>
          <a:latin typeface="+mn-lt"/>
          <a:ea typeface="+mn-ea"/>
          <a:cs typeface="+mn-cs"/>
        </a:defRPr>
      </a:lvl5pPr>
      <a:lvl6pPr marL="3047772" algn="l" defTabSz="1219110" rtl="0" eaLnBrk="1" latinLnBrk="0" hangingPunct="1">
        <a:defRPr sz="2400" kern="1200">
          <a:solidFill>
            <a:schemeClr val="tx1"/>
          </a:solidFill>
          <a:latin typeface="+mn-lt"/>
          <a:ea typeface="+mn-ea"/>
          <a:cs typeface="+mn-cs"/>
        </a:defRPr>
      </a:lvl6pPr>
      <a:lvl7pPr marL="3657327" algn="l" defTabSz="1219110" rtl="0" eaLnBrk="1" latinLnBrk="0" hangingPunct="1">
        <a:defRPr sz="2400" kern="1200">
          <a:solidFill>
            <a:schemeClr val="tx1"/>
          </a:solidFill>
          <a:latin typeface="+mn-lt"/>
          <a:ea typeface="+mn-ea"/>
          <a:cs typeface="+mn-cs"/>
        </a:defRPr>
      </a:lvl7pPr>
      <a:lvl8pPr marL="4266880" algn="l" defTabSz="1219110" rtl="0" eaLnBrk="1" latinLnBrk="0" hangingPunct="1">
        <a:defRPr sz="2400" kern="1200">
          <a:solidFill>
            <a:schemeClr val="tx1"/>
          </a:solidFill>
          <a:latin typeface="+mn-lt"/>
          <a:ea typeface="+mn-ea"/>
          <a:cs typeface="+mn-cs"/>
        </a:defRPr>
      </a:lvl8pPr>
      <a:lvl9pPr marL="4876435" algn="l" defTabSz="1219110" rtl="0" eaLnBrk="1" latinLnBrk="0" hangingPunct="1">
        <a:defRPr sz="24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ectangle 6"/>
          <p:cNvSpPr/>
          <p:nvPr userDrawn="1"/>
        </p:nvSpPr>
        <p:spPr>
          <a:xfrm>
            <a:off x="0" y="6119325"/>
            <a:ext cx="12192000" cy="738675"/>
          </a:xfrm>
          <a:prstGeom prst="rect">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solidFill>
                <a:prstClr val="white"/>
              </a:solidFill>
            </a:endParaRPr>
          </a:p>
        </p:txBody>
      </p:sp>
      <p:sp>
        <p:nvSpPr>
          <p:cNvPr id="6" name="Slide Number Placeholder 5"/>
          <p:cNvSpPr>
            <a:spLocks noGrp="1"/>
          </p:cNvSpPr>
          <p:nvPr>
            <p:ph type="sldNum" sz="quarter" idx="4"/>
          </p:nvPr>
        </p:nvSpPr>
        <p:spPr>
          <a:xfrm>
            <a:off x="10668000" y="6355080"/>
            <a:ext cx="812800" cy="365125"/>
          </a:xfrm>
          <a:prstGeom prst="rect">
            <a:avLst/>
          </a:prstGeom>
        </p:spPr>
        <p:txBody>
          <a:bodyPr vert="horz" lIns="91440" tIns="45720" rIns="91440" bIns="45720" rtlCol="0" anchor="ctr"/>
          <a:lstStyle>
            <a:lvl1pPr algn="r">
              <a:defRPr sz="1200">
                <a:solidFill>
                  <a:schemeClr val="bg1"/>
                </a:solidFill>
              </a:defRPr>
            </a:lvl1pPr>
          </a:lstStyle>
          <a:p>
            <a:fld id="{36839232-8DE6-4906-83C6-25E5FB93B92D}" type="slidenum">
              <a:rPr lang="en-US" smtClean="0">
                <a:solidFill>
                  <a:prstClr val="white"/>
                </a:solidFill>
              </a:rPr>
              <a:pPr/>
              <a:t>‹#›</a:t>
            </a:fld>
            <a:endParaRPr lang="en-US">
              <a:solidFill>
                <a:prstClr val="white"/>
              </a:solidFill>
            </a:endParaRPr>
          </a:p>
        </p:txBody>
      </p:sp>
      <p:pic>
        <p:nvPicPr>
          <p:cNvPr id="8" name="Picture 7"/>
          <p:cNvPicPr>
            <a:picLocks noChangeAspect="1"/>
          </p:cNvPicPr>
          <p:nvPr userDrawn="1"/>
        </p:nvPicPr>
        <p:blipFill>
          <a:blip r:embed="rId9" cstate="email">
            <a:extLst>
              <a:ext uri="{28A0092B-C50C-407E-A947-70E740481C1C}">
                <a14:useLocalDpi xmlns:a14="http://schemas.microsoft.com/office/drawing/2010/main"/>
              </a:ext>
            </a:extLst>
          </a:blip>
          <a:stretch>
            <a:fillRect/>
          </a:stretch>
        </p:blipFill>
        <p:spPr>
          <a:xfrm>
            <a:off x="4772766" y="6345112"/>
            <a:ext cx="2665613" cy="304800"/>
          </a:xfrm>
          <a:prstGeom prst="rect">
            <a:avLst/>
          </a:prstGeom>
          <a:noFill/>
          <a:ln>
            <a:noFill/>
          </a:ln>
        </p:spPr>
      </p:pic>
    </p:spTree>
    <p:extLst>
      <p:ext uri="{BB962C8B-B14F-4D97-AF65-F5344CB8AC3E}">
        <p14:creationId xmlns:p14="http://schemas.microsoft.com/office/powerpoint/2010/main" val="3656067528"/>
      </p:ext>
    </p:extLst>
  </p:cSld>
  <p:clrMap bg1="lt1" tx1="dk1" bg2="lt2" tx2="dk2" accent1="accent1" accent2="accent2" accent3="accent3" accent4="accent4" accent5="accent5" accent6="accent6" hlink="hlink" folHlink="folHlink"/>
  <p:sldLayoutIdLst>
    <p:sldLayoutId id="2147483688" r:id="rId1"/>
    <p:sldLayoutId id="2147483689" r:id="rId2"/>
    <p:sldLayoutId id="2147483690" r:id="rId3"/>
    <p:sldLayoutId id="2147483691" r:id="rId4"/>
    <p:sldLayoutId id="2147483692" r:id="rId5"/>
    <p:sldLayoutId id="2147483693" r:id="rId6"/>
    <p:sldLayoutId id="2147483694" r:id="rId7"/>
  </p:sldLayoutIdLst>
  <p:txStyles>
    <p:titleStyle>
      <a:lvl1pPr algn="ctr" defTabSz="1219170" rtl="0" eaLnBrk="1" latinLnBrk="0" hangingPunct="1">
        <a:spcBef>
          <a:spcPct val="0"/>
        </a:spcBef>
        <a:buNone/>
        <a:defRPr sz="5867" kern="1200">
          <a:solidFill>
            <a:schemeClr val="tx1"/>
          </a:solidFill>
          <a:latin typeface="+mj-lt"/>
          <a:ea typeface="+mj-ea"/>
          <a:cs typeface="+mj-cs"/>
        </a:defRPr>
      </a:lvl1pPr>
    </p:titleStyle>
    <p:bodyStyle>
      <a:lvl1pPr marL="457189" indent="-457189" algn="l" defTabSz="1219170" rtl="0" eaLnBrk="1" latinLnBrk="0" hangingPunct="1">
        <a:spcBef>
          <a:spcPct val="20000"/>
        </a:spcBef>
        <a:buFont typeface="Arial" panose="020B0604020202020204" pitchFamily="34" charset="0"/>
        <a:buChar char="•"/>
        <a:defRPr sz="4267" kern="1200">
          <a:solidFill>
            <a:schemeClr val="tx1"/>
          </a:solidFill>
          <a:latin typeface="+mn-lt"/>
          <a:ea typeface="+mn-ea"/>
          <a:cs typeface="+mn-cs"/>
        </a:defRPr>
      </a:lvl1pPr>
      <a:lvl2pPr marL="990575" indent="-380990" algn="l" defTabSz="1219170" rtl="0" eaLnBrk="1" latinLnBrk="0" hangingPunct="1">
        <a:spcBef>
          <a:spcPct val="20000"/>
        </a:spcBef>
        <a:buFont typeface="Arial" panose="020B0604020202020204" pitchFamily="34" charset="0"/>
        <a:buChar char="–"/>
        <a:defRPr sz="3733" kern="1200">
          <a:solidFill>
            <a:schemeClr val="tx1"/>
          </a:solidFill>
          <a:latin typeface="+mn-lt"/>
          <a:ea typeface="+mn-ea"/>
          <a:cs typeface="+mn-cs"/>
        </a:defRPr>
      </a:lvl2pPr>
      <a:lvl3pPr marL="1523962" indent="-304792" algn="l" defTabSz="121917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3pPr>
      <a:lvl4pPr marL="2133547"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4pPr>
      <a:lvl5pPr marL="2743131"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5pPr>
      <a:lvl6pPr marL="3352716"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6pPr>
      <a:lvl7pPr marL="3962301"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7pPr>
      <a:lvl8pPr marL="4571886"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8pPr>
      <a:lvl9pPr marL="5181470"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9pPr>
    </p:bodyStyle>
    <p:other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ectangle 6"/>
          <p:cNvSpPr/>
          <p:nvPr userDrawn="1"/>
        </p:nvSpPr>
        <p:spPr>
          <a:xfrm>
            <a:off x="0" y="6119325"/>
            <a:ext cx="12192000" cy="738675"/>
          </a:xfrm>
          <a:prstGeom prst="rect">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p>
        </p:txBody>
      </p:sp>
      <p:sp>
        <p:nvSpPr>
          <p:cNvPr id="6" name="Slide Number Placeholder 5"/>
          <p:cNvSpPr>
            <a:spLocks noGrp="1"/>
          </p:cNvSpPr>
          <p:nvPr>
            <p:ph type="sldNum" sz="quarter" idx="4"/>
          </p:nvPr>
        </p:nvSpPr>
        <p:spPr>
          <a:xfrm>
            <a:off x="10668000" y="6355080"/>
            <a:ext cx="812800" cy="365125"/>
          </a:xfrm>
          <a:prstGeom prst="rect">
            <a:avLst/>
          </a:prstGeom>
        </p:spPr>
        <p:txBody>
          <a:bodyPr vert="horz" lIns="91440" tIns="45720" rIns="91440" bIns="45720" rtlCol="0" anchor="ctr"/>
          <a:lstStyle>
            <a:lvl1pPr algn="r">
              <a:defRPr sz="1200">
                <a:solidFill>
                  <a:schemeClr val="bg1"/>
                </a:solidFill>
              </a:defRPr>
            </a:lvl1pPr>
          </a:lstStyle>
          <a:p>
            <a:fld id="{36839232-8DE6-4906-83C6-25E5FB93B92D}" type="slidenum">
              <a:rPr lang="en-US" smtClean="0"/>
              <a:pPr/>
              <a:t>‹#›</a:t>
            </a:fld>
            <a:endParaRPr lang="en-US"/>
          </a:p>
        </p:txBody>
      </p:sp>
      <p:pic>
        <p:nvPicPr>
          <p:cNvPr id="8" name="Picture 7"/>
          <p:cNvPicPr>
            <a:picLocks noChangeAspect="1"/>
          </p:cNvPicPr>
          <p:nvPr userDrawn="1"/>
        </p:nvPicPr>
        <p:blipFill>
          <a:blip r:embed="rId6" cstate="email">
            <a:extLst>
              <a:ext uri="{28A0092B-C50C-407E-A947-70E740481C1C}">
                <a14:useLocalDpi xmlns:a14="http://schemas.microsoft.com/office/drawing/2010/main"/>
              </a:ext>
            </a:extLst>
          </a:blip>
          <a:stretch>
            <a:fillRect/>
          </a:stretch>
        </p:blipFill>
        <p:spPr>
          <a:xfrm>
            <a:off x="4772766" y="6345112"/>
            <a:ext cx="2665613" cy="304800"/>
          </a:xfrm>
          <a:prstGeom prst="rect">
            <a:avLst/>
          </a:prstGeom>
          <a:noFill/>
          <a:ln>
            <a:noFill/>
          </a:ln>
        </p:spPr>
      </p:pic>
    </p:spTree>
    <p:extLst>
      <p:ext uri="{BB962C8B-B14F-4D97-AF65-F5344CB8AC3E}">
        <p14:creationId xmlns:p14="http://schemas.microsoft.com/office/powerpoint/2010/main" val="808290288"/>
      </p:ext>
    </p:extLst>
  </p:cSld>
  <p:clrMap bg1="lt1" tx1="dk1" bg2="lt2" tx2="dk2" accent1="accent1" accent2="accent2" accent3="accent3" accent4="accent4" accent5="accent5" accent6="accent6" hlink="hlink" folHlink="folHlink"/>
  <p:sldLayoutIdLst>
    <p:sldLayoutId id="2147483702" r:id="rId1"/>
    <p:sldLayoutId id="2147483703" r:id="rId2"/>
    <p:sldLayoutId id="2147483704" r:id="rId3"/>
    <p:sldLayoutId id="2147483705" r:id="rId4"/>
  </p:sldLayoutIdLst>
  <p:txStyles>
    <p:titleStyle>
      <a:lvl1pPr algn="ctr" defTabSz="1219170" rtl="0" eaLnBrk="1" latinLnBrk="0" hangingPunct="1">
        <a:spcBef>
          <a:spcPct val="0"/>
        </a:spcBef>
        <a:buNone/>
        <a:defRPr sz="5867" kern="1200">
          <a:solidFill>
            <a:schemeClr val="tx1"/>
          </a:solidFill>
          <a:latin typeface="+mj-lt"/>
          <a:ea typeface="+mj-ea"/>
          <a:cs typeface="+mj-cs"/>
        </a:defRPr>
      </a:lvl1pPr>
    </p:titleStyle>
    <p:bodyStyle>
      <a:lvl1pPr marL="457189" indent="-457189" algn="l" defTabSz="1219170" rtl="0" eaLnBrk="1" latinLnBrk="0" hangingPunct="1">
        <a:spcBef>
          <a:spcPct val="20000"/>
        </a:spcBef>
        <a:buFont typeface="Arial" panose="020B0604020202020204" pitchFamily="34" charset="0"/>
        <a:buChar char="•"/>
        <a:defRPr sz="4267" kern="1200">
          <a:solidFill>
            <a:schemeClr val="tx1"/>
          </a:solidFill>
          <a:latin typeface="+mn-lt"/>
          <a:ea typeface="+mn-ea"/>
          <a:cs typeface="+mn-cs"/>
        </a:defRPr>
      </a:lvl1pPr>
      <a:lvl2pPr marL="990575" indent="-380990" algn="l" defTabSz="1219170" rtl="0" eaLnBrk="1" latinLnBrk="0" hangingPunct="1">
        <a:spcBef>
          <a:spcPct val="20000"/>
        </a:spcBef>
        <a:buFont typeface="Arial" panose="020B0604020202020204" pitchFamily="34" charset="0"/>
        <a:buChar char="–"/>
        <a:defRPr sz="3733" kern="1200">
          <a:solidFill>
            <a:schemeClr val="tx1"/>
          </a:solidFill>
          <a:latin typeface="+mn-lt"/>
          <a:ea typeface="+mn-ea"/>
          <a:cs typeface="+mn-cs"/>
        </a:defRPr>
      </a:lvl2pPr>
      <a:lvl3pPr marL="1523962" indent="-304792" algn="l" defTabSz="121917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3pPr>
      <a:lvl4pPr marL="2133547"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4pPr>
      <a:lvl5pPr marL="2743131"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5pPr>
      <a:lvl6pPr marL="3352716"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6pPr>
      <a:lvl7pPr marL="3962301"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7pPr>
      <a:lvl8pPr marL="4571886"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8pPr>
      <a:lvl9pPr marL="5181470"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9pPr>
    </p:bodyStyle>
    <p:other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ectangle 6"/>
          <p:cNvSpPr/>
          <p:nvPr userDrawn="1"/>
        </p:nvSpPr>
        <p:spPr>
          <a:xfrm>
            <a:off x="0" y="6119325"/>
            <a:ext cx="12192000" cy="738675"/>
          </a:xfrm>
          <a:prstGeom prst="rect">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2400"/>
          </a:p>
        </p:txBody>
      </p:sp>
      <p:sp>
        <p:nvSpPr>
          <p:cNvPr id="6" name="Slide Number Placeholder 5"/>
          <p:cNvSpPr>
            <a:spLocks noGrp="1"/>
          </p:cNvSpPr>
          <p:nvPr>
            <p:ph type="sldNum" sz="quarter" idx="4"/>
          </p:nvPr>
        </p:nvSpPr>
        <p:spPr>
          <a:xfrm>
            <a:off x="10668000" y="6355080"/>
            <a:ext cx="812800" cy="365125"/>
          </a:xfrm>
          <a:prstGeom prst="rect">
            <a:avLst/>
          </a:prstGeom>
        </p:spPr>
        <p:txBody>
          <a:bodyPr vert="horz" lIns="91430" tIns="45715" rIns="91430" bIns="45715" rtlCol="0" anchor="ctr"/>
          <a:lstStyle>
            <a:lvl1pPr algn="r">
              <a:defRPr sz="1200">
                <a:solidFill>
                  <a:schemeClr val="bg1"/>
                </a:solidFill>
              </a:defRPr>
            </a:lvl1pPr>
          </a:lstStyle>
          <a:p>
            <a:fld id="{36839232-8DE6-4906-83C6-25E5FB93B92D}" type="slidenum">
              <a:rPr lang="en-US" smtClean="0"/>
              <a:pPr/>
              <a:t>‹#›</a:t>
            </a:fld>
            <a:endParaRPr lang="en-US"/>
          </a:p>
        </p:txBody>
      </p:sp>
      <p:pic>
        <p:nvPicPr>
          <p:cNvPr id="8" name="Picture 7"/>
          <p:cNvPicPr>
            <a:picLocks noChangeAspect="1"/>
          </p:cNvPicPr>
          <p:nvPr userDrawn="1"/>
        </p:nvPicPr>
        <p:blipFill>
          <a:blip r:embed="rId5" cstate="email">
            <a:extLst>
              <a:ext uri="{28A0092B-C50C-407E-A947-70E740481C1C}">
                <a14:useLocalDpi xmlns:a14="http://schemas.microsoft.com/office/drawing/2010/main"/>
              </a:ext>
            </a:extLst>
          </a:blip>
          <a:stretch>
            <a:fillRect/>
          </a:stretch>
        </p:blipFill>
        <p:spPr>
          <a:xfrm>
            <a:off x="4772768" y="6345112"/>
            <a:ext cx="2665613" cy="304800"/>
          </a:xfrm>
          <a:prstGeom prst="rect">
            <a:avLst/>
          </a:prstGeom>
          <a:noFill/>
          <a:ln>
            <a:noFill/>
          </a:ln>
        </p:spPr>
      </p:pic>
    </p:spTree>
    <p:extLst>
      <p:ext uri="{BB962C8B-B14F-4D97-AF65-F5344CB8AC3E}">
        <p14:creationId xmlns:p14="http://schemas.microsoft.com/office/powerpoint/2010/main" val="211336946"/>
      </p:ext>
    </p:extLst>
  </p:cSld>
  <p:clrMap bg1="lt1" tx1="dk1" bg2="lt2" tx2="dk2" accent1="accent1" accent2="accent2" accent3="accent3" accent4="accent4" accent5="accent5" accent6="accent6" hlink="hlink" folHlink="folHlink"/>
  <p:sldLayoutIdLst>
    <p:sldLayoutId id="2147483707" r:id="rId1"/>
    <p:sldLayoutId id="2147483708" r:id="rId2"/>
    <p:sldLayoutId id="2147483709" r:id="rId3"/>
  </p:sldLayoutIdLst>
  <p:hf sldNum="0" hdr="0" ftr="0" dt="0"/>
  <p:txStyles>
    <p:titleStyle>
      <a:lvl1pPr algn="ctr" defTabSz="1219020" rtl="0" eaLnBrk="1" latinLnBrk="0" hangingPunct="1">
        <a:spcBef>
          <a:spcPct val="0"/>
        </a:spcBef>
        <a:buNone/>
        <a:defRPr sz="5867" kern="1200">
          <a:solidFill>
            <a:schemeClr val="tx1"/>
          </a:solidFill>
          <a:latin typeface="+mj-lt"/>
          <a:ea typeface="+mj-ea"/>
          <a:cs typeface="+mj-cs"/>
        </a:defRPr>
      </a:lvl1pPr>
    </p:titleStyle>
    <p:bodyStyle>
      <a:lvl1pPr marL="457131" indent="-457131" algn="l" defTabSz="1219020" rtl="0" eaLnBrk="1" latinLnBrk="0" hangingPunct="1">
        <a:spcBef>
          <a:spcPct val="20000"/>
        </a:spcBef>
        <a:buFont typeface="Arial" panose="020B0604020202020204" pitchFamily="34" charset="0"/>
        <a:buChar char="•"/>
        <a:defRPr sz="4267" kern="1200">
          <a:solidFill>
            <a:schemeClr val="tx1"/>
          </a:solidFill>
          <a:latin typeface="+mn-lt"/>
          <a:ea typeface="+mn-ea"/>
          <a:cs typeface="+mn-cs"/>
        </a:defRPr>
      </a:lvl1pPr>
      <a:lvl2pPr marL="990454" indent="-380944" algn="l" defTabSz="1219020" rtl="0" eaLnBrk="1" latinLnBrk="0" hangingPunct="1">
        <a:spcBef>
          <a:spcPct val="20000"/>
        </a:spcBef>
        <a:buFont typeface="Arial" panose="020B0604020202020204" pitchFamily="34" charset="0"/>
        <a:buChar char="–"/>
        <a:defRPr sz="3733" kern="1200">
          <a:solidFill>
            <a:schemeClr val="tx1"/>
          </a:solidFill>
          <a:latin typeface="+mn-lt"/>
          <a:ea typeface="+mn-ea"/>
          <a:cs typeface="+mn-cs"/>
        </a:defRPr>
      </a:lvl2pPr>
      <a:lvl3pPr marL="1523773" indent="-304752" algn="l" defTabSz="121902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3pPr>
      <a:lvl4pPr marL="2133280" indent="-304752" algn="l" defTabSz="121902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4pPr>
      <a:lvl5pPr marL="2742790" indent="-304752" algn="l" defTabSz="121902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5pPr>
      <a:lvl6pPr marL="3352296" indent="-304752" algn="l" defTabSz="121902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6pPr>
      <a:lvl7pPr marL="3961808" indent="-304752" algn="l" defTabSz="121902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7pPr>
      <a:lvl8pPr marL="4571316" indent="-304752" algn="l" defTabSz="121902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8pPr>
      <a:lvl9pPr marL="5180824" indent="-304752" algn="l" defTabSz="121902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9pPr>
    </p:bodyStyle>
    <p:otherStyle>
      <a:defPPr>
        <a:defRPr lang="en-US"/>
      </a:defPPr>
      <a:lvl1pPr marL="0" algn="l" defTabSz="1219020" rtl="0" eaLnBrk="1" latinLnBrk="0" hangingPunct="1">
        <a:defRPr sz="2400" kern="1200">
          <a:solidFill>
            <a:schemeClr val="tx1"/>
          </a:solidFill>
          <a:latin typeface="+mn-lt"/>
          <a:ea typeface="+mn-ea"/>
          <a:cs typeface="+mn-cs"/>
        </a:defRPr>
      </a:lvl1pPr>
      <a:lvl2pPr marL="609507" algn="l" defTabSz="1219020" rtl="0" eaLnBrk="1" latinLnBrk="0" hangingPunct="1">
        <a:defRPr sz="2400" kern="1200">
          <a:solidFill>
            <a:schemeClr val="tx1"/>
          </a:solidFill>
          <a:latin typeface="+mn-lt"/>
          <a:ea typeface="+mn-ea"/>
          <a:cs typeface="+mn-cs"/>
        </a:defRPr>
      </a:lvl2pPr>
      <a:lvl3pPr marL="1219020" algn="l" defTabSz="1219020" rtl="0" eaLnBrk="1" latinLnBrk="0" hangingPunct="1">
        <a:defRPr sz="2400" kern="1200">
          <a:solidFill>
            <a:schemeClr val="tx1"/>
          </a:solidFill>
          <a:latin typeface="+mn-lt"/>
          <a:ea typeface="+mn-ea"/>
          <a:cs typeface="+mn-cs"/>
        </a:defRPr>
      </a:lvl3pPr>
      <a:lvl4pPr marL="1828528" algn="l" defTabSz="1219020" rtl="0" eaLnBrk="1" latinLnBrk="0" hangingPunct="1">
        <a:defRPr sz="2400" kern="1200">
          <a:solidFill>
            <a:schemeClr val="tx1"/>
          </a:solidFill>
          <a:latin typeface="+mn-lt"/>
          <a:ea typeface="+mn-ea"/>
          <a:cs typeface="+mn-cs"/>
        </a:defRPr>
      </a:lvl4pPr>
      <a:lvl5pPr marL="2438038" algn="l" defTabSz="1219020" rtl="0" eaLnBrk="1" latinLnBrk="0" hangingPunct="1">
        <a:defRPr sz="2400" kern="1200">
          <a:solidFill>
            <a:schemeClr val="tx1"/>
          </a:solidFill>
          <a:latin typeface="+mn-lt"/>
          <a:ea typeface="+mn-ea"/>
          <a:cs typeface="+mn-cs"/>
        </a:defRPr>
      </a:lvl5pPr>
      <a:lvl6pPr marL="3047544" algn="l" defTabSz="1219020" rtl="0" eaLnBrk="1" latinLnBrk="0" hangingPunct="1">
        <a:defRPr sz="2400" kern="1200">
          <a:solidFill>
            <a:schemeClr val="tx1"/>
          </a:solidFill>
          <a:latin typeface="+mn-lt"/>
          <a:ea typeface="+mn-ea"/>
          <a:cs typeface="+mn-cs"/>
        </a:defRPr>
      </a:lvl6pPr>
      <a:lvl7pPr marL="3657051" algn="l" defTabSz="1219020" rtl="0" eaLnBrk="1" latinLnBrk="0" hangingPunct="1">
        <a:defRPr sz="2400" kern="1200">
          <a:solidFill>
            <a:schemeClr val="tx1"/>
          </a:solidFill>
          <a:latin typeface="+mn-lt"/>
          <a:ea typeface="+mn-ea"/>
          <a:cs typeface="+mn-cs"/>
        </a:defRPr>
      </a:lvl7pPr>
      <a:lvl8pPr marL="4266560" algn="l" defTabSz="1219020" rtl="0" eaLnBrk="1" latinLnBrk="0" hangingPunct="1">
        <a:defRPr sz="2400" kern="1200">
          <a:solidFill>
            <a:schemeClr val="tx1"/>
          </a:solidFill>
          <a:latin typeface="+mn-lt"/>
          <a:ea typeface="+mn-ea"/>
          <a:cs typeface="+mn-cs"/>
        </a:defRPr>
      </a:lvl8pPr>
      <a:lvl9pPr marL="4876069" algn="l" defTabSz="1219020" rtl="0" eaLnBrk="1" latinLnBrk="0"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70.svg"/><Relationship Id="rId5" Type="http://schemas.openxmlformats.org/officeDocument/2006/relationships/image" Target="../media/image14.png"/><Relationship Id="rId4" Type="http://schemas.openxmlformats.org/officeDocument/2006/relationships/image" Target="../media/image5.svg"/></Relationships>
</file>

<file path=ppt/slides/_rels/slide10.xml.rels><?xml version="1.0" encoding="UTF-8" standalone="yes"?>
<Relationships xmlns="http://schemas.openxmlformats.org/package/2006/relationships"><Relationship Id="rId8" Type="http://schemas.openxmlformats.org/officeDocument/2006/relationships/image" Target="../media/image35.png"/><Relationship Id="rId3" Type="http://schemas.openxmlformats.org/officeDocument/2006/relationships/image" Target="../media/image30.png"/><Relationship Id="rId7" Type="http://schemas.openxmlformats.org/officeDocument/2006/relationships/image" Target="../media/image34.png"/><Relationship Id="rId2" Type="http://schemas.openxmlformats.org/officeDocument/2006/relationships/notesSlide" Target="../notesSlides/notesSlide8.xml"/><Relationship Id="rId1" Type="http://schemas.openxmlformats.org/officeDocument/2006/relationships/slideLayout" Target="../slideLayouts/slideLayout143.xml"/><Relationship Id="rId6" Type="http://schemas.openxmlformats.org/officeDocument/2006/relationships/image" Target="../media/image33.png"/><Relationship Id="rId11" Type="http://schemas.openxmlformats.org/officeDocument/2006/relationships/image" Target="../media/image38.png"/><Relationship Id="rId5" Type="http://schemas.openxmlformats.org/officeDocument/2006/relationships/image" Target="../media/image32.png"/><Relationship Id="rId10" Type="http://schemas.openxmlformats.org/officeDocument/2006/relationships/image" Target="../media/image37.png"/><Relationship Id="rId4" Type="http://schemas.openxmlformats.org/officeDocument/2006/relationships/image" Target="../media/image31.png"/><Relationship Id="rId9" Type="http://schemas.openxmlformats.org/officeDocument/2006/relationships/image" Target="../media/image36.png"/></Relationships>
</file>

<file path=ppt/slides/_rels/slide11.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10.xml"/><Relationship Id="rId1" Type="http://schemas.openxmlformats.org/officeDocument/2006/relationships/slideLayout" Target="../slideLayouts/slideLayout109.xml"/><Relationship Id="rId4" Type="http://schemas.openxmlformats.org/officeDocument/2006/relationships/image" Target="../media/image41.png"/></Relationships>
</file>

<file path=ppt/slides/_rels/slide13.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11.xml"/><Relationship Id="rId1" Type="http://schemas.openxmlformats.org/officeDocument/2006/relationships/slideLayout" Target="../slideLayouts/slideLayout118.xml"/><Relationship Id="rId6" Type="http://schemas.openxmlformats.org/officeDocument/2006/relationships/image" Target="../media/image45.png"/><Relationship Id="rId5" Type="http://schemas.openxmlformats.org/officeDocument/2006/relationships/image" Target="../media/image44.png"/><Relationship Id="rId4" Type="http://schemas.openxmlformats.org/officeDocument/2006/relationships/image" Target="../media/image43.jpeg"/></Relationships>
</file>

<file path=ppt/slides/_rels/slide14.xml.rels><?xml version="1.0" encoding="UTF-8" standalone="yes"?>
<Relationships xmlns="http://schemas.openxmlformats.org/package/2006/relationships"><Relationship Id="rId3" Type="http://schemas.openxmlformats.org/officeDocument/2006/relationships/image" Target="../media/image47.jpeg"/><Relationship Id="rId7" Type="http://schemas.openxmlformats.org/officeDocument/2006/relationships/image" Target="../media/image50.png"/><Relationship Id="rId2" Type="http://schemas.openxmlformats.org/officeDocument/2006/relationships/image" Target="../media/image46.jpeg"/><Relationship Id="rId1" Type="http://schemas.openxmlformats.org/officeDocument/2006/relationships/slideLayout" Target="../slideLayouts/slideLayout5.xml"/><Relationship Id="rId6" Type="http://schemas.openxmlformats.org/officeDocument/2006/relationships/image" Target="../media/image1.png"/><Relationship Id="rId5" Type="http://schemas.openxmlformats.org/officeDocument/2006/relationships/image" Target="../media/image49.jpeg"/><Relationship Id="rId10" Type="http://schemas.openxmlformats.org/officeDocument/2006/relationships/image" Target="../media/image1052.svg"/><Relationship Id="rId4" Type="http://schemas.openxmlformats.org/officeDocument/2006/relationships/image" Target="../media/image48.jpeg"/></Relationships>
</file>

<file path=ppt/slides/_rels/slide15.xml.rels><?xml version="1.0" encoding="UTF-8" standalone="yes"?>
<Relationships xmlns="http://schemas.openxmlformats.org/package/2006/relationships"><Relationship Id="rId3" Type="http://schemas.openxmlformats.org/officeDocument/2006/relationships/image" Target="../media/image51.jpeg"/><Relationship Id="rId2" Type="http://schemas.openxmlformats.org/officeDocument/2006/relationships/notesSlide" Target="../notesSlides/notesSlide12.xml"/><Relationship Id="rId1" Type="http://schemas.openxmlformats.org/officeDocument/2006/relationships/slideLayout" Target="../slideLayouts/slideLayout16.xml"/><Relationship Id="rId4" Type="http://schemas.openxmlformats.org/officeDocument/2006/relationships/image" Target="../media/image52.png"/></Relationships>
</file>

<file path=ppt/slides/_rels/slide1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3.xml"/><Relationship Id="rId1" Type="http://schemas.openxmlformats.org/officeDocument/2006/relationships/slideLayout" Target="../slideLayouts/slideLayout92.xml"/><Relationship Id="rId5" Type="http://schemas.openxmlformats.org/officeDocument/2006/relationships/image" Target="../media/image54.jpeg"/><Relationship Id="rId4" Type="http://schemas.openxmlformats.org/officeDocument/2006/relationships/image" Target="../media/image53.png"/></Relationships>
</file>

<file path=ppt/slides/_rels/slide17.xml.rels><?xml version="1.0" encoding="UTF-8" standalone="yes"?>
<Relationships xmlns="http://schemas.openxmlformats.org/package/2006/relationships"><Relationship Id="rId3" Type="http://schemas.openxmlformats.org/officeDocument/2006/relationships/image" Target="../media/image55.jpeg"/><Relationship Id="rId2" Type="http://schemas.openxmlformats.org/officeDocument/2006/relationships/notesSlide" Target="../notesSlides/notesSlide14.xml"/><Relationship Id="rId1" Type="http://schemas.openxmlformats.org/officeDocument/2006/relationships/slideLayout" Target="../slideLayouts/slideLayout63.xml"/><Relationship Id="rId5" Type="http://schemas.openxmlformats.org/officeDocument/2006/relationships/image" Target="../media/image57.jpeg"/><Relationship Id="rId4" Type="http://schemas.openxmlformats.org/officeDocument/2006/relationships/image" Target="../media/image56.jpe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7.xml"/></Relationships>
</file>

<file path=ppt/slides/_rels/slide19.xml.rels><?xml version="1.0" encoding="UTF-8" standalone="yes"?>
<Relationships xmlns="http://schemas.openxmlformats.org/package/2006/relationships"><Relationship Id="rId2" Type="http://schemas.openxmlformats.org/officeDocument/2006/relationships/image" Target="../media/image58.jpeg"/><Relationship Id="rId1" Type="http://schemas.openxmlformats.org/officeDocument/2006/relationships/slideLayout" Target="../slideLayouts/slideLayout46.xml"/></Relationships>
</file>

<file path=ppt/slides/_rels/slide2.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7.xml"/></Relationships>
</file>

<file path=ppt/slides/_rels/slide20.xml.rels><?xml version="1.0" encoding="UTF-8" standalone="yes"?>
<Relationships xmlns="http://schemas.openxmlformats.org/package/2006/relationships"><Relationship Id="rId3" Type="http://schemas.openxmlformats.org/officeDocument/2006/relationships/image" Target="../media/image59.jpeg"/><Relationship Id="rId2" Type="http://schemas.openxmlformats.org/officeDocument/2006/relationships/notesSlide" Target="../notesSlides/notesSlide16.xml"/><Relationship Id="rId1" Type="http://schemas.openxmlformats.org/officeDocument/2006/relationships/slideLayout" Target="../slideLayouts/slideLayout16.xml"/><Relationship Id="rId4" Type="http://schemas.openxmlformats.org/officeDocument/2006/relationships/image" Target="../media/image1.png"/></Relationships>
</file>

<file path=ppt/slides/_rels/slide21.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notesSlide" Target="../notesSlides/notesSlide17.xml"/><Relationship Id="rId1" Type="http://schemas.openxmlformats.org/officeDocument/2006/relationships/slideLayout" Target="../slideLayouts/slideLayout128.xml"/><Relationship Id="rId4" Type="http://schemas.openxmlformats.org/officeDocument/2006/relationships/image" Target="../media/image6.svg"/></Relationships>
</file>

<file path=ppt/slides/_rels/slide22.xml.rels><?xml version="1.0" encoding="UTF-8" standalone="yes"?>
<Relationships xmlns="http://schemas.openxmlformats.org/package/2006/relationships"><Relationship Id="rId3" Type="http://schemas.openxmlformats.org/officeDocument/2006/relationships/image" Target="../media/image61.jpeg"/><Relationship Id="rId2" Type="http://schemas.openxmlformats.org/officeDocument/2006/relationships/notesSlide" Target="../notesSlides/notesSlide18.xml"/><Relationship Id="rId1" Type="http://schemas.openxmlformats.org/officeDocument/2006/relationships/slideLayout" Target="../slideLayouts/slideLayout122.xml"/></Relationships>
</file>

<file path=ppt/slides/_rels/slide23.xml.rels><?xml version="1.0" encoding="UTF-8" standalone="yes"?>
<Relationships xmlns="http://schemas.openxmlformats.org/package/2006/relationships"><Relationship Id="rId8" Type="http://schemas.openxmlformats.org/officeDocument/2006/relationships/image" Target="../media/image65.png"/><Relationship Id="rId13" Type="http://schemas.openxmlformats.org/officeDocument/2006/relationships/image" Target="../media/image3500.svg"/><Relationship Id="rId3" Type="http://schemas.openxmlformats.org/officeDocument/2006/relationships/image" Target="../media/image2500.svg"/><Relationship Id="rId7" Type="http://schemas.openxmlformats.org/officeDocument/2006/relationships/image" Target="../media/image2900.svg"/><Relationship Id="rId12" Type="http://schemas.openxmlformats.org/officeDocument/2006/relationships/image" Target="../media/image67.png"/><Relationship Id="rId2" Type="http://schemas.openxmlformats.org/officeDocument/2006/relationships/image" Target="../media/image62.png"/><Relationship Id="rId1" Type="http://schemas.openxmlformats.org/officeDocument/2006/relationships/slideLayout" Target="../slideLayouts/slideLayout5.xml"/><Relationship Id="rId6" Type="http://schemas.openxmlformats.org/officeDocument/2006/relationships/image" Target="../media/image64.png"/><Relationship Id="rId11" Type="http://schemas.openxmlformats.org/officeDocument/2006/relationships/image" Target="../media/image3300.svg"/><Relationship Id="rId5" Type="http://schemas.openxmlformats.org/officeDocument/2006/relationships/image" Target="../media/image2700.svg"/><Relationship Id="rId10" Type="http://schemas.openxmlformats.org/officeDocument/2006/relationships/image" Target="../media/image66.png"/><Relationship Id="rId4" Type="http://schemas.openxmlformats.org/officeDocument/2006/relationships/image" Target="../media/image63.png"/><Relationship Id="rId9" Type="http://schemas.openxmlformats.org/officeDocument/2006/relationships/image" Target="../media/image3100.svg"/><Relationship Id="rId14" Type="http://schemas.openxmlformats.org/officeDocument/2006/relationships/image" Target="../media/image1.png"/></Relationships>
</file>

<file path=ppt/slides/_rels/slide24.xml.rels><?xml version="1.0" encoding="UTF-8" standalone="yes"?>
<Relationships xmlns="http://schemas.openxmlformats.org/package/2006/relationships"><Relationship Id="rId3" Type="http://schemas.openxmlformats.org/officeDocument/2006/relationships/image" Target="../media/image68.png"/><Relationship Id="rId2" Type="http://schemas.openxmlformats.org/officeDocument/2006/relationships/notesSlide" Target="../notesSlides/notesSlide19.xml"/><Relationship Id="rId1" Type="http://schemas.openxmlformats.org/officeDocument/2006/relationships/slideLayout" Target="../slideLayouts/slideLayout153.xml"/><Relationship Id="rId4" Type="http://schemas.openxmlformats.org/officeDocument/2006/relationships/image" Target="../media/image69.jpg"/></Relationships>
</file>

<file path=ppt/slides/_rels/slide25.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70.png"/><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20.xml"/><Relationship Id="rId1" Type="http://schemas.openxmlformats.org/officeDocument/2006/relationships/slideLayout" Target="../slideLayouts/slideLayout14.xml"/><Relationship Id="rId4" Type="http://schemas.openxmlformats.org/officeDocument/2006/relationships/image" Target="../media/image71.jpeg"/></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6.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4.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15.png"/><Relationship Id="rId7" Type="http://schemas.openxmlformats.org/officeDocument/2006/relationships/image" Target="../media/image18.png"/><Relationship Id="rId2" Type="http://schemas.openxmlformats.org/officeDocument/2006/relationships/notesSlide" Target="../notesSlides/notesSlide2.xml"/><Relationship Id="rId1" Type="http://schemas.openxmlformats.org/officeDocument/2006/relationships/slideLayout" Target="../slideLayouts/slideLayout79.xml"/><Relationship Id="rId6" Type="http://schemas.openxmlformats.org/officeDocument/2006/relationships/image" Target="../media/image17.png"/><Relationship Id="rId5" Type="http://schemas.openxmlformats.org/officeDocument/2006/relationships/chart" Target="../charts/chart2.xml"/><Relationship Id="rId4" Type="http://schemas.openxmlformats.org/officeDocument/2006/relationships/image" Target="../media/image16.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00.xml"/></Relationships>
</file>

<file path=ppt/slides/_rels/slide6.xml.rels><?xml version="1.0" encoding="UTF-8" standalone="yes"?>
<Relationships xmlns="http://schemas.openxmlformats.org/package/2006/relationships"><Relationship Id="rId8" Type="http://schemas.openxmlformats.org/officeDocument/2006/relationships/image" Target="../media/image25.jpeg"/><Relationship Id="rId3" Type="http://schemas.openxmlformats.org/officeDocument/2006/relationships/image" Target="../media/image20.png"/><Relationship Id="rId7" Type="http://schemas.openxmlformats.org/officeDocument/2006/relationships/image" Target="../media/image24.jpeg"/><Relationship Id="rId2" Type="http://schemas.openxmlformats.org/officeDocument/2006/relationships/notesSlide" Target="../notesSlides/notesSlide4.xml"/><Relationship Id="rId1" Type="http://schemas.openxmlformats.org/officeDocument/2006/relationships/slideLayout" Target="../slideLayouts/slideLayout10.xml"/><Relationship Id="rId6" Type="http://schemas.openxmlformats.org/officeDocument/2006/relationships/image" Target="../media/image23.jpeg"/><Relationship Id="rId5" Type="http://schemas.openxmlformats.org/officeDocument/2006/relationships/image" Target="../media/image22.jpeg"/><Relationship Id="rId4" Type="http://schemas.openxmlformats.org/officeDocument/2006/relationships/image" Target="../media/image21.jpeg"/><Relationship Id="rId9" Type="http://schemas.openxmlformats.org/officeDocument/2006/relationships/image" Target="../media/image26.jpeg"/></Relationships>
</file>

<file path=ppt/slides/_rels/slide7.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5.xml"/><Relationship Id="rId1" Type="http://schemas.openxmlformats.org/officeDocument/2006/relationships/slideLayout" Target="../slideLayouts/slideLayout10.xml"/></Relationships>
</file>

<file path=ppt/slides/_rels/slide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6.xml"/><Relationship Id="rId1" Type="http://schemas.openxmlformats.org/officeDocument/2006/relationships/slideLayout" Target="../slideLayouts/slideLayout16.xml"/><Relationship Id="rId5" Type="http://schemas.openxmlformats.org/officeDocument/2006/relationships/image" Target="../media/image29.png"/><Relationship Id="rId4" Type="http://schemas.openxmlformats.org/officeDocument/2006/relationships/image" Target="../media/image28.png"/></Relationships>
</file>

<file path=ppt/slides/_rels/slide9.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7.xml"/><Relationship Id="rId1" Type="http://schemas.openxmlformats.org/officeDocument/2006/relationships/slideLayout" Target="../slideLayouts/slideLayout10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566ADC15-691C-4075-A891-E66BE612DB44}"/>
              </a:ext>
            </a:extLst>
          </p:cNvPr>
          <p:cNvSpPr/>
          <p:nvPr/>
        </p:nvSpPr>
        <p:spPr>
          <a:xfrm>
            <a:off x="0" y="0"/>
            <a:ext cx="12192000" cy="6864096"/>
          </a:xfrm>
          <a:prstGeom prst="rect">
            <a:avLst/>
          </a:prstGeom>
          <a:solidFill>
            <a:srgbClr val="5337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10">
              <a:defRPr/>
            </a:pPr>
            <a:endParaRPr lang="en-US" sz="2400">
              <a:solidFill>
                <a:prstClr val="white"/>
              </a:solidFill>
              <a:latin typeface="Arial"/>
            </a:endParaRPr>
          </a:p>
        </p:txBody>
      </p:sp>
      <p:pic>
        <p:nvPicPr>
          <p:cNvPr id="11" name="Graphic 10">
            <a:extLst>
              <a:ext uri="{FF2B5EF4-FFF2-40B4-BE49-F238E27FC236}">
                <a16:creationId xmlns:a16="http://schemas.microsoft.com/office/drawing/2014/main" id="{90324AA1-80EE-4B6D-AAE0-A9146BCF9391}"/>
              </a:ext>
            </a:extLst>
          </p:cNvPr>
          <p:cNvPicPr>
            <a:picLocks noChangeAspect="1"/>
          </p:cNvPicPr>
          <p:nvPr/>
        </p:nvPicPr>
        <p:blipFill rotWithShape="1">
          <a:blip r:embed="rId3" cstate="email">
            <a:extLst>
              <a:ext uri="{28A0092B-C50C-407E-A947-70E740481C1C}">
                <a14:useLocalDpi xmlns:a14="http://schemas.microsoft.com/office/drawing/2010/main"/>
              </a:ext>
              <a:ext uri="{96DAC541-7B7A-43D3-8B79-37D633B846F1}">
                <asvg:svgBlip xmlns:asvg="http://schemas.microsoft.com/office/drawing/2016/SVG/main" xmlns="" r:embed="rId4"/>
              </a:ext>
            </a:extLst>
          </a:blip>
          <a:srcRect/>
          <a:stretch/>
        </p:blipFill>
        <p:spPr>
          <a:xfrm>
            <a:off x="994017" y="-1407572"/>
            <a:ext cx="10054377" cy="9624061"/>
          </a:xfrm>
          <a:prstGeom prst="rect">
            <a:avLst/>
          </a:prstGeom>
        </p:spPr>
      </p:pic>
      <p:sp>
        <p:nvSpPr>
          <p:cNvPr id="12" name="Rectangle 11">
            <a:extLst>
              <a:ext uri="{FF2B5EF4-FFF2-40B4-BE49-F238E27FC236}">
                <a16:creationId xmlns:a16="http://schemas.microsoft.com/office/drawing/2014/main" id="{75F1D2CB-7E05-4836-A3DE-68647FD78BEC}"/>
              </a:ext>
            </a:extLst>
          </p:cNvPr>
          <p:cNvSpPr/>
          <p:nvPr/>
        </p:nvSpPr>
        <p:spPr>
          <a:xfrm>
            <a:off x="8650" y="2113280"/>
            <a:ext cx="12183353" cy="1341120"/>
          </a:xfrm>
          <a:prstGeom prst="rect">
            <a:avLst/>
          </a:prstGeom>
          <a:solidFill>
            <a:schemeClr val="bg2">
              <a:lumMod val="7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10">
              <a:defRPr/>
            </a:pPr>
            <a:endParaRPr lang="en-US" sz="2400">
              <a:solidFill>
                <a:prstClr val="white"/>
              </a:solidFill>
              <a:latin typeface="Arial"/>
            </a:endParaRPr>
          </a:p>
        </p:txBody>
      </p:sp>
      <p:sp>
        <p:nvSpPr>
          <p:cNvPr id="13" name="Rectangle 12">
            <a:extLst>
              <a:ext uri="{FF2B5EF4-FFF2-40B4-BE49-F238E27FC236}">
                <a16:creationId xmlns:a16="http://schemas.microsoft.com/office/drawing/2014/main" id="{AB762C0D-BEC4-4B04-A227-9DF5702FB716}"/>
              </a:ext>
            </a:extLst>
          </p:cNvPr>
          <p:cNvSpPr/>
          <p:nvPr/>
        </p:nvSpPr>
        <p:spPr>
          <a:xfrm>
            <a:off x="8650" y="3454400"/>
            <a:ext cx="12183353" cy="134112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657418" lvl="8" defTabSz="1219110">
              <a:defRPr/>
            </a:pPr>
            <a:r>
              <a:rPr lang="en-US" sz="2400" b="1" dirty="0">
                <a:solidFill>
                  <a:srgbClr val="53376A"/>
                </a:solidFill>
                <a:latin typeface="Arial"/>
              </a:rPr>
              <a:t>Rebecca Edelmayer, Ph.D.</a:t>
            </a:r>
          </a:p>
          <a:p>
            <a:pPr marL="3657418" lvl="8" defTabSz="1219110">
              <a:defRPr/>
            </a:pPr>
            <a:r>
              <a:rPr lang="en-US" sz="2400" b="1" dirty="0" smtClean="0">
                <a:solidFill>
                  <a:srgbClr val="53376A"/>
                </a:solidFill>
                <a:latin typeface="Arial"/>
              </a:rPr>
              <a:t>Sr. Director</a:t>
            </a:r>
            <a:r>
              <a:rPr lang="en-US" sz="2400" b="1" dirty="0">
                <a:solidFill>
                  <a:srgbClr val="53376A"/>
                </a:solidFill>
                <a:latin typeface="Arial"/>
              </a:rPr>
              <a:t>, Scientific Engagement</a:t>
            </a:r>
          </a:p>
          <a:p>
            <a:pPr marL="3657418" lvl="8" defTabSz="1219110">
              <a:defRPr/>
            </a:pPr>
            <a:r>
              <a:rPr lang="en-US" sz="2400" b="1" dirty="0">
                <a:solidFill>
                  <a:srgbClr val="53376A"/>
                </a:solidFill>
                <a:latin typeface="Arial"/>
              </a:rPr>
              <a:t>Medical &amp; Scientific Relations</a:t>
            </a:r>
          </a:p>
        </p:txBody>
      </p:sp>
      <p:pic>
        <p:nvPicPr>
          <p:cNvPr id="16" name="Graphic 15">
            <a:extLst>
              <a:ext uri="{FF2B5EF4-FFF2-40B4-BE49-F238E27FC236}">
                <a16:creationId xmlns:a16="http://schemas.microsoft.com/office/drawing/2014/main" id="{DA06DBEF-5EC0-4663-AB5F-2B597F54AAB2}"/>
              </a:ext>
            </a:extLst>
          </p:cNvPr>
          <p:cNvPicPr>
            <a:picLocks noChangeAspect="1"/>
          </p:cNvPicPr>
          <p:nvPr/>
        </p:nvPicPr>
        <p:blipFill>
          <a:blip r:embed="rId5" cstate="email">
            <a:extLst>
              <a:ext uri="{28A0092B-C50C-407E-A947-70E740481C1C}">
                <a14:useLocalDpi xmlns:a14="http://schemas.microsoft.com/office/drawing/2010/main"/>
              </a:ext>
              <a:ext uri="{96DAC541-7B7A-43D3-8B79-37D633B846F1}">
                <asvg:svgBlip xmlns:asvg="http://schemas.microsoft.com/office/drawing/2016/SVG/main" xmlns="" r:embed="rId6"/>
              </a:ext>
            </a:extLst>
          </a:blip>
          <a:stretch>
            <a:fillRect/>
          </a:stretch>
        </p:blipFill>
        <p:spPr>
          <a:xfrm>
            <a:off x="876749" y="2338072"/>
            <a:ext cx="2655655" cy="891541"/>
          </a:xfrm>
          <a:prstGeom prst="rect">
            <a:avLst/>
          </a:prstGeom>
        </p:spPr>
      </p:pic>
      <p:sp>
        <p:nvSpPr>
          <p:cNvPr id="17" name="Rectangle 16">
            <a:extLst>
              <a:ext uri="{FF2B5EF4-FFF2-40B4-BE49-F238E27FC236}">
                <a16:creationId xmlns:a16="http://schemas.microsoft.com/office/drawing/2014/main" id="{B3B9DD86-3A49-448D-8B4E-F9D3D8B9ECEA}"/>
              </a:ext>
            </a:extLst>
          </p:cNvPr>
          <p:cNvSpPr/>
          <p:nvPr/>
        </p:nvSpPr>
        <p:spPr>
          <a:xfrm>
            <a:off x="3792060" y="2332736"/>
            <a:ext cx="36576" cy="90220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10">
              <a:defRPr/>
            </a:pPr>
            <a:r>
              <a:rPr lang="en-US" sz="2400" dirty="0">
                <a:solidFill>
                  <a:prstClr val="white"/>
                </a:solidFill>
                <a:latin typeface="Arial"/>
              </a:rPr>
              <a:t> </a:t>
            </a:r>
          </a:p>
        </p:txBody>
      </p:sp>
      <p:sp>
        <p:nvSpPr>
          <p:cNvPr id="4" name="TextBox 3"/>
          <p:cNvSpPr txBox="1"/>
          <p:nvPr/>
        </p:nvSpPr>
        <p:spPr>
          <a:xfrm>
            <a:off x="4085400" y="2270024"/>
            <a:ext cx="7765224" cy="1077218"/>
          </a:xfrm>
          <a:prstGeom prst="rect">
            <a:avLst/>
          </a:prstGeom>
          <a:noFill/>
        </p:spPr>
        <p:txBody>
          <a:bodyPr wrap="square" rtlCol="0">
            <a:spAutoFit/>
          </a:bodyPr>
          <a:lstStyle/>
          <a:p>
            <a:pPr defTabSz="914354">
              <a:defRPr/>
            </a:pPr>
            <a:r>
              <a:rPr lang="en-US" sz="3200" b="1" dirty="0">
                <a:solidFill>
                  <a:prstClr val="white"/>
                </a:solidFill>
                <a:latin typeface="Arial"/>
              </a:rPr>
              <a:t>Advancing the Science: The Latest in Alzheimer’s and Dementia Research</a:t>
            </a:r>
          </a:p>
        </p:txBody>
      </p:sp>
    </p:spTree>
    <p:extLst>
      <p:ext uri="{BB962C8B-B14F-4D97-AF65-F5344CB8AC3E}">
        <p14:creationId xmlns:p14="http://schemas.microsoft.com/office/powerpoint/2010/main" val="274939933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23"/>
        <p:cNvGrpSpPr/>
        <p:nvPr/>
      </p:nvGrpSpPr>
      <p:grpSpPr>
        <a:xfrm>
          <a:off x="0" y="0"/>
          <a:ext cx="0" cy="0"/>
          <a:chOff x="0" y="0"/>
          <a:chExt cx="0" cy="0"/>
        </a:xfrm>
      </p:grpSpPr>
      <p:sp>
        <p:nvSpPr>
          <p:cNvPr id="224" name="Google Shape;224;p2"/>
          <p:cNvSpPr/>
          <p:nvPr/>
        </p:nvSpPr>
        <p:spPr>
          <a:xfrm>
            <a:off x="0" y="0"/>
            <a:ext cx="12192000" cy="6132576"/>
          </a:xfrm>
          <a:prstGeom prst="rect">
            <a:avLst/>
          </a:prstGeom>
          <a:blipFill rotWithShape="1">
            <a:blip r:embed="rId3" cstate="email">
              <a:alphaModFix amt="90000"/>
              <a:extLst>
                <a:ext uri="{28A0092B-C50C-407E-A947-70E740481C1C}">
                  <a14:useLocalDpi xmlns:a14="http://schemas.microsoft.com/office/drawing/2010/main"/>
                </a:ext>
              </a:extLst>
            </a:blip>
            <a:stretch>
              <a:fillRect/>
            </a:stretch>
          </a:blipFill>
          <a:ln>
            <a:noFill/>
          </a:ln>
        </p:spPr>
        <p:txBody>
          <a:bodyPr spcFirstLastPara="1" wrap="square" lIns="91425" tIns="45700" rIns="91425" bIns="45700" anchor="ctr" anchorCtr="0">
            <a:noAutofit/>
          </a:bodyPr>
          <a:lstStyle/>
          <a:p>
            <a:pPr algn="ctr" defTabSz="914354">
              <a:buClr>
                <a:srgbClr val="000000"/>
              </a:buClr>
              <a:defRPr/>
            </a:pPr>
            <a:endParaRPr sz="2400" kern="0">
              <a:solidFill>
                <a:srgbClr val="FFFFFF"/>
              </a:solidFill>
              <a:latin typeface="Arial"/>
              <a:ea typeface="Arial"/>
              <a:cs typeface="Arial"/>
              <a:sym typeface="Arial"/>
            </a:endParaRPr>
          </a:p>
        </p:txBody>
      </p:sp>
      <p:sp>
        <p:nvSpPr>
          <p:cNvPr id="225" name="Google Shape;225;p2"/>
          <p:cNvSpPr/>
          <p:nvPr/>
        </p:nvSpPr>
        <p:spPr>
          <a:xfrm>
            <a:off x="-4385" y="0"/>
            <a:ext cx="12192000" cy="6132576"/>
          </a:xfrm>
          <a:prstGeom prst="rect">
            <a:avLst/>
          </a:prstGeom>
          <a:solidFill>
            <a:schemeClr val="lt1">
              <a:alpha val="80000"/>
            </a:schemeClr>
          </a:solidFill>
          <a:ln>
            <a:noFill/>
          </a:ln>
        </p:spPr>
        <p:txBody>
          <a:bodyPr spcFirstLastPara="1" wrap="square" lIns="91425" tIns="45700" rIns="91425" bIns="45700" anchor="ctr" anchorCtr="0">
            <a:noAutofit/>
          </a:bodyPr>
          <a:lstStyle/>
          <a:p>
            <a:pPr algn="ctr" defTabSz="914354">
              <a:buClr>
                <a:srgbClr val="000000"/>
              </a:buClr>
              <a:defRPr/>
            </a:pPr>
            <a:endParaRPr sz="2400" kern="0" dirty="0">
              <a:solidFill>
                <a:srgbClr val="FFFFFF"/>
              </a:solidFill>
              <a:latin typeface="Arial"/>
              <a:ea typeface="Arial"/>
              <a:cs typeface="Arial"/>
              <a:sym typeface="Arial"/>
            </a:endParaRPr>
          </a:p>
        </p:txBody>
      </p:sp>
      <p:sp>
        <p:nvSpPr>
          <p:cNvPr id="231" name="Google Shape;231;p2"/>
          <p:cNvSpPr/>
          <p:nvPr/>
        </p:nvSpPr>
        <p:spPr>
          <a:xfrm>
            <a:off x="1" y="13007"/>
            <a:ext cx="12196385" cy="673260"/>
          </a:xfrm>
          <a:prstGeom prst="rect">
            <a:avLst/>
          </a:prstGeom>
          <a:solidFill>
            <a:schemeClr val="dk1"/>
          </a:solidFill>
          <a:ln>
            <a:noFill/>
          </a:ln>
        </p:spPr>
        <p:txBody>
          <a:bodyPr spcFirstLastPara="1" wrap="square" lIns="91425" tIns="45700" rIns="91425" bIns="45700" anchor="ctr" anchorCtr="0">
            <a:noAutofit/>
          </a:bodyPr>
          <a:lstStyle/>
          <a:p>
            <a:pPr algn="ctr" defTabSz="914354">
              <a:buClr>
                <a:srgbClr val="000000"/>
              </a:buClr>
              <a:defRPr/>
            </a:pPr>
            <a:endParaRPr sz="2400" kern="0">
              <a:solidFill>
                <a:srgbClr val="FFFFFF"/>
              </a:solidFill>
              <a:latin typeface="Arial"/>
              <a:ea typeface="Arial"/>
              <a:cs typeface="Arial"/>
              <a:sym typeface="Arial"/>
            </a:endParaRPr>
          </a:p>
        </p:txBody>
      </p:sp>
      <p:sp>
        <p:nvSpPr>
          <p:cNvPr id="232" name="Google Shape;232;p2"/>
          <p:cNvSpPr txBox="1"/>
          <p:nvPr/>
        </p:nvSpPr>
        <p:spPr>
          <a:xfrm>
            <a:off x="704699" y="117550"/>
            <a:ext cx="10782604" cy="492443"/>
          </a:xfrm>
          <a:prstGeom prst="rect">
            <a:avLst/>
          </a:prstGeom>
          <a:noFill/>
          <a:ln>
            <a:noFill/>
          </a:ln>
        </p:spPr>
        <p:txBody>
          <a:bodyPr spcFirstLastPara="1" wrap="square" lIns="0" tIns="0" rIns="0" bIns="0" anchor="t" anchorCtr="0">
            <a:spAutoFit/>
          </a:bodyPr>
          <a:lstStyle/>
          <a:p>
            <a:pPr algn="ctr" defTabSz="914354">
              <a:buClr>
                <a:srgbClr val="000000"/>
              </a:buClr>
              <a:defRPr/>
            </a:pPr>
            <a:r>
              <a:rPr lang="en-US" sz="3200" b="1" kern="0" dirty="0">
                <a:solidFill>
                  <a:srgbClr val="FFFFFF"/>
                </a:solidFill>
                <a:latin typeface="Arial"/>
                <a:ea typeface="Arial"/>
                <a:cs typeface="Arial"/>
                <a:sym typeface="Arial"/>
              </a:rPr>
              <a:t>IMPACT OF DEMENTIA ON COVID-19 INFECTION RISK </a:t>
            </a:r>
            <a:endParaRPr sz="3200" b="1" kern="0" dirty="0">
              <a:solidFill>
                <a:srgbClr val="FFFFFF"/>
              </a:solidFill>
              <a:latin typeface="Arial"/>
              <a:ea typeface="Arial"/>
              <a:cs typeface="Arial"/>
              <a:sym typeface="Arial"/>
            </a:endParaRPr>
          </a:p>
        </p:txBody>
      </p:sp>
      <p:pic>
        <p:nvPicPr>
          <p:cNvPr id="19" name="Picture 18">
            <a:extLst>
              <a:ext uri="{FF2B5EF4-FFF2-40B4-BE49-F238E27FC236}">
                <a16:creationId xmlns:a16="http://schemas.microsoft.com/office/drawing/2014/main" id="{1DA30661-611D-7D45-AAE6-EE9F5918367F}"/>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17808" y="2734717"/>
            <a:ext cx="1003435" cy="1328075"/>
          </a:xfrm>
          <a:prstGeom prst="rect">
            <a:avLst/>
          </a:prstGeom>
          <a:ln>
            <a:noFill/>
          </a:ln>
        </p:spPr>
      </p:pic>
      <p:pic>
        <p:nvPicPr>
          <p:cNvPr id="23" name="Picture 6">
            <a:extLst>
              <a:ext uri="{FF2B5EF4-FFF2-40B4-BE49-F238E27FC236}">
                <a16:creationId xmlns:a16="http://schemas.microsoft.com/office/drawing/2014/main" id="{2050FDFF-2160-644B-879B-09CD1E07F656}"/>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a:off x="32710" y="4509479"/>
            <a:ext cx="1236356" cy="1162484"/>
          </a:xfrm>
          <a:prstGeom prst="rect">
            <a:avLst/>
          </a:prstGeom>
        </p:spPr>
      </p:pic>
      <p:pic>
        <p:nvPicPr>
          <p:cNvPr id="22" name="Picture 21">
            <a:extLst>
              <a:ext uri="{FF2B5EF4-FFF2-40B4-BE49-F238E27FC236}">
                <a16:creationId xmlns:a16="http://schemas.microsoft.com/office/drawing/2014/main" id="{A1CA87DD-5753-E94E-AECA-03AC918958B2}"/>
              </a:ext>
            </a:extLst>
          </p:cNvPr>
          <p:cNvPicPr>
            <a:picLocks noChangeAspect="1"/>
          </p:cNvPicPr>
          <p:nvPr/>
        </p:nvPicPr>
        <p:blipFill rotWithShape="1">
          <a:blip r:embed="rId6" cstate="email">
            <a:extLst>
              <a:ext uri="{28A0092B-C50C-407E-A947-70E740481C1C}">
                <a14:useLocalDpi xmlns:a14="http://schemas.microsoft.com/office/drawing/2010/main"/>
              </a:ext>
            </a:extLst>
          </a:blip>
          <a:srcRect/>
          <a:stretch/>
        </p:blipFill>
        <p:spPr>
          <a:xfrm>
            <a:off x="582462" y="4221296"/>
            <a:ext cx="642455" cy="646664"/>
          </a:xfrm>
          <a:prstGeom prst="rect">
            <a:avLst/>
          </a:prstGeom>
          <a:effectLst>
            <a:outerShdw dist="50800" sx="1000" sy="1000" algn="ctr" rotWithShape="0">
              <a:srgbClr val="000000"/>
            </a:outerShdw>
          </a:effectLst>
        </p:spPr>
      </p:pic>
      <p:sp>
        <p:nvSpPr>
          <p:cNvPr id="24" name="Google Shape;244;p3">
            <a:extLst>
              <a:ext uri="{FF2B5EF4-FFF2-40B4-BE49-F238E27FC236}">
                <a16:creationId xmlns:a16="http://schemas.microsoft.com/office/drawing/2014/main" id="{CBB4B37D-4008-FA44-B808-F9494B7C741A}"/>
              </a:ext>
            </a:extLst>
          </p:cNvPr>
          <p:cNvSpPr/>
          <p:nvPr/>
        </p:nvSpPr>
        <p:spPr>
          <a:xfrm>
            <a:off x="1314475" y="2819461"/>
            <a:ext cx="4278597" cy="1090511"/>
          </a:xfrm>
          <a:prstGeom prst="rect">
            <a:avLst/>
          </a:prstGeom>
          <a:solidFill>
            <a:schemeClr val="accent1"/>
          </a:solidFill>
          <a:ln>
            <a:noFill/>
          </a:ln>
        </p:spPr>
        <p:txBody>
          <a:bodyPr spcFirstLastPara="1" wrap="square" lIns="68569" tIns="34275" rIns="68569" bIns="34275" anchor="ctr" anchorCtr="0">
            <a:noAutofit/>
          </a:bodyPr>
          <a:lstStyle/>
          <a:p>
            <a:pPr algn="ctr" defTabSz="685783">
              <a:buClr>
                <a:srgbClr val="000000"/>
              </a:buClr>
              <a:defRPr/>
            </a:pPr>
            <a:r>
              <a:rPr lang="en-US" kern="0" dirty="0">
                <a:solidFill>
                  <a:srgbClr val="4A0D66"/>
                </a:solidFill>
                <a:latin typeface="Arial"/>
                <a:ea typeface="Arial"/>
                <a:cs typeface="Arial"/>
                <a:sym typeface="Arial"/>
              </a:rPr>
              <a:t>Researchers analyzed health record data from almost </a:t>
            </a:r>
            <a:r>
              <a:rPr lang="en-US" b="1" kern="0" dirty="0">
                <a:solidFill>
                  <a:srgbClr val="4A0D66"/>
                </a:solidFill>
                <a:latin typeface="Arial"/>
                <a:ea typeface="Arial"/>
                <a:cs typeface="Arial"/>
                <a:sym typeface="Arial"/>
              </a:rPr>
              <a:t>62 million </a:t>
            </a:r>
            <a:r>
              <a:rPr lang="en-US" kern="0" dirty="0">
                <a:solidFill>
                  <a:srgbClr val="4A0D66"/>
                </a:solidFill>
                <a:latin typeface="Arial"/>
                <a:ea typeface="Arial"/>
                <a:cs typeface="Arial"/>
                <a:sym typeface="Arial"/>
              </a:rPr>
              <a:t>American adults</a:t>
            </a:r>
            <a:endParaRPr sz="1051" kern="0" dirty="0">
              <a:solidFill>
                <a:srgbClr val="000000"/>
              </a:solidFill>
              <a:latin typeface="Arial"/>
              <a:cs typeface="Arial"/>
              <a:sym typeface="Arial"/>
            </a:endParaRPr>
          </a:p>
        </p:txBody>
      </p:sp>
      <p:sp>
        <p:nvSpPr>
          <p:cNvPr id="25" name="Google Shape;245;p3">
            <a:extLst>
              <a:ext uri="{FF2B5EF4-FFF2-40B4-BE49-F238E27FC236}">
                <a16:creationId xmlns:a16="http://schemas.microsoft.com/office/drawing/2014/main" id="{5C5E9072-C095-ED4A-9DF1-732A31D55581}"/>
              </a:ext>
            </a:extLst>
          </p:cNvPr>
          <p:cNvSpPr/>
          <p:nvPr/>
        </p:nvSpPr>
        <p:spPr>
          <a:xfrm>
            <a:off x="1319274" y="4506663"/>
            <a:ext cx="4278596" cy="1219200"/>
          </a:xfrm>
          <a:prstGeom prst="rect">
            <a:avLst/>
          </a:prstGeom>
          <a:solidFill>
            <a:schemeClr val="lt2"/>
          </a:solidFill>
          <a:ln>
            <a:noFill/>
          </a:ln>
        </p:spPr>
        <p:txBody>
          <a:bodyPr spcFirstLastPara="1" wrap="square" lIns="68569" tIns="34275" rIns="68569" bIns="34275" anchor="ctr" anchorCtr="0">
            <a:noAutofit/>
          </a:bodyPr>
          <a:lstStyle/>
          <a:p>
            <a:pPr algn="ctr" defTabSz="685783">
              <a:buClr>
                <a:srgbClr val="000000"/>
              </a:buClr>
              <a:defRPr/>
            </a:pPr>
            <a:r>
              <a:rPr lang="en-US" kern="0" dirty="0">
                <a:solidFill>
                  <a:srgbClr val="4A0D66"/>
                </a:solidFill>
                <a:latin typeface="Arial"/>
                <a:ea typeface="Arial"/>
                <a:cs typeface="Arial"/>
                <a:sym typeface="Arial"/>
              </a:rPr>
              <a:t>Risk of contracting COVID-19 was </a:t>
            </a:r>
            <a:r>
              <a:rPr lang="en-US" sz="3200" b="1" kern="0" dirty="0">
                <a:solidFill>
                  <a:srgbClr val="FFA400"/>
                </a:solidFill>
                <a:latin typeface="Arial"/>
                <a:ea typeface="Arial"/>
                <a:cs typeface="Arial"/>
                <a:sym typeface="Arial"/>
              </a:rPr>
              <a:t>2x</a:t>
            </a:r>
            <a:r>
              <a:rPr lang="en-US" kern="0" dirty="0">
                <a:solidFill>
                  <a:srgbClr val="4A0D66"/>
                </a:solidFill>
                <a:latin typeface="Arial"/>
                <a:ea typeface="Arial"/>
                <a:cs typeface="Arial"/>
                <a:sym typeface="Arial"/>
              </a:rPr>
              <a:t> as high for people in the study with dementia than for those without it</a:t>
            </a:r>
            <a:endParaRPr sz="1051" kern="0" dirty="0">
              <a:solidFill>
                <a:srgbClr val="000000"/>
              </a:solidFill>
              <a:latin typeface="Arial"/>
              <a:cs typeface="Arial"/>
              <a:sym typeface="Arial"/>
            </a:endParaRPr>
          </a:p>
        </p:txBody>
      </p:sp>
      <p:sp>
        <p:nvSpPr>
          <p:cNvPr id="7" name="Rounded Rectangle 6">
            <a:extLst>
              <a:ext uri="{FF2B5EF4-FFF2-40B4-BE49-F238E27FC236}">
                <a16:creationId xmlns:a16="http://schemas.microsoft.com/office/drawing/2014/main" id="{DE07EBAC-0C25-8C42-9039-088E7C33871E}"/>
              </a:ext>
            </a:extLst>
          </p:cNvPr>
          <p:cNvSpPr/>
          <p:nvPr/>
        </p:nvSpPr>
        <p:spPr>
          <a:xfrm>
            <a:off x="6936576" y="4063293"/>
            <a:ext cx="5192083" cy="1822471"/>
          </a:xfrm>
          <a:prstGeom prst="roundRect">
            <a:avLst/>
          </a:prstGeom>
          <a:solidFill>
            <a:schemeClr val="bg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endParaRPr lang="en-US">
              <a:solidFill>
                <a:srgbClr val="FFFFFF"/>
              </a:solidFill>
              <a:latin typeface="Arial"/>
            </a:endParaRPr>
          </a:p>
        </p:txBody>
      </p:sp>
      <p:sp>
        <p:nvSpPr>
          <p:cNvPr id="6" name="Oval 5">
            <a:extLst>
              <a:ext uri="{FF2B5EF4-FFF2-40B4-BE49-F238E27FC236}">
                <a16:creationId xmlns:a16="http://schemas.microsoft.com/office/drawing/2014/main" id="{EC21EFCE-4298-3242-A042-D826B1338D51}"/>
              </a:ext>
            </a:extLst>
          </p:cNvPr>
          <p:cNvSpPr/>
          <p:nvPr/>
        </p:nvSpPr>
        <p:spPr>
          <a:xfrm>
            <a:off x="5820962" y="4052127"/>
            <a:ext cx="1849652" cy="1849652"/>
          </a:xfrm>
          <a:prstGeom prst="ellipse">
            <a:avLst/>
          </a:prstGeom>
          <a:solidFill>
            <a:schemeClr val="bg1"/>
          </a:solid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endParaRPr lang="en-US">
              <a:solidFill>
                <a:srgbClr val="FFFFFF"/>
              </a:solidFill>
              <a:latin typeface="Arial"/>
            </a:endParaRPr>
          </a:p>
        </p:txBody>
      </p:sp>
      <p:sp>
        <p:nvSpPr>
          <p:cNvPr id="4" name="Donut 3">
            <a:extLst>
              <a:ext uri="{FF2B5EF4-FFF2-40B4-BE49-F238E27FC236}">
                <a16:creationId xmlns:a16="http://schemas.microsoft.com/office/drawing/2014/main" id="{E2126238-86A7-B145-89A3-2D8C80B7D938}"/>
              </a:ext>
            </a:extLst>
          </p:cNvPr>
          <p:cNvSpPr/>
          <p:nvPr/>
        </p:nvSpPr>
        <p:spPr>
          <a:xfrm>
            <a:off x="7943965" y="1345247"/>
            <a:ext cx="2107431" cy="2107431"/>
          </a:xfrm>
          <a:prstGeom prst="donut">
            <a:avLst>
              <a:gd name="adj" fmla="val 6798"/>
            </a:avLst>
          </a:prstGeom>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defTabSz="914377"/>
            <a:endParaRPr lang="en-US">
              <a:solidFill>
                <a:srgbClr val="4A0D66"/>
              </a:solidFill>
              <a:latin typeface="Arial"/>
            </a:endParaRPr>
          </a:p>
        </p:txBody>
      </p:sp>
      <p:pic>
        <p:nvPicPr>
          <p:cNvPr id="15" name="Picture 14">
            <a:extLst>
              <a:ext uri="{FF2B5EF4-FFF2-40B4-BE49-F238E27FC236}">
                <a16:creationId xmlns:a16="http://schemas.microsoft.com/office/drawing/2014/main" id="{6179C274-9FF3-074B-926B-16C5FFB5D26C}"/>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6768340" y="4400473"/>
            <a:ext cx="493777" cy="548641"/>
          </a:xfrm>
          <a:prstGeom prst="rect">
            <a:avLst/>
          </a:prstGeom>
        </p:spPr>
      </p:pic>
      <p:pic>
        <p:nvPicPr>
          <p:cNvPr id="17" name="Picture 16">
            <a:extLst>
              <a:ext uri="{FF2B5EF4-FFF2-40B4-BE49-F238E27FC236}">
                <a16:creationId xmlns:a16="http://schemas.microsoft.com/office/drawing/2014/main" id="{B5F25B52-1BB8-9647-8AB9-EC45004C0A56}"/>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6551930" y="5110845"/>
            <a:ext cx="432817" cy="548641"/>
          </a:xfrm>
          <a:prstGeom prst="rect">
            <a:avLst/>
          </a:prstGeom>
        </p:spPr>
      </p:pic>
      <p:pic>
        <p:nvPicPr>
          <p:cNvPr id="18" name="Picture 17">
            <a:extLst>
              <a:ext uri="{FF2B5EF4-FFF2-40B4-BE49-F238E27FC236}">
                <a16:creationId xmlns:a16="http://schemas.microsoft.com/office/drawing/2014/main" id="{D8C3732F-7A0C-7143-88F3-6ADB46D7BDCA}"/>
              </a:ext>
            </a:extLst>
          </p:cNvPr>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6096001" y="4529670"/>
            <a:ext cx="554737" cy="377953"/>
          </a:xfrm>
          <a:prstGeom prst="rect">
            <a:avLst/>
          </a:prstGeom>
        </p:spPr>
      </p:pic>
      <p:cxnSp>
        <p:nvCxnSpPr>
          <p:cNvPr id="11" name="Straight Connector 10">
            <a:extLst>
              <a:ext uri="{FF2B5EF4-FFF2-40B4-BE49-F238E27FC236}">
                <a16:creationId xmlns:a16="http://schemas.microsoft.com/office/drawing/2014/main" id="{EC004B9C-803E-C44C-B9E1-4AA693DA0CB2}"/>
              </a:ext>
            </a:extLst>
          </p:cNvPr>
          <p:cNvCxnSpPr/>
          <p:nvPr/>
        </p:nvCxnSpPr>
        <p:spPr>
          <a:xfrm>
            <a:off x="8936185" y="1372301"/>
            <a:ext cx="1864704" cy="0"/>
          </a:xfrm>
          <a:prstGeom prst="line">
            <a:avLst/>
          </a:prstGeom>
          <a:ln w="38100"/>
        </p:spPr>
        <p:style>
          <a:lnRef idx="1">
            <a:schemeClr val="dk1"/>
          </a:lnRef>
          <a:fillRef idx="0">
            <a:schemeClr val="dk1"/>
          </a:fillRef>
          <a:effectRef idx="0">
            <a:schemeClr val="dk1"/>
          </a:effectRef>
          <a:fontRef idx="minor">
            <a:schemeClr val="tx1"/>
          </a:fontRef>
        </p:style>
      </p:cxnSp>
      <p:sp>
        <p:nvSpPr>
          <p:cNvPr id="40" name="Donut 39">
            <a:extLst>
              <a:ext uri="{FF2B5EF4-FFF2-40B4-BE49-F238E27FC236}">
                <a16:creationId xmlns:a16="http://schemas.microsoft.com/office/drawing/2014/main" id="{D5F69E2D-B16B-664F-B3C3-642B067C5408}"/>
              </a:ext>
            </a:extLst>
          </p:cNvPr>
          <p:cNvSpPr/>
          <p:nvPr/>
        </p:nvSpPr>
        <p:spPr>
          <a:xfrm>
            <a:off x="8042029" y="1456841"/>
            <a:ext cx="1911300" cy="1911300"/>
          </a:xfrm>
          <a:prstGeom prst="donut">
            <a:avLst>
              <a:gd name="adj" fmla="val 6798"/>
            </a:avLst>
          </a:prstGeom>
          <a:solidFill>
            <a:schemeClr val="tx1">
              <a:lumMod val="60000"/>
              <a:lumOff val="40000"/>
            </a:schemeClr>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defTabSz="914377"/>
            <a:endParaRPr lang="en-US">
              <a:solidFill>
                <a:srgbClr val="4A0D66"/>
              </a:solidFill>
              <a:latin typeface="Arial"/>
            </a:endParaRPr>
          </a:p>
        </p:txBody>
      </p:sp>
      <p:sp>
        <p:nvSpPr>
          <p:cNvPr id="41" name="Donut 40">
            <a:extLst>
              <a:ext uri="{FF2B5EF4-FFF2-40B4-BE49-F238E27FC236}">
                <a16:creationId xmlns:a16="http://schemas.microsoft.com/office/drawing/2014/main" id="{9F8EDEE8-93AD-1F47-AD84-AAE493B59FDA}"/>
              </a:ext>
            </a:extLst>
          </p:cNvPr>
          <p:cNvSpPr/>
          <p:nvPr/>
        </p:nvSpPr>
        <p:spPr>
          <a:xfrm>
            <a:off x="8142329" y="1571736"/>
            <a:ext cx="1710699" cy="1710699"/>
          </a:xfrm>
          <a:prstGeom prst="donut">
            <a:avLst>
              <a:gd name="adj" fmla="val 6798"/>
            </a:avLst>
          </a:prstGeom>
          <a:solidFill>
            <a:schemeClr val="tx1">
              <a:lumMod val="20000"/>
              <a:lumOff val="80000"/>
            </a:schemeClr>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defTabSz="914377"/>
            <a:endParaRPr lang="en-US">
              <a:solidFill>
                <a:srgbClr val="4A0D66"/>
              </a:solidFill>
              <a:latin typeface="Arial"/>
            </a:endParaRPr>
          </a:p>
        </p:txBody>
      </p:sp>
      <p:cxnSp>
        <p:nvCxnSpPr>
          <p:cNvPr id="42" name="Straight Connector 41">
            <a:extLst>
              <a:ext uri="{FF2B5EF4-FFF2-40B4-BE49-F238E27FC236}">
                <a16:creationId xmlns:a16="http://schemas.microsoft.com/office/drawing/2014/main" id="{4F09184C-D184-BF48-B185-43260BA76E99}"/>
              </a:ext>
            </a:extLst>
          </p:cNvPr>
          <p:cNvCxnSpPr>
            <a:cxnSpLocks/>
          </p:cNvCxnSpPr>
          <p:nvPr/>
        </p:nvCxnSpPr>
        <p:spPr>
          <a:xfrm>
            <a:off x="9796480" y="1994528"/>
            <a:ext cx="1067579" cy="0"/>
          </a:xfrm>
          <a:prstGeom prst="line">
            <a:avLst/>
          </a:prstGeom>
          <a:ln w="38100"/>
        </p:spPr>
        <p:style>
          <a:lnRef idx="1">
            <a:schemeClr val="dk1"/>
          </a:lnRef>
          <a:fillRef idx="0">
            <a:schemeClr val="dk1"/>
          </a:fillRef>
          <a:effectRef idx="0">
            <a:schemeClr val="dk1"/>
          </a:effectRef>
          <a:fontRef idx="minor">
            <a:schemeClr val="tx1"/>
          </a:fontRef>
        </p:style>
      </p:cxnSp>
      <p:cxnSp>
        <p:nvCxnSpPr>
          <p:cNvPr id="43" name="Straight Connector 42">
            <a:extLst>
              <a:ext uri="{FF2B5EF4-FFF2-40B4-BE49-F238E27FC236}">
                <a16:creationId xmlns:a16="http://schemas.microsoft.com/office/drawing/2014/main" id="{4115D722-08FA-A047-95B7-74AF36BC158C}"/>
              </a:ext>
            </a:extLst>
          </p:cNvPr>
          <p:cNvCxnSpPr>
            <a:cxnSpLocks/>
          </p:cNvCxnSpPr>
          <p:nvPr/>
        </p:nvCxnSpPr>
        <p:spPr>
          <a:xfrm>
            <a:off x="9736961" y="2692500"/>
            <a:ext cx="1127096" cy="0"/>
          </a:xfrm>
          <a:prstGeom prst="line">
            <a:avLst/>
          </a:prstGeom>
          <a:ln w="38100"/>
        </p:spPr>
        <p:style>
          <a:lnRef idx="1">
            <a:schemeClr val="dk1"/>
          </a:lnRef>
          <a:fillRef idx="0">
            <a:schemeClr val="dk1"/>
          </a:fillRef>
          <a:effectRef idx="0">
            <a:schemeClr val="dk1"/>
          </a:effectRef>
          <a:fontRef idx="minor">
            <a:schemeClr val="tx1"/>
          </a:fontRef>
        </p:style>
      </p:cxnSp>
      <p:sp>
        <p:nvSpPr>
          <p:cNvPr id="26" name="TextBox 25">
            <a:extLst>
              <a:ext uri="{FF2B5EF4-FFF2-40B4-BE49-F238E27FC236}">
                <a16:creationId xmlns:a16="http://schemas.microsoft.com/office/drawing/2014/main" id="{EF6A75E8-2774-194A-89F1-5C3910C466E4}"/>
              </a:ext>
            </a:extLst>
          </p:cNvPr>
          <p:cNvSpPr txBox="1"/>
          <p:nvPr/>
        </p:nvSpPr>
        <p:spPr>
          <a:xfrm>
            <a:off x="10837314" y="1202403"/>
            <a:ext cx="1172116" cy="369332"/>
          </a:xfrm>
          <a:prstGeom prst="rect">
            <a:avLst/>
          </a:prstGeom>
          <a:noFill/>
        </p:spPr>
        <p:txBody>
          <a:bodyPr wrap="none" rtlCol="0">
            <a:spAutoFit/>
          </a:bodyPr>
          <a:lstStyle/>
          <a:p>
            <a:pPr defTabSz="914377"/>
            <a:r>
              <a:rPr lang="en-US" dirty="0">
                <a:solidFill>
                  <a:srgbClr val="4A0D66"/>
                </a:solidFill>
                <a:latin typeface="Arial"/>
              </a:rPr>
              <a:t>Dementia</a:t>
            </a:r>
          </a:p>
        </p:txBody>
      </p:sp>
      <p:sp>
        <p:nvSpPr>
          <p:cNvPr id="47" name="TextBox 46">
            <a:extLst>
              <a:ext uri="{FF2B5EF4-FFF2-40B4-BE49-F238E27FC236}">
                <a16:creationId xmlns:a16="http://schemas.microsoft.com/office/drawing/2014/main" id="{6C5F1A54-BADA-6A4A-8EBB-264225B0467E}"/>
              </a:ext>
            </a:extLst>
          </p:cNvPr>
          <p:cNvSpPr txBox="1"/>
          <p:nvPr/>
        </p:nvSpPr>
        <p:spPr>
          <a:xfrm>
            <a:off x="10837314" y="1789516"/>
            <a:ext cx="1249060" cy="369332"/>
          </a:xfrm>
          <a:prstGeom prst="rect">
            <a:avLst/>
          </a:prstGeom>
          <a:noFill/>
        </p:spPr>
        <p:txBody>
          <a:bodyPr wrap="none" rtlCol="0">
            <a:spAutoFit/>
          </a:bodyPr>
          <a:lstStyle/>
          <a:p>
            <a:pPr defTabSz="914377"/>
            <a:r>
              <a:rPr lang="en-US" dirty="0">
                <a:solidFill>
                  <a:srgbClr val="4A0D66">
                    <a:lumMod val="60000"/>
                    <a:lumOff val="40000"/>
                  </a:srgbClr>
                </a:solidFill>
                <a:latin typeface="Arial"/>
              </a:rPr>
              <a:t>COVID-19</a:t>
            </a:r>
          </a:p>
        </p:txBody>
      </p:sp>
      <p:sp>
        <p:nvSpPr>
          <p:cNvPr id="49" name="TextBox 48">
            <a:extLst>
              <a:ext uri="{FF2B5EF4-FFF2-40B4-BE49-F238E27FC236}">
                <a16:creationId xmlns:a16="http://schemas.microsoft.com/office/drawing/2014/main" id="{67F7C42D-2B42-E547-8CF3-4CA654D99454}"/>
              </a:ext>
            </a:extLst>
          </p:cNvPr>
          <p:cNvSpPr txBox="1"/>
          <p:nvPr/>
        </p:nvSpPr>
        <p:spPr>
          <a:xfrm>
            <a:off x="8337658" y="2089325"/>
            <a:ext cx="1300356" cy="646331"/>
          </a:xfrm>
          <a:prstGeom prst="rect">
            <a:avLst/>
          </a:prstGeom>
          <a:noFill/>
        </p:spPr>
        <p:txBody>
          <a:bodyPr wrap="none" rtlCol="0">
            <a:spAutoFit/>
          </a:bodyPr>
          <a:lstStyle/>
          <a:p>
            <a:pPr algn="ctr" defTabSz="914377"/>
            <a:r>
              <a:rPr lang="en-US" dirty="0">
                <a:solidFill>
                  <a:srgbClr val="4A0D66"/>
                </a:solidFill>
                <a:latin typeface="Arial"/>
              </a:rPr>
              <a:t>Healthcare</a:t>
            </a:r>
          </a:p>
          <a:p>
            <a:pPr algn="ctr" defTabSz="914377"/>
            <a:r>
              <a:rPr lang="en-US" dirty="0">
                <a:solidFill>
                  <a:srgbClr val="4A0D66"/>
                </a:solidFill>
                <a:latin typeface="Arial"/>
              </a:rPr>
              <a:t>Disparities</a:t>
            </a:r>
          </a:p>
        </p:txBody>
      </p:sp>
      <p:grpSp>
        <p:nvGrpSpPr>
          <p:cNvPr id="28" name="Group 27">
            <a:extLst>
              <a:ext uri="{FF2B5EF4-FFF2-40B4-BE49-F238E27FC236}">
                <a16:creationId xmlns:a16="http://schemas.microsoft.com/office/drawing/2014/main" id="{D2CB8A84-080C-4F43-BD02-18E120348C2F}"/>
              </a:ext>
            </a:extLst>
          </p:cNvPr>
          <p:cNvGrpSpPr/>
          <p:nvPr/>
        </p:nvGrpSpPr>
        <p:grpSpPr>
          <a:xfrm>
            <a:off x="5748883" y="947172"/>
            <a:ext cx="1912188" cy="2840265"/>
            <a:chOff x="10195651" y="1338931"/>
            <a:chExt cx="1912188" cy="2481739"/>
          </a:xfrm>
        </p:grpSpPr>
        <p:sp>
          <p:nvSpPr>
            <p:cNvPr id="51" name="Rounded Rectangle 50">
              <a:extLst>
                <a:ext uri="{FF2B5EF4-FFF2-40B4-BE49-F238E27FC236}">
                  <a16:creationId xmlns:a16="http://schemas.microsoft.com/office/drawing/2014/main" id="{222A5390-4900-6540-8BAD-71572D2565BE}"/>
                </a:ext>
              </a:extLst>
            </p:cNvPr>
            <p:cNvSpPr/>
            <p:nvPr/>
          </p:nvSpPr>
          <p:spPr>
            <a:xfrm>
              <a:off x="10195651" y="1338931"/>
              <a:ext cx="1912188" cy="2481739"/>
            </a:xfrm>
            <a:prstGeom prst="roundRect">
              <a:avLst/>
            </a:prstGeom>
            <a:ln/>
          </p:spPr>
          <p:style>
            <a:lnRef idx="2">
              <a:schemeClr val="dk1"/>
            </a:lnRef>
            <a:fillRef idx="1">
              <a:schemeClr val="lt1"/>
            </a:fillRef>
            <a:effectRef idx="0">
              <a:schemeClr val="dk1"/>
            </a:effectRef>
            <a:fontRef idx="minor">
              <a:schemeClr val="dk1"/>
            </a:fontRef>
          </p:style>
          <p:txBody>
            <a:bodyPr rtlCol="0" anchor="ctr"/>
            <a:lstStyle/>
            <a:p>
              <a:pPr algn="ctr" defTabSz="914377"/>
              <a:endParaRPr lang="en-US">
                <a:solidFill>
                  <a:srgbClr val="4A0D66"/>
                </a:solidFill>
                <a:latin typeface="Arial"/>
              </a:endParaRPr>
            </a:p>
          </p:txBody>
        </p:sp>
        <p:pic>
          <p:nvPicPr>
            <p:cNvPr id="50" name="Picture 49">
              <a:extLst>
                <a:ext uri="{FF2B5EF4-FFF2-40B4-BE49-F238E27FC236}">
                  <a16:creationId xmlns:a16="http://schemas.microsoft.com/office/drawing/2014/main" id="{0E327587-0127-B544-88E1-DA59C7C83A57}"/>
                </a:ext>
              </a:extLst>
            </p:cNvPr>
            <p:cNvPicPr>
              <a:picLocks noChangeAspect="1"/>
            </p:cNvPicPr>
            <p:nvPr/>
          </p:nvPicPr>
          <p:blipFill>
            <a:blip r:embed="rId10" cstate="email">
              <a:extLst>
                <a:ext uri="{28A0092B-C50C-407E-A947-70E740481C1C}">
                  <a14:useLocalDpi xmlns:a14="http://schemas.microsoft.com/office/drawing/2010/main"/>
                </a:ext>
              </a:extLst>
            </a:blip>
            <a:stretch>
              <a:fillRect/>
            </a:stretch>
          </p:blipFill>
          <p:spPr>
            <a:xfrm>
              <a:off x="10759438" y="1423272"/>
              <a:ext cx="784613" cy="479486"/>
            </a:xfrm>
            <a:prstGeom prst="rect">
              <a:avLst/>
            </a:prstGeom>
          </p:spPr>
        </p:pic>
        <p:sp>
          <p:nvSpPr>
            <p:cNvPr id="52" name="TextBox 51">
              <a:extLst>
                <a:ext uri="{FF2B5EF4-FFF2-40B4-BE49-F238E27FC236}">
                  <a16:creationId xmlns:a16="http://schemas.microsoft.com/office/drawing/2014/main" id="{761DA18D-ABD7-084D-B89D-066C2F686346}"/>
                </a:ext>
              </a:extLst>
            </p:cNvPr>
            <p:cNvSpPr txBox="1"/>
            <p:nvPr/>
          </p:nvSpPr>
          <p:spPr>
            <a:xfrm>
              <a:off x="10311462" y="1902759"/>
              <a:ext cx="1680567" cy="1667341"/>
            </a:xfrm>
            <a:prstGeom prst="rect">
              <a:avLst/>
            </a:prstGeom>
            <a:noFill/>
          </p:spPr>
          <p:txBody>
            <a:bodyPr wrap="square" rtlCol="0">
              <a:spAutoFit/>
            </a:bodyPr>
            <a:lstStyle/>
            <a:p>
              <a:pPr algn="ctr" defTabSz="914377"/>
              <a:r>
                <a:rPr lang="en-US" dirty="0">
                  <a:solidFill>
                    <a:srgbClr val="4A0D66"/>
                  </a:solidFill>
                  <a:latin typeface="Arial"/>
                </a:rPr>
                <a:t>African-Americans close to </a:t>
              </a:r>
              <a:r>
                <a:rPr lang="en-US" sz="2800" b="1" dirty="0">
                  <a:solidFill>
                    <a:srgbClr val="4A0D66"/>
                  </a:solidFill>
                  <a:latin typeface="Arial"/>
                </a:rPr>
                <a:t>3x </a:t>
              </a:r>
              <a:r>
                <a:rPr lang="en-US" dirty="0">
                  <a:solidFill>
                    <a:srgbClr val="4A0D66"/>
                  </a:solidFill>
                  <a:latin typeface="Arial"/>
                </a:rPr>
                <a:t>risk of COVID-19 infection as Whites</a:t>
              </a:r>
            </a:p>
          </p:txBody>
        </p:sp>
      </p:grpSp>
      <p:sp>
        <p:nvSpPr>
          <p:cNvPr id="53" name="TextBox 52">
            <a:extLst>
              <a:ext uri="{FF2B5EF4-FFF2-40B4-BE49-F238E27FC236}">
                <a16:creationId xmlns:a16="http://schemas.microsoft.com/office/drawing/2014/main" id="{16500241-E96B-1A4A-93CF-01D373E27936}"/>
              </a:ext>
            </a:extLst>
          </p:cNvPr>
          <p:cNvSpPr txBox="1"/>
          <p:nvPr/>
        </p:nvSpPr>
        <p:spPr>
          <a:xfrm>
            <a:off x="7672530" y="4195241"/>
            <a:ext cx="4519471" cy="1477328"/>
          </a:xfrm>
          <a:prstGeom prst="rect">
            <a:avLst/>
          </a:prstGeom>
          <a:noFill/>
        </p:spPr>
        <p:txBody>
          <a:bodyPr wrap="square" rtlCol="0">
            <a:spAutoFit/>
          </a:bodyPr>
          <a:lstStyle/>
          <a:p>
            <a:pPr defTabSz="914377"/>
            <a:r>
              <a:rPr lang="en-US" dirty="0">
                <a:solidFill>
                  <a:srgbClr val="4A0D66"/>
                </a:solidFill>
                <a:latin typeface="Arial"/>
              </a:rPr>
              <a:t>Potential Factors contributing to increased vulnerability include comorbidities such as hypertension and diabetes, forgetting to wash hands/social distance &amp;  living in long-term care facilities.</a:t>
            </a:r>
          </a:p>
        </p:txBody>
      </p:sp>
      <p:sp>
        <p:nvSpPr>
          <p:cNvPr id="55" name="TextBox 54">
            <a:extLst>
              <a:ext uri="{FF2B5EF4-FFF2-40B4-BE49-F238E27FC236}">
                <a16:creationId xmlns:a16="http://schemas.microsoft.com/office/drawing/2014/main" id="{537435BD-CDD8-D74B-879C-862A7B03011C}"/>
              </a:ext>
            </a:extLst>
          </p:cNvPr>
          <p:cNvSpPr txBox="1"/>
          <p:nvPr/>
        </p:nvSpPr>
        <p:spPr>
          <a:xfrm>
            <a:off x="10835241" y="2366321"/>
            <a:ext cx="1223412" cy="646331"/>
          </a:xfrm>
          <a:prstGeom prst="rect">
            <a:avLst/>
          </a:prstGeom>
          <a:noFill/>
        </p:spPr>
        <p:txBody>
          <a:bodyPr wrap="none" rtlCol="0">
            <a:spAutoFit/>
          </a:bodyPr>
          <a:lstStyle/>
          <a:p>
            <a:pPr defTabSz="914377"/>
            <a:r>
              <a:rPr lang="en-US" dirty="0">
                <a:solidFill>
                  <a:srgbClr val="4A0D66">
                    <a:lumMod val="20000"/>
                    <a:lumOff val="80000"/>
                  </a:srgbClr>
                </a:solidFill>
                <a:latin typeface="Arial"/>
              </a:rPr>
              <a:t>Racial </a:t>
            </a:r>
          </a:p>
          <a:p>
            <a:pPr defTabSz="914377"/>
            <a:r>
              <a:rPr lang="en-US" dirty="0">
                <a:solidFill>
                  <a:srgbClr val="4A0D66">
                    <a:lumMod val="20000"/>
                    <a:lumOff val="80000"/>
                  </a:srgbClr>
                </a:solidFill>
                <a:latin typeface="Arial"/>
              </a:rPr>
              <a:t>disparities</a:t>
            </a:r>
          </a:p>
        </p:txBody>
      </p:sp>
      <p:pic>
        <p:nvPicPr>
          <p:cNvPr id="56" name="Picture 2" descr="First page image">
            <a:extLst>
              <a:ext uri="{FF2B5EF4-FFF2-40B4-BE49-F238E27FC236}">
                <a16:creationId xmlns:a16="http://schemas.microsoft.com/office/drawing/2014/main" id="{99149380-0D89-A144-B9F5-906A6037D60F}"/>
              </a:ext>
            </a:extLst>
          </p:cNvPr>
          <p:cNvPicPr>
            <a:picLocks noChangeAspect="1" noChangeArrowheads="1"/>
          </p:cNvPicPr>
          <p:nvPr/>
        </p:nvPicPr>
        <p:blipFill rotWithShape="1">
          <a:blip r:embed="rId11"/>
          <a:srcRect/>
          <a:stretch/>
        </p:blipFill>
        <p:spPr bwMode="auto">
          <a:xfrm>
            <a:off x="214170" y="1262841"/>
            <a:ext cx="5358535" cy="956447"/>
          </a:xfrm>
          <a:prstGeom prst="rect">
            <a:avLst/>
          </a:prstGeom>
          <a:ln>
            <a:noFill/>
          </a:ln>
          <a:effectLst>
            <a:outerShdw blurRad="127000" dist="114300" dir="2700000" algn="tl" rotWithShape="0">
              <a:srgbClr val="333333">
                <a:alpha val="20000"/>
              </a:srgbClr>
            </a:outerShdw>
          </a:effectLst>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C7B65A0F-D92C-0349-A361-4DBB496F2CC8}"/>
              </a:ext>
            </a:extLst>
          </p:cNvPr>
          <p:cNvSpPr txBox="1"/>
          <p:nvPr/>
        </p:nvSpPr>
        <p:spPr>
          <a:xfrm>
            <a:off x="8359216" y="6293695"/>
            <a:ext cx="3765390" cy="318100"/>
          </a:xfrm>
          <a:prstGeom prst="rect">
            <a:avLst/>
          </a:prstGeom>
          <a:noFill/>
        </p:spPr>
        <p:txBody>
          <a:bodyPr wrap="none" rtlCol="0">
            <a:spAutoFit/>
          </a:bodyPr>
          <a:lstStyle/>
          <a:p>
            <a:pPr defTabSz="914377"/>
            <a:r>
              <a:rPr lang="en-US" sz="1467" i="1" dirty="0">
                <a:solidFill>
                  <a:srgbClr val="FFFFFF"/>
                </a:solidFill>
                <a:latin typeface="Arial"/>
              </a:rPr>
              <a:t>Wang et al., Alzheimer’s &amp; Dementia, 2021</a:t>
            </a:r>
          </a:p>
        </p:txBody>
      </p:sp>
    </p:spTree>
    <p:extLst>
      <p:ext uri="{BB962C8B-B14F-4D97-AF65-F5344CB8AC3E}">
        <p14:creationId xmlns:p14="http://schemas.microsoft.com/office/powerpoint/2010/main" val="78116508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8926"/>
            <a:ext cx="6092952" cy="610076"/>
          </a:xfrm>
          <a:solidFill>
            <a:schemeClr val="tx1"/>
          </a:solidFill>
        </p:spPr>
        <p:txBody>
          <a:bodyPr/>
          <a:lstStyle/>
          <a:p>
            <a:r>
              <a:rPr lang="en-US" sz="3200" dirty="0">
                <a:solidFill>
                  <a:schemeClr val="bg1"/>
                </a:solidFill>
                <a:latin typeface="+mn-lt"/>
              </a:rPr>
              <a:t>COVID-19 AND THE BRAIN</a:t>
            </a:r>
          </a:p>
        </p:txBody>
      </p:sp>
      <p:sp>
        <p:nvSpPr>
          <p:cNvPr id="3" name="Content Placeholder 2"/>
          <p:cNvSpPr>
            <a:spLocks noGrp="1"/>
          </p:cNvSpPr>
          <p:nvPr>
            <p:ph idx="1"/>
          </p:nvPr>
        </p:nvSpPr>
        <p:spPr>
          <a:xfrm>
            <a:off x="91005" y="1767393"/>
            <a:ext cx="6001948" cy="3810001"/>
          </a:xfrm>
        </p:spPr>
        <p:txBody>
          <a:bodyPr/>
          <a:lstStyle/>
          <a:p>
            <a:r>
              <a:rPr lang="en-US" sz="2800" dirty="0"/>
              <a:t>Studies have suggested COVID-19 is able to get into the brain </a:t>
            </a:r>
          </a:p>
          <a:p>
            <a:endParaRPr lang="en-US" sz="2800" dirty="0"/>
          </a:p>
          <a:p>
            <a:r>
              <a:rPr lang="en-US" sz="2800" dirty="0"/>
              <a:t>Impact may be direct or indirect</a:t>
            </a:r>
          </a:p>
          <a:p>
            <a:pPr lvl="1"/>
            <a:r>
              <a:rPr lang="en-US" sz="2267" dirty="0"/>
              <a:t>Blood brain barrier </a:t>
            </a:r>
          </a:p>
          <a:p>
            <a:pPr lvl="1"/>
            <a:r>
              <a:rPr lang="en-US" sz="2267" dirty="0"/>
              <a:t>Inflammation/ Immune response </a:t>
            </a:r>
          </a:p>
          <a:p>
            <a:pPr lvl="1"/>
            <a:r>
              <a:rPr lang="en-US" sz="2267" dirty="0"/>
              <a:t>Vascular connections </a:t>
            </a:r>
          </a:p>
          <a:p>
            <a:pPr lvl="1"/>
            <a:r>
              <a:rPr lang="en-US" sz="2267" dirty="0"/>
              <a:t>Other mechanisms?</a:t>
            </a:r>
          </a:p>
          <a:p>
            <a:pPr lvl="1"/>
            <a:endParaRPr lang="en-US" sz="2000" dirty="0"/>
          </a:p>
        </p:txBody>
      </p:sp>
      <p:pic>
        <p:nvPicPr>
          <p:cNvPr id="6" name="Picture 5"/>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092952" y="21773"/>
            <a:ext cx="6099048" cy="6099048"/>
          </a:xfrm>
          <a:prstGeom prst="rect">
            <a:avLst/>
          </a:prstGeom>
        </p:spPr>
      </p:pic>
      <p:sp>
        <p:nvSpPr>
          <p:cNvPr id="7" name="TextBox 6"/>
          <p:cNvSpPr txBox="1"/>
          <p:nvPr/>
        </p:nvSpPr>
        <p:spPr>
          <a:xfrm>
            <a:off x="8026400" y="6166543"/>
            <a:ext cx="4300693" cy="461665"/>
          </a:xfrm>
          <a:prstGeom prst="rect">
            <a:avLst/>
          </a:prstGeom>
          <a:noFill/>
        </p:spPr>
        <p:txBody>
          <a:bodyPr wrap="square" rtlCol="0">
            <a:spAutoFit/>
          </a:bodyPr>
          <a:lstStyle/>
          <a:p>
            <a:pPr defTabSz="914309"/>
            <a:r>
              <a:rPr lang="en-US" sz="1200" i="1" dirty="0">
                <a:solidFill>
                  <a:prstClr val="white"/>
                </a:solidFill>
                <a:latin typeface="Arial"/>
                <a:cs typeface="Arial"/>
                <a:sym typeface="Arial"/>
              </a:rPr>
              <a:t>de </a:t>
            </a:r>
            <a:r>
              <a:rPr lang="en-US" sz="1200" i="1" dirty="0" err="1">
                <a:solidFill>
                  <a:prstClr val="white"/>
                </a:solidFill>
                <a:latin typeface="Arial"/>
                <a:cs typeface="Arial"/>
                <a:sym typeface="Arial"/>
              </a:rPr>
              <a:t>Erausquin</a:t>
            </a:r>
            <a:r>
              <a:rPr lang="en-US" sz="1200" i="1" dirty="0">
                <a:solidFill>
                  <a:prstClr val="white"/>
                </a:solidFill>
                <a:latin typeface="Arial"/>
                <a:cs typeface="Arial"/>
                <a:sym typeface="Arial"/>
              </a:rPr>
              <a:t> GA et al., A&amp;D 2021: https://alz-journals.onlinelibrary.wiley.com/doi/full/10.1002/alz.12255</a:t>
            </a:r>
          </a:p>
        </p:txBody>
      </p:sp>
    </p:spTree>
    <p:extLst>
      <p:ext uri="{BB962C8B-B14F-4D97-AF65-F5344CB8AC3E}">
        <p14:creationId xmlns:p14="http://schemas.microsoft.com/office/powerpoint/2010/main" val="337071616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758"/>
        <p:cNvGrpSpPr/>
        <p:nvPr/>
      </p:nvGrpSpPr>
      <p:grpSpPr>
        <a:xfrm>
          <a:off x="0" y="0"/>
          <a:ext cx="0" cy="0"/>
          <a:chOff x="0" y="0"/>
          <a:chExt cx="0" cy="0"/>
        </a:xfrm>
      </p:grpSpPr>
      <p:sp>
        <p:nvSpPr>
          <p:cNvPr id="783" name="Google Shape;783;p27"/>
          <p:cNvSpPr/>
          <p:nvPr/>
        </p:nvSpPr>
        <p:spPr>
          <a:xfrm>
            <a:off x="0" y="0"/>
            <a:ext cx="2940549" cy="6120384"/>
          </a:xfrm>
          <a:prstGeom prst="rect">
            <a:avLst/>
          </a:prstGeom>
          <a:solidFill>
            <a:schemeClr val="accent3">
              <a:alpha val="49803"/>
            </a:schemeClr>
          </a:solidFill>
          <a:ln>
            <a:noFill/>
          </a:ln>
        </p:spPr>
        <p:txBody>
          <a:bodyPr spcFirstLastPara="1" wrap="square" lIns="121900" tIns="60933" rIns="121900" bIns="60933" anchor="ctr" anchorCtr="0">
            <a:noAutofit/>
          </a:bodyPr>
          <a:lstStyle/>
          <a:p>
            <a:pPr algn="ctr" defTabSz="1219020">
              <a:buClr>
                <a:srgbClr val="FFFFFF"/>
              </a:buClr>
              <a:buSzPts val="1800"/>
              <a:defRPr/>
            </a:pPr>
            <a:endParaRPr sz="2400" kern="0">
              <a:solidFill>
                <a:srgbClr val="FFFFFF"/>
              </a:solidFill>
              <a:latin typeface="Arial"/>
              <a:cs typeface="Arial"/>
              <a:sym typeface="Arial"/>
            </a:endParaRPr>
          </a:p>
        </p:txBody>
      </p:sp>
      <p:grpSp>
        <p:nvGrpSpPr>
          <p:cNvPr id="784" name="Google Shape;784;p27"/>
          <p:cNvGrpSpPr/>
          <p:nvPr/>
        </p:nvGrpSpPr>
        <p:grpSpPr>
          <a:xfrm>
            <a:off x="0" y="-18568"/>
            <a:ext cx="12252960" cy="4808871"/>
            <a:chOff x="0" y="-13928"/>
            <a:chExt cx="9189720" cy="3606652"/>
          </a:xfrm>
        </p:grpSpPr>
        <p:sp>
          <p:nvSpPr>
            <p:cNvPr id="785" name="Google Shape;785;p27"/>
            <p:cNvSpPr txBox="1"/>
            <p:nvPr/>
          </p:nvSpPr>
          <p:spPr>
            <a:xfrm>
              <a:off x="207364" y="1086831"/>
              <a:ext cx="1998048" cy="246173"/>
            </a:xfrm>
            <a:prstGeom prst="rect">
              <a:avLst/>
            </a:prstGeom>
            <a:noFill/>
            <a:ln>
              <a:noFill/>
            </a:ln>
          </p:spPr>
          <p:txBody>
            <a:bodyPr spcFirstLastPara="1" wrap="square" lIns="0" tIns="0" rIns="0" bIns="0" anchor="t" anchorCtr="0">
              <a:spAutoFit/>
            </a:bodyPr>
            <a:lstStyle/>
            <a:p>
              <a:pPr defTabSz="1219020">
                <a:buClr>
                  <a:srgbClr val="4A0D66"/>
                </a:buClr>
                <a:buSzPts val="1900"/>
                <a:defRPr/>
              </a:pPr>
              <a:endParaRPr sz="2133" kern="0" dirty="0">
                <a:solidFill>
                  <a:srgbClr val="000000"/>
                </a:solidFill>
                <a:latin typeface="Arial"/>
                <a:cs typeface="Arial"/>
                <a:sym typeface="Arial"/>
              </a:endParaRPr>
            </a:p>
          </p:txBody>
        </p:sp>
        <p:sp>
          <p:nvSpPr>
            <p:cNvPr id="786" name="Google Shape;786;p27"/>
            <p:cNvSpPr txBox="1"/>
            <p:nvPr/>
          </p:nvSpPr>
          <p:spPr>
            <a:xfrm>
              <a:off x="0" y="1376734"/>
              <a:ext cx="2035620" cy="2215990"/>
            </a:xfrm>
            <a:prstGeom prst="rect">
              <a:avLst/>
            </a:prstGeom>
            <a:noFill/>
            <a:ln>
              <a:noFill/>
            </a:ln>
          </p:spPr>
          <p:txBody>
            <a:bodyPr spcFirstLastPara="1" wrap="square" lIns="0" tIns="0" rIns="0" bIns="0" anchor="t" anchorCtr="0">
              <a:spAutoFit/>
            </a:bodyPr>
            <a:lstStyle/>
            <a:p>
              <a:pPr algn="ctr" defTabSz="1219020">
                <a:buClr>
                  <a:srgbClr val="4A0D66"/>
                </a:buClr>
                <a:buSzPts val="1500"/>
                <a:defRPr/>
              </a:pPr>
              <a:r>
                <a:rPr lang="en-US" sz="2400" kern="0" dirty="0">
                  <a:solidFill>
                    <a:srgbClr val="4A0D66"/>
                  </a:solidFill>
                  <a:latin typeface="Arial"/>
                  <a:cs typeface="Arial"/>
                  <a:sym typeface="Arial"/>
                </a:rPr>
                <a:t>Investigating the long-term impact of exposure to the novel coronavirus (SARS-CoV-2) on the brain, including cognition, behavior and function.</a:t>
              </a:r>
            </a:p>
          </p:txBody>
        </p:sp>
        <p:grpSp>
          <p:nvGrpSpPr>
            <p:cNvPr id="787" name="Google Shape;787;p27"/>
            <p:cNvGrpSpPr/>
            <p:nvPr/>
          </p:nvGrpSpPr>
          <p:grpSpPr>
            <a:xfrm>
              <a:off x="0" y="-13928"/>
              <a:ext cx="9189720" cy="780249"/>
              <a:chOff x="0" y="-13928"/>
              <a:chExt cx="9189720" cy="780249"/>
            </a:xfrm>
          </p:grpSpPr>
          <p:sp>
            <p:nvSpPr>
              <p:cNvPr id="788" name="Google Shape;788;p27"/>
              <p:cNvSpPr/>
              <p:nvPr/>
            </p:nvSpPr>
            <p:spPr>
              <a:xfrm>
                <a:off x="0" y="-13928"/>
                <a:ext cx="9144000" cy="780249"/>
              </a:xfrm>
              <a:prstGeom prst="rect">
                <a:avLst/>
              </a:prstGeom>
              <a:solidFill>
                <a:schemeClr val="dk1"/>
              </a:solidFill>
              <a:ln>
                <a:noFill/>
              </a:ln>
            </p:spPr>
            <p:txBody>
              <a:bodyPr spcFirstLastPara="1" wrap="square" lIns="121900" tIns="60933" rIns="121900" bIns="60933" anchor="ctr" anchorCtr="0">
                <a:noAutofit/>
              </a:bodyPr>
              <a:lstStyle/>
              <a:p>
                <a:pPr algn="ctr" defTabSz="1219020">
                  <a:buClr>
                    <a:srgbClr val="FFFFFF"/>
                  </a:buClr>
                  <a:buSzPts val="1800"/>
                  <a:defRPr/>
                </a:pPr>
                <a:endParaRPr sz="2400" kern="0">
                  <a:solidFill>
                    <a:srgbClr val="FFFFFF"/>
                  </a:solidFill>
                  <a:latin typeface="Arial"/>
                  <a:cs typeface="Arial"/>
                  <a:sym typeface="Arial"/>
                </a:endParaRPr>
              </a:p>
            </p:txBody>
          </p:sp>
          <p:sp>
            <p:nvSpPr>
              <p:cNvPr id="789" name="Google Shape;789;p27"/>
              <p:cNvSpPr txBox="1"/>
              <p:nvPr/>
            </p:nvSpPr>
            <p:spPr>
              <a:xfrm>
                <a:off x="179605" y="50517"/>
                <a:ext cx="9010115" cy="646330"/>
              </a:xfrm>
              <a:prstGeom prst="rect">
                <a:avLst/>
              </a:prstGeom>
              <a:noFill/>
              <a:ln>
                <a:noFill/>
              </a:ln>
            </p:spPr>
            <p:txBody>
              <a:bodyPr spcFirstLastPara="1" wrap="square" lIns="0" tIns="0" rIns="0" bIns="0" anchor="t" anchorCtr="0">
                <a:spAutoFit/>
              </a:bodyPr>
              <a:lstStyle/>
              <a:p>
                <a:pPr defTabSz="1219020">
                  <a:buClr>
                    <a:srgbClr val="FFFFFF"/>
                  </a:buClr>
                  <a:buSzPts val="2400"/>
                  <a:defRPr/>
                </a:pPr>
                <a:r>
                  <a:rPr lang="en-US" sz="2800" b="1" kern="0" dirty="0">
                    <a:solidFill>
                      <a:srgbClr val="FFFFFF"/>
                    </a:solidFill>
                    <a:latin typeface="Arial"/>
                    <a:cs typeface="Arial"/>
                    <a:sym typeface="Arial"/>
                  </a:rPr>
                  <a:t>ALZHEIMER’S ASSOCIATION SARS-CoV-2 INTERNATIONAL RESEARCH STUDY TO UNDERSTAND IMPACT ON THE BRAIN</a:t>
                </a:r>
              </a:p>
            </p:txBody>
          </p:sp>
        </p:grpSp>
      </p:grpSp>
      <p:sp>
        <p:nvSpPr>
          <p:cNvPr id="2" name="Rectangle 1"/>
          <p:cNvSpPr/>
          <p:nvPr/>
        </p:nvSpPr>
        <p:spPr>
          <a:xfrm>
            <a:off x="3217035" y="5580015"/>
            <a:ext cx="8698480" cy="523220"/>
          </a:xfrm>
          <a:prstGeom prst="rect">
            <a:avLst/>
          </a:prstGeom>
        </p:spPr>
        <p:txBody>
          <a:bodyPr wrap="square">
            <a:spAutoFit/>
          </a:bodyPr>
          <a:lstStyle/>
          <a:p>
            <a:pPr defTabSz="1219020">
              <a:buClr>
                <a:srgbClr val="000000"/>
              </a:buClr>
              <a:defRPr/>
            </a:pPr>
            <a:r>
              <a:rPr lang="en-US" sz="2800" b="1" i="1" kern="0" dirty="0">
                <a:solidFill>
                  <a:srgbClr val="4A0D66">
                    <a:lumMod val="75000"/>
                  </a:srgbClr>
                </a:solidFill>
                <a:latin typeface="Arial"/>
                <a:cs typeface="Arial"/>
                <a:sym typeface="Arial"/>
              </a:rPr>
              <a:t>More Information: </a:t>
            </a:r>
            <a:r>
              <a:rPr lang="en-US" sz="2800" b="1" i="1" kern="0" dirty="0">
                <a:solidFill>
                  <a:srgbClr val="4A0D66">
                    <a:lumMod val="75000"/>
                  </a:srgbClr>
                </a:solidFill>
                <a:latin typeface="Arial" panose="020B0604020202020204" pitchFamily="34" charset="0"/>
                <a:cs typeface="Arial" panose="020B0604020202020204" pitchFamily="34" charset="0"/>
                <a:sym typeface="Arial"/>
              </a:rPr>
              <a:t>http://alz.org/SARS-CoV2-study</a:t>
            </a:r>
          </a:p>
        </p:txBody>
      </p:sp>
      <p:sp>
        <p:nvSpPr>
          <p:cNvPr id="3" name="AutoShape 2" descr="Mining the SARS-CoV-2 Genome for Answers"/>
          <p:cNvSpPr>
            <a:spLocks noChangeAspect="1" noChangeArrowheads="1"/>
          </p:cNvSpPr>
          <p:nvPr/>
        </p:nvSpPr>
        <p:spPr bwMode="auto">
          <a:xfrm>
            <a:off x="155575" y="-144461"/>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defTabSz="914286">
              <a:defRPr/>
            </a:pPr>
            <a:endParaRPr lang="en-US">
              <a:solidFill>
                <a:srgbClr val="4A0D66"/>
              </a:solidFill>
              <a:latin typeface="Arial"/>
              <a:cs typeface="Arial"/>
              <a:sym typeface="Arial"/>
            </a:endParaRPr>
          </a:p>
        </p:txBody>
      </p:sp>
      <p:sp>
        <p:nvSpPr>
          <p:cNvPr id="5" name="TextBox 4"/>
          <p:cNvSpPr txBox="1"/>
          <p:nvPr/>
        </p:nvSpPr>
        <p:spPr>
          <a:xfrm>
            <a:off x="8861021" y="6393291"/>
            <a:ext cx="3211135" cy="261610"/>
          </a:xfrm>
          <a:prstGeom prst="rect">
            <a:avLst/>
          </a:prstGeom>
          <a:noFill/>
        </p:spPr>
        <p:txBody>
          <a:bodyPr wrap="none" rtlCol="0">
            <a:spAutoFit/>
          </a:bodyPr>
          <a:lstStyle/>
          <a:p>
            <a:pPr defTabSz="914332">
              <a:buClr>
                <a:srgbClr val="000000"/>
              </a:buClr>
              <a:defRPr/>
            </a:pPr>
            <a:r>
              <a:rPr lang="en-US" sz="1100" i="1" kern="0" dirty="0">
                <a:solidFill>
                  <a:prstClr val="white"/>
                </a:solidFill>
                <a:latin typeface="Arial"/>
                <a:cs typeface="Arial"/>
                <a:sym typeface="Arial"/>
              </a:rPr>
              <a:t>Photo courtesy Alissa Eckert, Dan Higgins, CDC</a:t>
            </a:r>
            <a:endParaRPr lang="en-US" sz="1100" kern="0" dirty="0">
              <a:solidFill>
                <a:prstClr val="white"/>
              </a:solidFill>
              <a:latin typeface="Arial"/>
              <a:cs typeface="Arial"/>
              <a:sym typeface="Arial"/>
            </a:endParaRPr>
          </a:p>
        </p:txBody>
      </p:sp>
      <p:pic>
        <p:nvPicPr>
          <p:cNvPr id="6" name="Picture 5"/>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297377" y="1168746"/>
            <a:ext cx="6874895" cy="3621559"/>
          </a:xfrm>
          <a:prstGeom prst="rect">
            <a:avLst/>
          </a:prstGeom>
        </p:spPr>
      </p:pic>
      <p:pic>
        <p:nvPicPr>
          <p:cNvPr id="4" name="Picture 3"/>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3516623" y="3334899"/>
            <a:ext cx="2160279" cy="2174435"/>
          </a:xfrm>
          <a:prstGeom prst="rect">
            <a:avLst/>
          </a:prstGeom>
          <a:effectLst>
            <a:outerShdw dist="50800" sx="1000" sy="1000" algn="ctr" rotWithShape="0">
              <a:srgbClr val="000000"/>
            </a:outerShdw>
          </a:effectLst>
        </p:spPr>
      </p:pic>
    </p:spTree>
    <p:extLst>
      <p:ext uri="{BB962C8B-B14F-4D97-AF65-F5344CB8AC3E}">
        <p14:creationId xmlns:p14="http://schemas.microsoft.com/office/powerpoint/2010/main" val="2592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685"/>
        <p:cNvGrpSpPr/>
        <p:nvPr/>
      </p:nvGrpSpPr>
      <p:grpSpPr>
        <a:xfrm>
          <a:off x="0" y="0"/>
          <a:ext cx="0" cy="0"/>
          <a:chOff x="0" y="0"/>
          <a:chExt cx="0" cy="0"/>
        </a:xfrm>
      </p:grpSpPr>
      <p:sp>
        <p:nvSpPr>
          <p:cNvPr id="6" name="Rectangle 5">
            <a:extLst>
              <a:ext uri="{FF2B5EF4-FFF2-40B4-BE49-F238E27FC236}">
                <a16:creationId xmlns:a16="http://schemas.microsoft.com/office/drawing/2014/main" id="{49A82115-8249-4C1F-9497-B6FA6A539853}"/>
              </a:ext>
            </a:extLst>
          </p:cNvPr>
          <p:cNvSpPr/>
          <p:nvPr/>
        </p:nvSpPr>
        <p:spPr>
          <a:xfrm>
            <a:off x="4" y="0"/>
            <a:ext cx="12191997" cy="2755704"/>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08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white"/>
              </a:solidFill>
              <a:effectLst/>
              <a:uLnTx/>
              <a:uFillTx/>
              <a:latin typeface="Arial"/>
              <a:ea typeface="+mn-ea"/>
              <a:cs typeface="+mn-cs"/>
            </a:endParaRPr>
          </a:p>
        </p:txBody>
      </p:sp>
      <p:cxnSp>
        <p:nvCxnSpPr>
          <p:cNvPr id="8" name="!!LINEY">
            <a:extLst>
              <a:ext uri="{FF2B5EF4-FFF2-40B4-BE49-F238E27FC236}">
                <a16:creationId xmlns:a16="http://schemas.microsoft.com/office/drawing/2014/main" id="{4F6BF50A-03D4-4071-A803-78BEF9CEA76C}"/>
              </a:ext>
            </a:extLst>
          </p:cNvPr>
          <p:cNvCxnSpPr>
            <a:cxnSpLocks/>
          </p:cNvCxnSpPr>
          <p:nvPr/>
        </p:nvCxnSpPr>
        <p:spPr>
          <a:xfrm flipH="1">
            <a:off x="8651" y="2209800"/>
            <a:ext cx="12183300" cy="0"/>
          </a:xfrm>
          <a:prstGeom prst="line">
            <a:avLst/>
          </a:prstGeom>
          <a:ln w="76200" cap="rnd"/>
        </p:spPr>
        <p:style>
          <a:lnRef idx="1">
            <a:schemeClr val="accent1"/>
          </a:lnRef>
          <a:fillRef idx="0">
            <a:schemeClr val="accent1"/>
          </a:fillRef>
          <a:effectRef idx="0">
            <a:schemeClr val="accent1"/>
          </a:effectRef>
          <a:fontRef idx="minor">
            <a:schemeClr val="tx1"/>
          </a:fontRef>
        </p:style>
      </p:cxnSp>
      <p:sp>
        <p:nvSpPr>
          <p:cNvPr id="9" name="Google Shape;263;p56"/>
          <p:cNvSpPr/>
          <p:nvPr/>
        </p:nvSpPr>
        <p:spPr>
          <a:xfrm>
            <a:off x="8651" y="360800"/>
            <a:ext cx="12183300" cy="1341000"/>
          </a:xfrm>
          <a:prstGeom prst="rect">
            <a:avLst/>
          </a:prstGeom>
          <a:solidFill>
            <a:srgbClr val="AEABAB">
              <a:alpha val="49800"/>
            </a:srgbClr>
          </a:solidFill>
          <a:ln>
            <a:noFill/>
          </a:ln>
        </p:spPr>
        <p:txBody>
          <a:bodyPr spcFirstLastPara="1" wrap="square" lIns="91425" tIns="45700" rIns="91425" bIns="45700" anchor="ctr" anchorCtr="0">
            <a:noAutofit/>
          </a:bodyPr>
          <a:lstStyle/>
          <a:p>
            <a:pPr marL="0" marR="0" lvl="0" indent="0" algn="ctr" defTabSz="914377" rtl="0" eaLnBrk="1" fontAlgn="auto" latinLnBrk="0" hangingPunct="1">
              <a:lnSpc>
                <a:spcPct val="100000"/>
              </a:lnSpc>
              <a:spcBef>
                <a:spcPts val="0"/>
              </a:spcBef>
              <a:spcAft>
                <a:spcPts val="0"/>
              </a:spcAft>
              <a:buClr>
                <a:srgbClr val="000000"/>
              </a:buClr>
              <a:buSzTx/>
              <a:buFontTx/>
              <a:buNone/>
              <a:tabLst/>
              <a:defRPr/>
            </a:pPr>
            <a:endParaRPr kumimoji="0" sz="2400" b="0" i="0" u="none" strike="noStrike" kern="0" cap="none" spc="0" normalizeH="0" baseline="0" noProof="0">
              <a:ln>
                <a:noFill/>
              </a:ln>
              <a:solidFill>
                <a:srgbClr val="FFFFFF"/>
              </a:solidFill>
              <a:effectLst/>
              <a:uLnTx/>
              <a:uFillTx/>
              <a:latin typeface="Arial"/>
              <a:ea typeface="Arial"/>
              <a:cs typeface="Arial"/>
              <a:sym typeface="Arial"/>
            </a:endParaRPr>
          </a:p>
        </p:txBody>
      </p:sp>
      <p:sp>
        <p:nvSpPr>
          <p:cNvPr id="10" name="Google Shape;266;p56"/>
          <p:cNvSpPr/>
          <p:nvPr/>
        </p:nvSpPr>
        <p:spPr>
          <a:xfrm>
            <a:off x="1487400" y="584201"/>
            <a:ext cx="36600" cy="9021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defTabSz="914377" rtl="0" eaLnBrk="1" fontAlgn="auto" latinLnBrk="0" hangingPunct="1">
              <a:lnSpc>
                <a:spcPct val="100000"/>
              </a:lnSpc>
              <a:spcBef>
                <a:spcPts val="0"/>
              </a:spcBef>
              <a:spcAft>
                <a:spcPts val="0"/>
              </a:spcAft>
              <a:buClr>
                <a:srgbClr val="000000"/>
              </a:buClr>
              <a:buSzTx/>
              <a:buFontTx/>
              <a:buNone/>
              <a:tabLst/>
              <a:defRPr/>
            </a:pPr>
            <a:r>
              <a:rPr kumimoji="0" lang="en-US" sz="2400" b="0" i="0" u="none" strike="noStrike" kern="0" cap="none" spc="0" normalizeH="0" baseline="0" noProof="0">
                <a:ln>
                  <a:noFill/>
                </a:ln>
                <a:solidFill>
                  <a:srgbClr val="FFFFFF"/>
                </a:solidFill>
                <a:effectLst/>
                <a:uLnTx/>
                <a:uFillTx/>
                <a:latin typeface="Arial"/>
                <a:ea typeface="Arial"/>
                <a:cs typeface="Arial"/>
                <a:sym typeface="Arial"/>
              </a:rPr>
              <a:t> </a:t>
            </a: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1" name="Google Shape;267;p56"/>
          <p:cNvSpPr txBox="1"/>
          <p:nvPr/>
        </p:nvSpPr>
        <p:spPr>
          <a:xfrm>
            <a:off x="1780933" y="793152"/>
            <a:ext cx="9685162" cy="584700"/>
          </a:xfrm>
          <a:prstGeom prst="rect">
            <a:avLst/>
          </a:prstGeom>
          <a:noFill/>
          <a:ln>
            <a:noFill/>
          </a:ln>
        </p:spPr>
        <p:txBody>
          <a:bodyPr spcFirstLastPara="1" wrap="square" lIns="91425" tIns="45700" rIns="91425" bIns="45700" anchor="t" anchorCtr="0">
            <a:noAutofit/>
          </a:bodyPr>
          <a:lstStyle/>
          <a:p>
            <a:pPr marL="0" marR="0" lvl="0" indent="0" algn="l" defTabSz="1219080" rtl="0" eaLnBrk="1" fontAlgn="auto" latinLnBrk="0" hangingPunct="1">
              <a:lnSpc>
                <a:spcPct val="100000"/>
              </a:lnSpc>
              <a:spcBef>
                <a:spcPts val="0"/>
              </a:spcBef>
              <a:spcAft>
                <a:spcPts val="0"/>
              </a:spcAft>
              <a:buClrTx/>
              <a:buSzTx/>
              <a:buFontTx/>
              <a:buNone/>
              <a:tabLst/>
              <a:defRPr/>
            </a:pPr>
            <a:r>
              <a:rPr kumimoji="0" lang="en-US" sz="3200" b="1" i="0" u="none" strike="noStrike" kern="1200" cap="all" spc="0" normalizeH="0" baseline="0" noProof="0" dirty="0" smtClean="0">
                <a:ln>
                  <a:noFill/>
                </a:ln>
                <a:solidFill>
                  <a:prstClr val="white"/>
                </a:solidFill>
                <a:effectLst/>
                <a:uLnTx/>
                <a:uFillTx/>
                <a:latin typeface="Arial"/>
                <a:ea typeface="+mn-ea"/>
                <a:cs typeface="+mn-cs"/>
              </a:rPr>
              <a:t>Early detection and diagnosis</a:t>
            </a:r>
            <a:endParaRPr kumimoji="0" lang="en-US" sz="3200" b="1" i="0" u="none" strike="noStrike" kern="1200" cap="all" spc="0" normalizeH="0" baseline="0" noProof="0" dirty="0">
              <a:ln>
                <a:noFill/>
              </a:ln>
              <a:solidFill>
                <a:prstClr val="white"/>
              </a:solidFill>
              <a:effectLst/>
              <a:uLnTx/>
              <a:uFillTx/>
              <a:latin typeface="Arial"/>
              <a:ea typeface="+mn-ea"/>
              <a:cs typeface="+mn-cs"/>
            </a:endParaRPr>
          </a:p>
        </p:txBody>
      </p:sp>
      <p:pic>
        <p:nvPicPr>
          <p:cNvPr id="12" name="Picture 11"/>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04800" y="584200"/>
            <a:ext cx="925667" cy="866424"/>
          </a:xfrm>
          <a:prstGeom prst="rect">
            <a:avLst/>
          </a:prstGeom>
        </p:spPr>
      </p:pic>
      <p:pic>
        <p:nvPicPr>
          <p:cNvPr id="13" name="picture discovery" descr="Physicians looking at brain scans">
            <a:extLst>
              <a:ext uri="{FF2B5EF4-FFF2-40B4-BE49-F238E27FC236}">
                <a16:creationId xmlns:a16="http://schemas.microsoft.com/office/drawing/2014/main" id="{D45F81BA-38F0-4556-9F80-CE299623017B}"/>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6226210" y="2755703"/>
            <a:ext cx="5965741" cy="3355729"/>
          </a:xfrm>
          <a:prstGeom prst="rect">
            <a:avLst/>
          </a:prstGeom>
        </p:spPr>
      </p:pic>
      <p:pic>
        <p:nvPicPr>
          <p:cNvPr id="14" name="Picture 13"/>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8651" y="2755703"/>
            <a:ext cx="4598073" cy="3351138"/>
          </a:xfrm>
          <a:prstGeom prst="rect">
            <a:avLst/>
          </a:prstGeom>
        </p:spPr>
      </p:pic>
      <p:pic>
        <p:nvPicPr>
          <p:cNvPr id="15" name="Google Shape;86;p18"/>
          <p:cNvPicPr preferRelativeResize="0"/>
          <p:nvPr/>
        </p:nvPicPr>
        <p:blipFill rotWithShape="1">
          <a:blip r:embed="rId6" cstate="email">
            <a:alphaModFix/>
            <a:extLst>
              <a:ext uri="{28A0092B-C50C-407E-A947-70E740481C1C}">
                <a14:useLocalDpi xmlns:a14="http://schemas.microsoft.com/office/drawing/2010/main"/>
              </a:ext>
            </a:extLst>
          </a:blip>
          <a:srcRect/>
          <a:stretch/>
        </p:blipFill>
        <p:spPr>
          <a:xfrm rot="-5400000">
            <a:off x="3745197" y="3625876"/>
            <a:ext cx="3351138" cy="1610789"/>
          </a:xfrm>
          <a:prstGeom prst="rect">
            <a:avLst/>
          </a:prstGeom>
          <a:noFill/>
          <a:ln>
            <a:noFill/>
          </a:ln>
        </p:spPr>
      </p:pic>
    </p:spTree>
    <p:extLst>
      <p:ext uri="{BB962C8B-B14F-4D97-AF65-F5344CB8AC3E}">
        <p14:creationId xmlns:p14="http://schemas.microsoft.com/office/powerpoint/2010/main" val="39978668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outVertical)">
                                      <p:cBhvr>
                                        <p:cTn id="7"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gradFill>
          <a:gsLst>
            <a:gs pos="0">
              <a:schemeClr val="bg2">
                <a:lumMod val="75000"/>
              </a:schemeClr>
            </a:gs>
            <a:gs pos="89000">
              <a:schemeClr val="tx1">
                <a:lumMod val="75000"/>
              </a:schemeClr>
            </a:gs>
          </a:gsLst>
          <a:lin ang="5400000" scaled="1"/>
        </a:gradFill>
        <a:effectLst/>
      </p:bgPr>
    </p:bg>
    <p:spTree>
      <p:nvGrpSpPr>
        <p:cNvPr id="1" name=""/>
        <p:cNvGrpSpPr/>
        <p:nvPr/>
      </p:nvGrpSpPr>
      <p:grpSpPr>
        <a:xfrm>
          <a:off x="0" y="0"/>
          <a:ext cx="0" cy="0"/>
          <a:chOff x="0" y="0"/>
          <a:chExt cx="0" cy="0"/>
        </a:xfrm>
      </p:grpSpPr>
      <p:grpSp>
        <p:nvGrpSpPr>
          <p:cNvPr id="16" name="Group 15"/>
          <p:cNvGrpSpPr/>
          <p:nvPr/>
        </p:nvGrpSpPr>
        <p:grpSpPr>
          <a:xfrm>
            <a:off x="8105201" y="-1737"/>
            <a:ext cx="4099243" cy="6142457"/>
            <a:chOff x="8105198" y="-1740"/>
            <a:chExt cx="4099243" cy="6142457"/>
          </a:xfrm>
        </p:grpSpPr>
        <p:pic>
          <p:nvPicPr>
            <p:cNvPr id="1030" name="Picture 6" descr="https://collaborativeeye.com/wp-content/uploads/sites/7/2018/05/CE0618_1900_The-Furture-Of-Ocular-Imaging-956x473.jpg"/>
            <p:cNvPicPr>
              <a:picLocks noChangeAspect="1" noChangeArrowheads="1"/>
            </p:cNvPicPr>
            <p:nvPr/>
          </p:nvPicPr>
          <p:blipFill rotWithShape="1">
            <a:blip r:embed="rId2" cstate="email">
              <a:extLst>
                <a:ext uri="{28A0092B-C50C-407E-A947-70E740481C1C}">
                  <a14:useLocalDpi xmlns:a14="http://schemas.microsoft.com/office/drawing/2010/main"/>
                </a:ext>
              </a:extLst>
            </a:blip>
            <a:srcRect/>
            <a:stretch/>
          </p:blipFill>
          <p:spPr bwMode="auto">
            <a:xfrm>
              <a:off x="8105198" y="-1740"/>
              <a:ext cx="4099243" cy="2629260"/>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Image result for genetics graphic"/>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b="-290"/>
            <a:stretch/>
          </p:blipFill>
          <p:spPr bwMode="auto">
            <a:xfrm>
              <a:off x="8105198" y="2615460"/>
              <a:ext cx="4086802" cy="3525257"/>
            </a:xfrm>
            <a:prstGeom prst="rect">
              <a:avLst/>
            </a:prstGeom>
            <a:noFill/>
            <a:extLst>
              <a:ext uri="{909E8E84-426E-40DD-AFC4-6F175D3DCCD1}">
                <a14:hiddenFill xmlns:a14="http://schemas.microsoft.com/office/drawing/2010/main">
                  <a:solidFill>
                    <a:srgbClr val="FFFFFF"/>
                  </a:solidFill>
                </a14:hiddenFill>
              </a:ext>
            </a:extLst>
          </p:spPr>
        </p:pic>
      </p:grpSp>
      <p:sp>
        <p:nvSpPr>
          <p:cNvPr id="32" name="Rectangle 31">
            <a:extLst>
              <a:ext uri="{FF2B5EF4-FFF2-40B4-BE49-F238E27FC236}">
                <a16:creationId xmlns:a16="http://schemas.microsoft.com/office/drawing/2014/main" id="{98A52DE6-8289-4B6C-9B84-548ADB86F211}"/>
              </a:ext>
            </a:extLst>
          </p:cNvPr>
          <p:cNvSpPr/>
          <p:nvPr/>
        </p:nvSpPr>
        <p:spPr>
          <a:xfrm>
            <a:off x="4052599" y="0"/>
            <a:ext cx="4059936" cy="6120384"/>
          </a:xfrm>
          <a:prstGeom prst="rect">
            <a:avLst/>
          </a:prstGeom>
          <a:blipFill>
            <a:blip r:embed="rId4" cstate="email">
              <a:extLst>
                <a:ext uri="{28A0092B-C50C-407E-A947-70E740481C1C}">
                  <a14:useLocalDpi xmlns:a14="http://schemas.microsoft.com/office/drawing/2010/main"/>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050">
              <a:defRPr/>
            </a:pPr>
            <a:endParaRPr lang="en-US" sz="2400" dirty="0">
              <a:solidFill>
                <a:prstClr val="white"/>
              </a:solidFill>
              <a:latin typeface="Arial"/>
            </a:endParaRPr>
          </a:p>
        </p:txBody>
      </p:sp>
      <p:grpSp>
        <p:nvGrpSpPr>
          <p:cNvPr id="17" name="Group 16"/>
          <p:cNvGrpSpPr/>
          <p:nvPr/>
        </p:nvGrpSpPr>
        <p:grpSpPr>
          <a:xfrm>
            <a:off x="-12441" y="7595"/>
            <a:ext cx="4065040" cy="6111735"/>
            <a:chOff x="-15208" y="0"/>
            <a:chExt cx="4067807" cy="6119325"/>
          </a:xfrm>
        </p:grpSpPr>
        <p:sp>
          <p:nvSpPr>
            <p:cNvPr id="22" name="Rectangle 21"/>
            <p:cNvSpPr/>
            <p:nvPr/>
          </p:nvSpPr>
          <p:spPr>
            <a:xfrm>
              <a:off x="-15208" y="0"/>
              <a:ext cx="4067807" cy="6119325"/>
            </a:xfrm>
            <a:prstGeom prst="rect">
              <a:avLst/>
            </a:prstGeom>
            <a:solidFill>
              <a:srgbClr val="000000"/>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09">
                <a:defRPr/>
              </a:pPr>
              <a:endParaRPr lang="en-US">
                <a:solidFill>
                  <a:prstClr val="white"/>
                </a:solidFill>
                <a:latin typeface="Arial"/>
              </a:endParaRPr>
            </a:p>
          </p:txBody>
        </p:sp>
        <p:pic>
          <p:nvPicPr>
            <p:cNvPr id="1036" name="Picture 12" descr="PET scan. "/>
            <p:cNvPicPr>
              <a:picLocks noChangeAspect="1" noChangeArrowheads="1"/>
            </p:cNvPicPr>
            <p:nvPr/>
          </p:nvPicPr>
          <p:blipFill rotWithShape="1">
            <a:blip r:embed="rId5" cstate="email">
              <a:extLst>
                <a:ext uri="{28A0092B-C50C-407E-A947-70E740481C1C}">
                  <a14:useLocalDpi xmlns:a14="http://schemas.microsoft.com/office/drawing/2010/main"/>
                </a:ext>
              </a:extLst>
            </a:blip>
            <a:srcRect/>
            <a:stretch/>
          </p:blipFill>
          <p:spPr bwMode="auto">
            <a:xfrm>
              <a:off x="217887" y="234401"/>
              <a:ext cx="3629760" cy="4319750"/>
            </a:xfrm>
            <a:prstGeom prst="rect">
              <a:avLst/>
            </a:prstGeom>
            <a:noFill/>
            <a:extLst>
              <a:ext uri="{909E8E84-426E-40DD-AFC4-6F175D3DCCD1}">
                <a14:hiddenFill xmlns:a14="http://schemas.microsoft.com/office/drawing/2010/main">
                  <a:solidFill>
                    <a:srgbClr val="FFFFFF"/>
                  </a:solidFill>
                </a14:hiddenFill>
              </a:ext>
            </a:extLst>
          </p:spPr>
        </p:pic>
      </p:grpSp>
      <p:sp>
        <p:nvSpPr>
          <p:cNvPr id="36" name="Rectangle 35">
            <a:extLst>
              <a:ext uri="{FF2B5EF4-FFF2-40B4-BE49-F238E27FC236}">
                <a16:creationId xmlns:a16="http://schemas.microsoft.com/office/drawing/2014/main" id="{6834782C-676E-4122-A408-6091BD906812}"/>
              </a:ext>
            </a:extLst>
          </p:cNvPr>
          <p:cNvSpPr/>
          <p:nvPr/>
        </p:nvSpPr>
        <p:spPr>
          <a:xfrm>
            <a:off x="9610134" y="8069747"/>
            <a:ext cx="9152279" cy="1282719"/>
          </a:xfrm>
          <a:prstGeom prst="rect">
            <a:avLst/>
          </a:prstGeom>
          <a:solidFill>
            <a:schemeClr val="bg1">
              <a:alpha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050">
              <a:defRPr/>
            </a:pPr>
            <a:endParaRPr lang="en-US" sz="2400" dirty="0">
              <a:solidFill>
                <a:prstClr val="white"/>
              </a:solidFill>
              <a:latin typeface="Arial"/>
            </a:endParaRPr>
          </a:p>
        </p:txBody>
      </p:sp>
      <p:grpSp>
        <p:nvGrpSpPr>
          <p:cNvPr id="2" name="Group 1">
            <a:extLst>
              <a:ext uri="{FF2B5EF4-FFF2-40B4-BE49-F238E27FC236}">
                <a16:creationId xmlns:a16="http://schemas.microsoft.com/office/drawing/2014/main" id="{6D087262-34AE-4D38-AE27-C08DA3991A4E}"/>
              </a:ext>
            </a:extLst>
          </p:cNvPr>
          <p:cNvGrpSpPr/>
          <p:nvPr/>
        </p:nvGrpSpPr>
        <p:grpSpPr>
          <a:xfrm>
            <a:off x="0" y="6119325"/>
            <a:ext cx="12192000" cy="738675"/>
            <a:chOff x="0" y="4589494"/>
            <a:chExt cx="9144000" cy="554006"/>
          </a:xfrm>
        </p:grpSpPr>
        <p:sp>
          <p:nvSpPr>
            <p:cNvPr id="3" name="Rectangle 2">
              <a:extLst>
                <a:ext uri="{FF2B5EF4-FFF2-40B4-BE49-F238E27FC236}">
                  <a16:creationId xmlns:a16="http://schemas.microsoft.com/office/drawing/2014/main" id="{F2EAA717-42D3-48C0-92CB-5CDBAF6AE4BB}"/>
                </a:ext>
              </a:extLst>
            </p:cNvPr>
            <p:cNvSpPr/>
            <p:nvPr/>
          </p:nvSpPr>
          <p:spPr>
            <a:xfrm>
              <a:off x="0" y="4589494"/>
              <a:ext cx="9144000" cy="554006"/>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1219050">
                <a:defRPr/>
              </a:pPr>
              <a:endParaRPr lang="en-US" sz="2400" dirty="0">
                <a:solidFill>
                  <a:prstClr val="white"/>
                </a:solidFill>
                <a:latin typeface="Arial"/>
              </a:endParaRPr>
            </a:p>
          </p:txBody>
        </p:sp>
        <p:pic>
          <p:nvPicPr>
            <p:cNvPr id="4" name="Picture 3">
              <a:extLst>
                <a:ext uri="{FF2B5EF4-FFF2-40B4-BE49-F238E27FC236}">
                  <a16:creationId xmlns:a16="http://schemas.microsoft.com/office/drawing/2014/main" id="{0B0A2453-62D6-4F90-95BC-B2541327B756}"/>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3579574" y="4758834"/>
              <a:ext cx="1999210" cy="228600"/>
            </a:xfrm>
            <a:prstGeom prst="rect">
              <a:avLst/>
            </a:prstGeom>
            <a:noFill/>
            <a:ln>
              <a:noFill/>
            </a:ln>
          </p:spPr>
        </p:pic>
      </p:grpSp>
      <p:sp>
        <p:nvSpPr>
          <p:cNvPr id="14" name="Rectangle 13">
            <a:extLst>
              <a:ext uri="{FF2B5EF4-FFF2-40B4-BE49-F238E27FC236}">
                <a16:creationId xmlns:a16="http://schemas.microsoft.com/office/drawing/2014/main" id="{6A416A2F-89CF-4382-AE0C-3528B224623E}"/>
              </a:ext>
            </a:extLst>
          </p:cNvPr>
          <p:cNvSpPr/>
          <p:nvPr/>
        </p:nvSpPr>
        <p:spPr>
          <a:xfrm flipV="1">
            <a:off x="3596640" y="5508208"/>
            <a:ext cx="4998720" cy="1219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050">
              <a:defRPr/>
            </a:pPr>
            <a:endParaRPr lang="en-US" sz="2400">
              <a:solidFill>
                <a:prstClr val="white"/>
              </a:solidFill>
              <a:latin typeface="Arial"/>
            </a:endParaRPr>
          </a:p>
        </p:txBody>
      </p:sp>
      <p:pic>
        <p:nvPicPr>
          <p:cNvPr id="29" name="Graphic 28">
            <a:extLst>
              <a:ext uri="{FF2B5EF4-FFF2-40B4-BE49-F238E27FC236}">
                <a16:creationId xmlns:a16="http://schemas.microsoft.com/office/drawing/2014/main" id="{6BF0C6C5-5650-4C00-B950-4EBF9042F976}"/>
              </a:ext>
            </a:extLst>
          </p:cNvPr>
          <p:cNvPicPr>
            <a:picLocks noChangeAspect="1"/>
          </p:cNvPicPr>
          <p:nvPr/>
        </p:nvPicPr>
        <p:blipFill>
          <a:blip r:embed="rId7" cstate="email">
            <a:extLst>
              <a:ext uri="{28A0092B-C50C-407E-A947-70E740481C1C}">
                <a14:useLocalDpi xmlns:a14="http://schemas.microsoft.com/office/drawing/2010/main"/>
              </a:ext>
              <a:ext uri="{96DAC541-7B7A-43D3-8B79-37D633B846F1}">
                <asvg:svgBlip xmlns="" xmlns:asvg="http://schemas.microsoft.com/office/drawing/2016/SVG/main" r:embed="rId10"/>
              </a:ext>
            </a:extLst>
          </a:blip>
          <a:srcRect/>
          <a:stretch/>
        </p:blipFill>
        <p:spPr>
          <a:xfrm>
            <a:off x="1219200" y="4677111"/>
            <a:ext cx="9753600" cy="322967"/>
          </a:xfrm>
          <a:prstGeom prst="rect">
            <a:avLst/>
          </a:prstGeom>
        </p:spPr>
      </p:pic>
      <p:sp>
        <p:nvSpPr>
          <p:cNvPr id="6" name="TextBox 5"/>
          <p:cNvSpPr txBox="1"/>
          <p:nvPr/>
        </p:nvSpPr>
        <p:spPr>
          <a:xfrm>
            <a:off x="37291" y="97861"/>
            <a:ext cx="12117420" cy="830997"/>
          </a:xfrm>
          <a:prstGeom prst="rect">
            <a:avLst/>
          </a:prstGeom>
          <a:noFill/>
        </p:spPr>
        <p:txBody>
          <a:bodyPr wrap="none" rtlCol="0">
            <a:spAutoFit/>
          </a:bodyPr>
          <a:lstStyle/>
          <a:p>
            <a:pPr defTabSz="914309">
              <a:defRPr/>
            </a:pPr>
            <a:r>
              <a:rPr lang="en-US" sz="4800" dirty="0">
                <a:solidFill>
                  <a:prstClr val="white"/>
                </a:solidFill>
                <a:latin typeface="Houschka Alt Pro Bold" panose="02000503000000020003" pitchFamily="50" charset="0"/>
              </a:rPr>
              <a:t>BIOMARKERS ARE CHANGING THE GAME</a:t>
            </a:r>
          </a:p>
        </p:txBody>
      </p:sp>
      <p:sp>
        <p:nvSpPr>
          <p:cNvPr id="41" name="Rectangle 40">
            <a:extLst>
              <a:ext uri="{FF2B5EF4-FFF2-40B4-BE49-F238E27FC236}">
                <a16:creationId xmlns:a16="http://schemas.microsoft.com/office/drawing/2014/main" id="{6834782C-676E-4122-A408-6091BD906812}"/>
              </a:ext>
            </a:extLst>
          </p:cNvPr>
          <p:cNvSpPr/>
          <p:nvPr/>
        </p:nvSpPr>
        <p:spPr>
          <a:xfrm>
            <a:off x="-10324" y="5286602"/>
            <a:ext cx="12214767" cy="827559"/>
          </a:xfrm>
          <a:prstGeom prst="rect">
            <a:avLst/>
          </a:prstGeom>
          <a:solidFill>
            <a:schemeClr val="bg1">
              <a:alpha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09">
              <a:defRPr/>
            </a:pPr>
            <a:endParaRPr lang="en-US" dirty="0">
              <a:solidFill>
                <a:prstClr val="white"/>
              </a:solidFill>
              <a:latin typeface="Arial"/>
            </a:endParaRPr>
          </a:p>
        </p:txBody>
      </p:sp>
      <p:sp>
        <p:nvSpPr>
          <p:cNvPr id="18" name="TextBox 17"/>
          <p:cNvSpPr txBox="1"/>
          <p:nvPr/>
        </p:nvSpPr>
        <p:spPr>
          <a:xfrm>
            <a:off x="4521792" y="5431426"/>
            <a:ext cx="3148426" cy="584775"/>
          </a:xfrm>
          <a:prstGeom prst="rect">
            <a:avLst/>
          </a:prstGeom>
          <a:noFill/>
        </p:spPr>
        <p:txBody>
          <a:bodyPr wrap="none" rtlCol="0">
            <a:spAutoFit/>
          </a:bodyPr>
          <a:lstStyle/>
          <a:p>
            <a:pPr defTabSz="914309">
              <a:defRPr/>
            </a:pPr>
            <a:r>
              <a:rPr lang="en-US" sz="3200" dirty="0" err="1">
                <a:solidFill>
                  <a:srgbClr val="4A0D66"/>
                </a:solidFill>
                <a:latin typeface="Arial"/>
              </a:rPr>
              <a:t>Biofluid</a:t>
            </a:r>
            <a:r>
              <a:rPr lang="en-US" sz="3200" dirty="0">
                <a:solidFill>
                  <a:srgbClr val="4A0D66"/>
                </a:solidFill>
                <a:latin typeface="Arial"/>
              </a:rPr>
              <a:t> Analysis</a:t>
            </a:r>
          </a:p>
        </p:txBody>
      </p:sp>
      <p:sp>
        <p:nvSpPr>
          <p:cNvPr id="19" name="TextBox 18"/>
          <p:cNvSpPr txBox="1"/>
          <p:nvPr/>
        </p:nvSpPr>
        <p:spPr>
          <a:xfrm>
            <a:off x="8394192" y="5431426"/>
            <a:ext cx="3531736" cy="584775"/>
          </a:xfrm>
          <a:prstGeom prst="rect">
            <a:avLst/>
          </a:prstGeom>
          <a:noFill/>
        </p:spPr>
        <p:txBody>
          <a:bodyPr wrap="none" rtlCol="0">
            <a:spAutoFit/>
          </a:bodyPr>
          <a:lstStyle/>
          <a:p>
            <a:pPr defTabSz="914309">
              <a:defRPr/>
            </a:pPr>
            <a:r>
              <a:rPr lang="en-US" sz="3200" dirty="0">
                <a:solidFill>
                  <a:srgbClr val="4A0D66"/>
                </a:solidFill>
                <a:latin typeface="Arial"/>
              </a:rPr>
              <a:t>Emerging Markers</a:t>
            </a:r>
          </a:p>
        </p:txBody>
      </p:sp>
      <p:sp>
        <p:nvSpPr>
          <p:cNvPr id="7" name="TextBox 6"/>
          <p:cNvSpPr txBox="1"/>
          <p:nvPr/>
        </p:nvSpPr>
        <p:spPr>
          <a:xfrm>
            <a:off x="663117" y="5431426"/>
            <a:ext cx="2712602" cy="584775"/>
          </a:xfrm>
          <a:prstGeom prst="rect">
            <a:avLst/>
          </a:prstGeom>
          <a:noFill/>
        </p:spPr>
        <p:txBody>
          <a:bodyPr wrap="none" rtlCol="0">
            <a:spAutoFit/>
          </a:bodyPr>
          <a:lstStyle/>
          <a:p>
            <a:pPr defTabSz="914309">
              <a:defRPr/>
            </a:pPr>
            <a:r>
              <a:rPr lang="en-US" sz="3200" dirty="0">
                <a:solidFill>
                  <a:srgbClr val="4A0D66"/>
                </a:solidFill>
                <a:latin typeface="Arial"/>
              </a:rPr>
              <a:t>Brain Imaging</a:t>
            </a:r>
          </a:p>
        </p:txBody>
      </p:sp>
    </p:spTree>
    <p:extLst>
      <p:ext uri="{BB962C8B-B14F-4D97-AF65-F5344CB8AC3E}">
        <p14:creationId xmlns:p14="http://schemas.microsoft.com/office/powerpoint/2010/main" val="120240266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circle">
            <a:extLst>
              <a:ext uri="{FF2B5EF4-FFF2-40B4-BE49-F238E27FC236}">
                <a16:creationId xmlns:a16="http://schemas.microsoft.com/office/drawing/2014/main" id="{C4FD393C-3500-499D-A498-ABBE6F498287}"/>
              </a:ext>
            </a:extLst>
          </p:cNvPr>
          <p:cNvSpPr/>
          <p:nvPr/>
        </p:nvSpPr>
        <p:spPr>
          <a:xfrm>
            <a:off x="7988060" y="1364474"/>
            <a:ext cx="4203941" cy="4751655"/>
          </a:xfrm>
          <a:prstGeom prst="rect">
            <a:avLst/>
          </a:prstGeom>
          <a:blipFill>
            <a:blip r:embed="rId3" cstate="email">
              <a:extLst>
                <a:ext uri="{28A0092B-C50C-407E-A947-70E740481C1C}">
                  <a14:useLocalDpi xmlns:a14="http://schemas.microsoft.com/office/drawing/2010/main"/>
                </a:ext>
              </a:extLst>
            </a:blip>
            <a:srcRect/>
            <a:stretch>
              <a:fillRect r="999"/>
            </a:stretch>
          </a:blipFill>
          <a:ln w="25400" cap="flat" cmpd="sng" algn="ctr">
            <a:noFill/>
            <a:prstDash val="solid"/>
          </a:ln>
          <a:effectLst/>
        </p:spPr>
        <p:txBody>
          <a:bodyPr rtlCol="0" anchor="ctr"/>
          <a:lstStyle/>
          <a:p>
            <a:pPr marL="0" marR="0" lvl="0" indent="0" algn="ctr" defTabSz="914356"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Arial"/>
              <a:ea typeface="+mn-ea"/>
              <a:cs typeface="+mn-cs"/>
            </a:endParaRPr>
          </a:p>
        </p:txBody>
      </p:sp>
      <p:sp>
        <p:nvSpPr>
          <p:cNvPr id="3" name="Content Placeholder 2"/>
          <p:cNvSpPr>
            <a:spLocks noGrp="1"/>
          </p:cNvSpPr>
          <p:nvPr>
            <p:ph idx="1"/>
          </p:nvPr>
        </p:nvSpPr>
        <p:spPr>
          <a:xfrm>
            <a:off x="629730" y="1620285"/>
            <a:ext cx="7892247" cy="4672047"/>
          </a:xfrm>
        </p:spPr>
        <p:txBody>
          <a:bodyPr/>
          <a:lstStyle/>
          <a:p>
            <a:pPr>
              <a:spcBef>
                <a:spcPts val="800"/>
              </a:spcBef>
            </a:pPr>
            <a:r>
              <a:rPr lang="en-US" sz="2800" dirty="0"/>
              <a:t>Global race to uncover and develop blood based biomarkers for Alzheimer’s and other dementia </a:t>
            </a:r>
          </a:p>
          <a:p>
            <a:pPr>
              <a:spcBef>
                <a:spcPts val="800"/>
              </a:spcBef>
            </a:pPr>
            <a:r>
              <a:rPr lang="en-US" sz="2800" dirty="0"/>
              <a:t>More research validating amyloid beta and tau in blood by comparing to imaging and cognitive testing</a:t>
            </a:r>
          </a:p>
          <a:p>
            <a:pPr>
              <a:spcBef>
                <a:spcPts val="800"/>
              </a:spcBef>
            </a:pPr>
            <a:r>
              <a:rPr lang="en-US" sz="2800" dirty="0"/>
              <a:t>New research on blood tests for alpha synuclein and neurofilament light and other markers</a:t>
            </a:r>
          </a:p>
        </p:txBody>
      </p:sp>
      <p:sp>
        <p:nvSpPr>
          <p:cNvPr id="7" name="Rectangle 6">
            <a:extLst>
              <a:ext uri="{FF2B5EF4-FFF2-40B4-BE49-F238E27FC236}">
                <a16:creationId xmlns:a16="http://schemas.microsoft.com/office/drawing/2014/main" id="{49A82115-8249-4C1F-9497-B6FA6A539853}"/>
              </a:ext>
            </a:extLst>
          </p:cNvPr>
          <p:cNvSpPr/>
          <p:nvPr/>
        </p:nvSpPr>
        <p:spPr>
          <a:xfrm>
            <a:off x="3" y="2"/>
            <a:ext cx="12191999" cy="1364473"/>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1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white"/>
              </a:solidFill>
              <a:effectLst/>
              <a:uLnTx/>
              <a:uFillTx/>
              <a:latin typeface="Arial"/>
              <a:ea typeface="+mn-ea"/>
              <a:cs typeface="+mn-cs"/>
            </a:endParaRPr>
          </a:p>
        </p:txBody>
      </p:sp>
      <p:sp>
        <p:nvSpPr>
          <p:cNvPr id="8" name="Rectangle 7">
            <a:extLst>
              <a:ext uri="{FF2B5EF4-FFF2-40B4-BE49-F238E27FC236}">
                <a16:creationId xmlns:a16="http://schemas.microsoft.com/office/drawing/2014/main" id="{FE062900-1393-48D4-BC40-0B291616A043}"/>
              </a:ext>
            </a:extLst>
          </p:cNvPr>
          <p:cNvSpPr/>
          <p:nvPr/>
        </p:nvSpPr>
        <p:spPr>
          <a:xfrm>
            <a:off x="223161" y="479434"/>
            <a:ext cx="7669087" cy="492443"/>
          </a:xfrm>
          <a:prstGeom prst="rect">
            <a:avLst/>
          </a:prstGeom>
        </p:spPr>
        <p:txBody>
          <a:bodyPr wrap="none" lIns="0" tIns="0" rIns="0" bIns="0">
            <a:spAutoFit/>
          </a:bodyPr>
          <a:lstStyle/>
          <a:p>
            <a:pPr marL="0" marR="0" lvl="0" indent="0" algn="l" defTabSz="1219110" rtl="0" eaLnBrk="1" fontAlgn="auto" latinLnBrk="0" hangingPunct="1">
              <a:lnSpc>
                <a:spcPct val="100000"/>
              </a:lnSpc>
              <a:spcBef>
                <a:spcPts val="0"/>
              </a:spcBef>
              <a:spcAft>
                <a:spcPts val="0"/>
              </a:spcAft>
              <a:buClrTx/>
              <a:buSzTx/>
              <a:buFontTx/>
              <a:buNone/>
              <a:tabLst/>
              <a:defRPr/>
            </a:pPr>
            <a:r>
              <a:rPr kumimoji="0" lang="en-US" sz="3200" b="1" i="0" u="none" strike="noStrike" kern="1200" cap="all" spc="0" normalizeH="0" baseline="0" noProof="0" dirty="0">
                <a:ln>
                  <a:noFill/>
                </a:ln>
                <a:solidFill>
                  <a:prstClr val="white"/>
                </a:solidFill>
                <a:effectLst/>
                <a:uLnTx/>
                <a:uFillTx/>
                <a:latin typeface="Arial"/>
                <a:ea typeface="+mn-ea"/>
                <a:cs typeface="+mn-cs"/>
              </a:rPr>
              <a:t>PROGRESS TOWARDS A BLOOD TEST</a:t>
            </a:r>
          </a:p>
        </p:txBody>
      </p:sp>
      <p:pic>
        <p:nvPicPr>
          <p:cNvPr id="11" name="Picture 10"/>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9956800" y="159753"/>
            <a:ext cx="1930400" cy="1044968"/>
          </a:xfrm>
          <a:prstGeom prst="rect">
            <a:avLst/>
          </a:prstGeom>
        </p:spPr>
      </p:pic>
    </p:spTree>
    <p:extLst>
      <p:ext uri="{BB962C8B-B14F-4D97-AF65-F5344CB8AC3E}">
        <p14:creationId xmlns:p14="http://schemas.microsoft.com/office/powerpoint/2010/main" val="116687485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Google Shape;122;g87ae6d64e9_0_33"/>
          <p:cNvSpPr/>
          <p:nvPr/>
        </p:nvSpPr>
        <p:spPr>
          <a:xfrm>
            <a:off x="0" y="0"/>
            <a:ext cx="12192000" cy="872405"/>
          </a:xfrm>
          <a:prstGeom prst="rect">
            <a:avLst/>
          </a:prstGeom>
          <a:solidFill>
            <a:srgbClr val="4A0D66"/>
          </a:solidFill>
          <a:ln>
            <a:noFill/>
          </a:ln>
        </p:spPr>
        <p:txBody>
          <a:bodyPr spcFirstLastPara="1" wrap="square" lIns="91425" tIns="45700" rIns="91425" bIns="45700" anchor="ctr" anchorCtr="0">
            <a:noAutofit/>
          </a:bodyPr>
          <a:lstStyle/>
          <a:p>
            <a:pPr algn="ctr" defTabSz="914309">
              <a:buClr>
                <a:srgbClr val="000000"/>
              </a:buClr>
              <a:defRPr/>
            </a:pPr>
            <a:endParaRPr sz="2400" kern="0">
              <a:solidFill>
                <a:srgbClr val="FFFFFF"/>
              </a:solidFill>
              <a:latin typeface="Arial"/>
              <a:cs typeface="Arial"/>
              <a:sym typeface="Arial"/>
            </a:endParaRPr>
          </a:p>
        </p:txBody>
      </p:sp>
      <p:pic>
        <p:nvPicPr>
          <p:cNvPr id="7" name="Picture 6"/>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0566400" y="0"/>
            <a:ext cx="1625600" cy="877309"/>
          </a:xfrm>
          <a:prstGeom prst="rect">
            <a:avLst/>
          </a:prstGeom>
        </p:spPr>
      </p:pic>
      <p:sp>
        <p:nvSpPr>
          <p:cNvPr id="14" name="Google Shape;123;g87ae6d64e9_0_33"/>
          <p:cNvSpPr/>
          <p:nvPr/>
        </p:nvSpPr>
        <p:spPr>
          <a:xfrm>
            <a:off x="230949" y="218770"/>
            <a:ext cx="9827451" cy="568633"/>
          </a:xfrm>
          <a:prstGeom prst="rect">
            <a:avLst/>
          </a:prstGeom>
          <a:noFill/>
          <a:ln>
            <a:noFill/>
          </a:ln>
        </p:spPr>
        <p:txBody>
          <a:bodyPr spcFirstLastPara="1" wrap="square" lIns="0" tIns="0" rIns="0" bIns="0" anchor="t" anchorCtr="0">
            <a:noAutofit/>
          </a:bodyPr>
          <a:lstStyle/>
          <a:p>
            <a:pPr defTabSz="914309">
              <a:buClr>
                <a:srgbClr val="000000"/>
              </a:buClr>
              <a:defRPr/>
            </a:pPr>
            <a:r>
              <a:rPr lang="en-US" sz="3200" b="1" kern="0" dirty="0">
                <a:solidFill>
                  <a:srgbClr val="FFFFFF"/>
                </a:solidFill>
                <a:latin typeface="Arial"/>
                <a:cs typeface="Arial"/>
                <a:sym typeface="Arial"/>
              </a:rPr>
              <a:t>TAU: ANOTHER BLOOD BIOMARKER EMERGES</a:t>
            </a:r>
          </a:p>
        </p:txBody>
      </p:sp>
      <p:pic>
        <p:nvPicPr>
          <p:cNvPr id="8" name="Picture 7"/>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5430802" y="872409"/>
            <a:ext cx="6761201" cy="4117649"/>
          </a:xfrm>
          <a:prstGeom prst="rect">
            <a:avLst/>
          </a:prstGeom>
        </p:spPr>
      </p:pic>
      <p:sp>
        <p:nvSpPr>
          <p:cNvPr id="18" name="TextBox 17"/>
          <p:cNvSpPr txBox="1"/>
          <p:nvPr/>
        </p:nvSpPr>
        <p:spPr>
          <a:xfrm>
            <a:off x="1219200" y="5102718"/>
            <a:ext cx="9956800" cy="830997"/>
          </a:xfrm>
          <a:prstGeom prst="rect">
            <a:avLst/>
          </a:prstGeom>
          <a:noFill/>
        </p:spPr>
        <p:txBody>
          <a:bodyPr wrap="square" rtlCol="0">
            <a:spAutoFit/>
          </a:bodyPr>
          <a:lstStyle/>
          <a:p>
            <a:pPr defTabSz="1219110">
              <a:defRPr/>
            </a:pPr>
            <a:r>
              <a:rPr lang="en-US" sz="2400" dirty="0">
                <a:solidFill>
                  <a:srgbClr val="FFA400"/>
                </a:solidFill>
                <a:latin typeface="Arial"/>
                <a:cs typeface="Arial"/>
                <a:sym typeface="Arial"/>
              </a:rPr>
              <a:t>While still in research stages, </a:t>
            </a:r>
            <a:r>
              <a:rPr lang="en-US" sz="2400" b="1" dirty="0">
                <a:solidFill>
                  <a:srgbClr val="FFA400"/>
                </a:solidFill>
                <a:latin typeface="Arial"/>
                <a:cs typeface="Arial"/>
                <a:sym typeface="Arial"/>
              </a:rPr>
              <a:t>blood tests are easier to administer and more accessible</a:t>
            </a:r>
            <a:r>
              <a:rPr lang="en-US" sz="2400" dirty="0">
                <a:solidFill>
                  <a:srgbClr val="FFA400"/>
                </a:solidFill>
                <a:latin typeface="Arial"/>
                <a:cs typeface="Arial"/>
                <a:sym typeface="Arial"/>
              </a:rPr>
              <a:t> than current methods of evaluating Alzheimer’s</a:t>
            </a:r>
          </a:p>
        </p:txBody>
      </p:sp>
      <p:pic>
        <p:nvPicPr>
          <p:cNvPr id="5" name="Picture 4"/>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a:off x="3129" y="872405"/>
            <a:ext cx="5258379" cy="1845395"/>
          </a:xfrm>
          <a:prstGeom prst="rect">
            <a:avLst/>
          </a:prstGeom>
        </p:spPr>
      </p:pic>
      <p:sp>
        <p:nvSpPr>
          <p:cNvPr id="19" name="TextBox 18"/>
          <p:cNvSpPr txBox="1"/>
          <p:nvPr/>
        </p:nvSpPr>
        <p:spPr>
          <a:xfrm>
            <a:off x="412457" y="2953505"/>
            <a:ext cx="4849051" cy="2061718"/>
          </a:xfrm>
          <a:prstGeom prst="rect">
            <a:avLst/>
          </a:prstGeom>
          <a:noFill/>
        </p:spPr>
        <p:txBody>
          <a:bodyPr wrap="square" rtlCol="0">
            <a:spAutoFit/>
          </a:bodyPr>
          <a:lstStyle/>
          <a:p>
            <a:pPr defTabSz="1219110">
              <a:defRPr/>
            </a:pPr>
            <a:r>
              <a:rPr lang="en-US" sz="2133" dirty="0">
                <a:solidFill>
                  <a:srgbClr val="4A0D66"/>
                </a:solidFill>
                <a:latin typeface="Arial"/>
                <a:cs typeface="Arial"/>
                <a:sym typeface="Arial"/>
              </a:rPr>
              <a:t>Research suggests that a form of tau called p-Tau217 is very specific to Alzheimer’s and, when measured in the blood, is highly accurate in distinguishing Alzheimer’s from other neurodegenerative disorders.</a:t>
            </a:r>
          </a:p>
        </p:txBody>
      </p:sp>
      <p:sp>
        <p:nvSpPr>
          <p:cNvPr id="2" name="TextBox 1"/>
          <p:cNvSpPr txBox="1"/>
          <p:nvPr/>
        </p:nvSpPr>
        <p:spPr>
          <a:xfrm>
            <a:off x="31647" y="6108547"/>
            <a:ext cx="2869696" cy="738664"/>
          </a:xfrm>
          <a:prstGeom prst="rect">
            <a:avLst/>
          </a:prstGeom>
          <a:noFill/>
        </p:spPr>
        <p:txBody>
          <a:bodyPr wrap="none" rtlCol="0">
            <a:spAutoFit/>
          </a:bodyPr>
          <a:lstStyle/>
          <a:p>
            <a:pPr defTabSz="914354">
              <a:defRPr/>
            </a:pPr>
            <a:r>
              <a:rPr lang="en-US" sz="1400" dirty="0">
                <a:solidFill>
                  <a:prstClr val="white"/>
                </a:solidFill>
                <a:latin typeface="Arial"/>
                <a:cs typeface="Arial"/>
                <a:sym typeface="Arial"/>
              </a:rPr>
              <a:t>https://alz.org/aaic/pressroom.asp</a:t>
            </a:r>
          </a:p>
          <a:p>
            <a:pPr defTabSz="914354">
              <a:defRPr/>
            </a:pPr>
            <a:r>
              <a:rPr lang="en-US" sz="1400" dirty="0" err="1">
                <a:solidFill>
                  <a:prstClr val="white"/>
                </a:solidFill>
                <a:latin typeface="Arial"/>
                <a:cs typeface="Arial"/>
                <a:sym typeface="Arial"/>
              </a:rPr>
              <a:t>Barthelemy</a:t>
            </a:r>
            <a:r>
              <a:rPr lang="en-US" sz="1400" dirty="0">
                <a:solidFill>
                  <a:prstClr val="white"/>
                </a:solidFill>
                <a:latin typeface="Arial"/>
                <a:cs typeface="Arial"/>
                <a:sym typeface="Arial"/>
              </a:rPr>
              <a:t> et al 2020 JEM</a:t>
            </a:r>
          </a:p>
          <a:p>
            <a:pPr defTabSz="914354">
              <a:defRPr/>
            </a:pPr>
            <a:r>
              <a:rPr lang="en-US" sz="1400" dirty="0" err="1">
                <a:solidFill>
                  <a:prstClr val="white"/>
                </a:solidFill>
                <a:latin typeface="Arial"/>
                <a:cs typeface="Arial"/>
                <a:sym typeface="Arial"/>
              </a:rPr>
              <a:t>Haanson</a:t>
            </a:r>
            <a:r>
              <a:rPr lang="en-US" sz="1400" dirty="0">
                <a:solidFill>
                  <a:prstClr val="white"/>
                </a:solidFill>
                <a:latin typeface="Arial"/>
                <a:cs typeface="Arial"/>
                <a:sym typeface="Arial"/>
              </a:rPr>
              <a:t> et al 2020 JAMA</a:t>
            </a:r>
          </a:p>
        </p:txBody>
      </p:sp>
    </p:spTree>
    <p:extLst>
      <p:ext uri="{BB962C8B-B14F-4D97-AF65-F5344CB8AC3E}">
        <p14:creationId xmlns:p14="http://schemas.microsoft.com/office/powerpoint/2010/main" val="270524456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685"/>
        <p:cNvGrpSpPr/>
        <p:nvPr/>
      </p:nvGrpSpPr>
      <p:grpSpPr>
        <a:xfrm>
          <a:off x="0" y="0"/>
          <a:ext cx="0" cy="0"/>
          <a:chOff x="0" y="0"/>
          <a:chExt cx="0" cy="0"/>
        </a:xfrm>
      </p:grpSpPr>
      <p:pic>
        <p:nvPicPr>
          <p:cNvPr id="687" name="Google Shape;687;p95" descr="https://insite.alz.org/images/photos/iStock_000002486762_lowres.jpg"/>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0" y="2755704"/>
            <a:ext cx="4470400" cy="3352800"/>
          </a:xfrm>
          <a:prstGeom prst="rect">
            <a:avLst/>
          </a:prstGeom>
          <a:noFill/>
          <a:ln>
            <a:noFill/>
          </a:ln>
        </p:spPr>
      </p:pic>
      <p:pic>
        <p:nvPicPr>
          <p:cNvPr id="688" name="Google Shape;688;p95" descr="https://insite.alz.org/images/photos/iStock_000012166657_lowres.jpg"/>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4064000" y="2755704"/>
            <a:ext cx="4470400" cy="3352800"/>
          </a:xfrm>
          <a:prstGeom prst="rect">
            <a:avLst/>
          </a:prstGeom>
          <a:noFill/>
          <a:ln>
            <a:noFill/>
          </a:ln>
        </p:spPr>
      </p:pic>
      <p:pic>
        <p:nvPicPr>
          <p:cNvPr id="689" name="Google Shape;689;p95" descr="https://insite.alz.org/images/photos/iStock_000010782075_lowres.jpg"/>
          <p:cNvPicPr preferRelativeResize="0"/>
          <p:nvPr/>
        </p:nvPicPr>
        <p:blipFill rotWithShape="1">
          <a:blip r:embed="rId5" cstate="email">
            <a:alphaModFix/>
            <a:extLst>
              <a:ext uri="{28A0092B-C50C-407E-A947-70E740481C1C}">
                <a14:useLocalDpi xmlns:a14="http://schemas.microsoft.com/office/drawing/2010/main"/>
              </a:ext>
            </a:extLst>
          </a:blip>
          <a:srcRect/>
          <a:stretch/>
        </p:blipFill>
        <p:spPr>
          <a:xfrm>
            <a:off x="8495148" y="2755704"/>
            <a:ext cx="3696853" cy="3352800"/>
          </a:xfrm>
          <a:prstGeom prst="rect">
            <a:avLst/>
          </a:prstGeom>
          <a:noFill/>
          <a:ln>
            <a:noFill/>
          </a:ln>
        </p:spPr>
      </p:pic>
      <p:sp>
        <p:nvSpPr>
          <p:cNvPr id="6" name="Rectangle 5">
            <a:extLst>
              <a:ext uri="{FF2B5EF4-FFF2-40B4-BE49-F238E27FC236}">
                <a16:creationId xmlns:a16="http://schemas.microsoft.com/office/drawing/2014/main" id="{49A82115-8249-4C1F-9497-B6FA6A539853}"/>
              </a:ext>
            </a:extLst>
          </p:cNvPr>
          <p:cNvSpPr/>
          <p:nvPr/>
        </p:nvSpPr>
        <p:spPr>
          <a:xfrm>
            <a:off x="4" y="0"/>
            <a:ext cx="12191997" cy="21082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1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white"/>
              </a:solidFill>
              <a:effectLst/>
              <a:uLnTx/>
              <a:uFillTx/>
              <a:latin typeface="Arial"/>
              <a:ea typeface="+mn-ea"/>
              <a:cs typeface="+mn-cs"/>
            </a:endParaRPr>
          </a:p>
        </p:txBody>
      </p:sp>
      <p:sp>
        <p:nvSpPr>
          <p:cNvPr id="7" name="Rectangle 6">
            <a:extLst>
              <a:ext uri="{FF2B5EF4-FFF2-40B4-BE49-F238E27FC236}">
                <a16:creationId xmlns:a16="http://schemas.microsoft.com/office/drawing/2014/main" id="{FE062900-1393-48D4-BC40-0B291616A043}"/>
              </a:ext>
            </a:extLst>
          </p:cNvPr>
          <p:cNvSpPr/>
          <p:nvPr/>
        </p:nvSpPr>
        <p:spPr>
          <a:xfrm>
            <a:off x="724437" y="464537"/>
            <a:ext cx="10743134" cy="1354217"/>
          </a:xfrm>
          <a:prstGeom prst="rect">
            <a:avLst/>
          </a:prstGeom>
        </p:spPr>
        <p:txBody>
          <a:bodyPr wrap="none" lIns="0" tIns="0" rIns="0" bIns="0">
            <a:spAutoFit/>
          </a:bodyPr>
          <a:lstStyle/>
          <a:p>
            <a:pPr marL="0" marR="0" lvl="0" indent="0" algn="ctr" defTabSz="1219110" rtl="0" eaLnBrk="1" fontAlgn="auto" latinLnBrk="0" hangingPunct="1">
              <a:lnSpc>
                <a:spcPct val="100000"/>
              </a:lnSpc>
              <a:spcBef>
                <a:spcPts val="0"/>
              </a:spcBef>
              <a:spcAft>
                <a:spcPts val="0"/>
              </a:spcAft>
              <a:buClrTx/>
              <a:buSzTx/>
              <a:buFontTx/>
              <a:buNone/>
              <a:tabLst/>
              <a:defRPr/>
            </a:pPr>
            <a:r>
              <a:rPr kumimoji="0" lang="en-US" sz="4267" b="1" i="0" u="none" strike="noStrike" kern="1200" cap="all" spc="0" normalizeH="0" baseline="0" noProof="0" dirty="0" smtClean="0">
                <a:ln>
                  <a:noFill/>
                </a:ln>
                <a:solidFill>
                  <a:prstClr val="white"/>
                </a:solidFill>
                <a:effectLst/>
                <a:uLnTx/>
                <a:uFillTx/>
                <a:latin typeface="Arial"/>
                <a:ea typeface="+mn-ea"/>
                <a:cs typeface="+mn-cs"/>
              </a:rPr>
              <a:t> </a:t>
            </a:r>
            <a:r>
              <a:rPr lang="en-US" sz="4400" b="1" cap="all" dirty="0" smtClean="0">
                <a:solidFill>
                  <a:prstClr val="white"/>
                </a:solidFill>
              </a:rPr>
              <a:t>Progress </a:t>
            </a:r>
            <a:r>
              <a:rPr lang="en-US" sz="4400" b="1" cap="all" dirty="0">
                <a:solidFill>
                  <a:prstClr val="white"/>
                </a:solidFill>
              </a:rPr>
              <a:t>toward </a:t>
            </a:r>
          </a:p>
          <a:p>
            <a:pPr algn="ctr" defTabSz="914333">
              <a:defRPr/>
            </a:pPr>
            <a:r>
              <a:rPr lang="en-US" sz="4400" b="1" cap="all" dirty="0">
                <a:solidFill>
                  <a:prstClr val="white"/>
                </a:solidFill>
              </a:rPr>
              <a:t>more effective </a:t>
            </a:r>
            <a:r>
              <a:rPr lang="en-US" sz="4400" b="1" cap="all" dirty="0" smtClean="0">
                <a:solidFill>
                  <a:prstClr val="white"/>
                </a:solidFill>
              </a:rPr>
              <a:t>DRUG treatments</a:t>
            </a:r>
            <a:endParaRPr lang="en-US" sz="4400" b="1" cap="all" dirty="0">
              <a:solidFill>
                <a:prstClr val="white"/>
              </a:solidFill>
            </a:endParaRPr>
          </a:p>
        </p:txBody>
      </p:sp>
      <p:cxnSp>
        <p:nvCxnSpPr>
          <p:cNvPr id="8" name="!!LINEY">
            <a:extLst>
              <a:ext uri="{FF2B5EF4-FFF2-40B4-BE49-F238E27FC236}">
                <a16:creationId xmlns:a16="http://schemas.microsoft.com/office/drawing/2014/main" id="{4F6BF50A-03D4-4071-A803-78BEF9CEA76C}"/>
              </a:ext>
            </a:extLst>
          </p:cNvPr>
          <p:cNvCxnSpPr>
            <a:cxnSpLocks/>
          </p:cNvCxnSpPr>
          <p:nvPr/>
        </p:nvCxnSpPr>
        <p:spPr>
          <a:xfrm flipH="1">
            <a:off x="203200" y="2413000"/>
            <a:ext cx="11684000" cy="0"/>
          </a:xfrm>
          <a:prstGeom prst="line">
            <a:avLst/>
          </a:prstGeom>
          <a:ln w="25400" cap="rnd"/>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258280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outVertical)">
                                      <p:cBhvr>
                                        <p:cTn id="7" dur="25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FDF397FC-9AE0-4E59-A5A7-A900E45E62EB}"/>
              </a:ext>
            </a:extLst>
          </p:cNvPr>
          <p:cNvSpPr/>
          <p:nvPr/>
        </p:nvSpPr>
        <p:spPr>
          <a:xfrm>
            <a:off x="-8195" y="402336"/>
            <a:ext cx="12200195" cy="1197864"/>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10">
              <a:defRPr/>
            </a:pPr>
            <a:endParaRPr lang="en-US" sz="3200" dirty="0">
              <a:solidFill>
                <a:prstClr val="white"/>
              </a:solidFill>
              <a:latin typeface="Arial"/>
            </a:endParaRPr>
          </a:p>
        </p:txBody>
      </p:sp>
      <p:sp>
        <p:nvSpPr>
          <p:cNvPr id="14" name="TextBox 13"/>
          <p:cNvSpPr txBox="1"/>
          <p:nvPr/>
        </p:nvSpPr>
        <p:spPr>
          <a:xfrm>
            <a:off x="9917229" y="6375400"/>
            <a:ext cx="2231612" cy="287323"/>
          </a:xfrm>
          <a:prstGeom prst="rect">
            <a:avLst/>
          </a:prstGeom>
          <a:noFill/>
        </p:spPr>
        <p:txBody>
          <a:bodyPr wrap="square" lIns="0" tIns="0" rIns="0" bIns="0" rtlCol="0">
            <a:spAutoFit/>
          </a:bodyPr>
          <a:lstStyle/>
          <a:p>
            <a:pPr algn="ctr" defTabSz="914377">
              <a:defRPr/>
            </a:pPr>
            <a:r>
              <a:rPr lang="en-US" sz="1867" i="1" dirty="0">
                <a:solidFill>
                  <a:prstClr val="white"/>
                </a:solidFill>
                <a:latin typeface="Arial"/>
                <a:ea typeface="ＭＳ Ｐゴシック" pitchFamily="1" charset="-128"/>
              </a:rPr>
              <a:t>* As of Apr. 2021</a:t>
            </a:r>
          </a:p>
        </p:txBody>
      </p:sp>
      <p:sp>
        <p:nvSpPr>
          <p:cNvPr id="17" name="Rectangle 16">
            <a:extLst>
              <a:ext uri="{FF2B5EF4-FFF2-40B4-BE49-F238E27FC236}">
                <a16:creationId xmlns:a16="http://schemas.microsoft.com/office/drawing/2014/main" id="{443B039A-7896-4CA6-ADD0-25DDE646CE8E}"/>
              </a:ext>
            </a:extLst>
          </p:cNvPr>
          <p:cNvSpPr/>
          <p:nvPr/>
        </p:nvSpPr>
        <p:spPr>
          <a:xfrm>
            <a:off x="940457" y="2280136"/>
            <a:ext cx="3185779" cy="2741549"/>
          </a:xfrm>
          <a:prstGeom prst="rect">
            <a:avLst/>
          </a:prstGeom>
          <a:solidFill>
            <a:srgbClr val="8E799D"/>
          </a:solidFill>
          <a:ln w="25400" cap="flat" cmpd="sng" algn="ctr">
            <a:noFill/>
            <a:prstDash val="solid"/>
          </a:ln>
          <a:effectLst/>
        </p:spPr>
        <p:txBody>
          <a:bodyPr rtlCol="0" anchor="ctr"/>
          <a:lstStyle/>
          <a:p>
            <a:pPr algn="ctr" defTabSz="914377">
              <a:defRPr/>
            </a:pPr>
            <a:r>
              <a:rPr lang="en-US" sz="8000" b="1" kern="0" dirty="0">
                <a:ln w="6350">
                  <a:noFill/>
                </a:ln>
                <a:solidFill>
                  <a:prstClr val="white"/>
                </a:solidFill>
                <a:latin typeface="Arial"/>
              </a:rPr>
              <a:t>129</a:t>
            </a:r>
          </a:p>
        </p:txBody>
      </p:sp>
      <p:sp>
        <p:nvSpPr>
          <p:cNvPr id="18" name="Rectangle 17">
            <a:extLst>
              <a:ext uri="{FF2B5EF4-FFF2-40B4-BE49-F238E27FC236}">
                <a16:creationId xmlns:a16="http://schemas.microsoft.com/office/drawing/2014/main" id="{E90C2ABC-5B9C-40D3-8F02-130B3E3B7D42}"/>
              </a:ext>
            </a:extLst>
          </p:cNvPr>
          <p:cNvSpPr/>
          <p:nvPr/>
        </p:nvSpPr>
        <p:spPr>
          <a:xfrm>
            <a:off x="4594725" y="2280136"/>
            <a:ext cx="3185779" cy="2741549"/>
          </a:xfrm>
          <a:prstGeom prst="rect">
            <a:avLst/>
          </a:prstGeom>
          <a:solidFill>
            <a:srgbClr val="5AC3B6"/>
          </a:solidFill>
          <a:ln w="25400" cap="flat" cmpd="sng" algn="ctr">
            <a:noFill/>
            <a:prstDash val="solid"/>
          </a:ln>
          <a:effectLst/>
        </p:spPr>
        <p:txBody>
          <a:bodyPr rtlCol="0" anchor="ctr"/>
          <a:lstStyle/>
          <a:p>
            <a:pPr algn="ctr" defTabSz="914377">
              <a:defRPr/>
            </a:pPr>
            <a:r>
              <a:rPr lang="en-US" sz="8000" b="1" kern="0" dirty="0">
                <a:ln w="6350">
                  <a:noFill/>
                </a:ln>
                <a:solidFill>
                  <a:prstClr val="white"/>
                </a:solidFill>
                <a:latin typeface="Arial"/>
              </a:rPr>
              <a:t>191</a:t>
            </a:r>
          </a:p>
        </p:txBody>
      </p:sp>
      <p:sp>
        <p:nvSpPr>
          <p:cNvPr id="19" name="Rectangle 18">
            <a:extLst>
              <a:ext uri="{FF2B5EF4-FFF2-40B4-BE49-F238E27FC236}">
                <a16:creationId xmlns:a16="http://schemas.microsoft.com/office/drawing/2014/main" id="{DF31CEBA-601F-47A8-A79E-C71BCEA70CE5}"/>
              </a:ext>
            </a:extLst>
          </p:cNvPr>
          <p:cNvSpPr/>
          <p:nvPr/>
        </p:nvSpPr>
        <p:spPr>
          <a:xfrm>
            <a:off x="8248992" y="2280136"/>
            <a:ext cx="3185779" cy="2741549"/>
          </a:xfrm>
          <a:prstGeom prst="rect">
            <a:avLst/>
          </a:prstGeom>
          <a:solidFill>
            <a:srgbClr val="FAA21B">
              <a:lumMod val="60000"/>
              <a:lumOff val="40000"/>
            </a:srgbClr>
          </a:solidFill>
          <a:ln w="6350" cap="flat" cmpd="sng" algn="ctr">
            <a:noFill/>
            <a:prstDash val="solid"/>
          </a:ln>
          <a:effectLst/>
        </p:spPr>
        <p:txBody>
          <a:bodyPr rtlCol="0" anchor="ctr"/>
          <a:lstStyle/>
          <a:p>
            <a:pPr algn="ctr" defTabSz="914377">
              <a:defRPr/>
            </a:pPr>
            <a:r>
              <a:rPr lang="en-US" sz="8000" b="1" kern="0" dirty="0">
                <a:ln w="6350">
                  <a:noFill/>
                </a:ln>
                <a:solidFill>
                  <a:prstClr val="white"/>
                </a:solidFill>
                <a:latin typeface="Arial"/>
              </a:rPr>
              <a:t>62</a:t>
            </a:r>
          </a:p>
        </p:txBody>
      </p:sp>
      <p:sp>
        <p:nvSpPr>
          <p:cNvPr id="20" name="Rectangle 19">
            <a:extLst>
              <a:ext uri="{FF2B5EF4-FFF2-40B4-BE49-F238E27FC236}">
                <a16:creationId xmlns:a16="http://schemas.microsoft.com/office/drawing/2014/main" id="{3456F54C-8AC4-436C-A16F-FE7598DA0C42}"/>
              </a:ext>
            </a:extLst>
          </p:cNvPr>
          <p:cNvSpPr/>
          <p:nvPr/>
        </p:nvSpPr>
        <p:spPr>
          <a:xfrm>
            <a:off x="1847549" y="2006601"/>
            <a:ext cx="1371599" cy="547071"/>
          </a:xfrm>
          <a:prstGeom prst="rect">
            <a:avLst/>
          </a:prstGeom>
          <a:solidFill>
            <a:sysClr val="window" lastClr="FFFFFF"/>
          </a:solidFill>
          <a:ln w="38100" cap="flat" cmpd="sng" algn="ctr">
            <a:solidFill>
              <a:srgbClr val="492365">
                <a:shade val="50000"/>
              </a:srgbClr>
            </a:solidFill>
            <a:prstDash val="solid"/>
            <a:miter lim="800000"/>
          </a:ln>
          <a:effectLst/>
        </p:spPr>
        <p:txBody>
          <a:bodyPr rtlCol="0" anchor="ctr"/>
          <a:lstStyle/>
          <a:p>
            <a:pPr algn="ctr" defTabSz="914377">
              <a:defRPr/>
            </a:pPr>
            <a:r>
              <a:rPr lang="en-US" sz="2000" kern="0" dirty="0">
                <a:solidFill>
                  <a:prstClr val="black">
                    <a:lumMod val="75000"/>
                    <a:lumOff val="25000"/>
                  </a:prstClr>
                </a:solidFill>
                <a:latin typeface="Arial"/>
              </a:rPr>
              <a:t>Phase I</a:t>
            </a:r>
          </a:p>
        </p:txBody>
      </p:sp>
      <p:sp>
        <p:nvSpPr>
          <p:cNvPr id="21" name="Rectangle 20">
            <a:extLst>
              <a:ext uri="{FF2B5EF4-FFF2-40B4-BE49-F238E27FC236}">
                <a16:creationId xmlns:a16="http://schemas.microsoft.com/office/drawing/2014/main" id="{1F64CF7D-0AA7-4AD0-8E16-E735159DD168}"/>
              </a:ext>
            </a:extLst>
          </p:cNvPr>
          <p:cNvSpPr/>
          <p:nvPr/>
        </p:nvSpPr>
        <p:spPr>
          <a:xfrm>
            <a:off x="5501815" y="2006601"/>
            <a:ext cx="1371599" cy="547071"/>
          </a:xfrm>
          <a:prstGeom prst="rect">
            <a:avLst/>
          </a:prstGeom>
          <a:solidFill>
            <a:sysClr val="window" lastClr="FFFFFF"/>
          </a:solidFill>
          <a:ln w="38100" cap="flat" cmpd="sng" algn="ctr">
            <a:solidFill>
              <a:srgbClr val="5AC3B6">
                <a:lumMod val="75000"/>
              </a:srgbClr>
            </a:solidFill>
            <a:prstDash val="solid"/>
            <a:miter lim="800000"/>
          </a:ln>
          <a:effectLst/>
        </p:spPr>
        <p:txBody>
          <a:bodyPr rtlCol="0" anchor="ctr"/>
          <a:lstStyle/>
          <a:p>
            <a:pPr algn="ctr" defTabSz="914377">
              <a:defRPr/>
            </a:pPr>
            <a:r>
              <a:rPr lang="en-US" sz="2000" kern="0" dirty="0">
                <a:solidFill>
                  <a:prstClr val="black">
                    <a:lumMod val="75000"/>
                    <a:lumOff val="25000"/>
                  </a:prstClr>
                </a:solidFill>
                <a:latin typeface="Arial"/>
              </a:rPr>
              <a:t>Phase II</a:t>
            </a:r>
          </a:p>
        </p:txBody>
      </p:sp>
      <p:sp>
        <p:nvSpPr>
          <p:cNvPr id="22" name="Rectangle 21">
            <a:extLst>
              <a:ext uri="{FF2B5EF4-FFF2-40B4-BE49-F238E27FC236}">
                <a16:creationId xmlns:a16="http://schemas.microsoft.com/office/drawing/2014/main" id="{932DC860-3262-4DD9-A17B-52C4EB451EEF}"/>
              </a:ext>
            </a:extLst>
          </p:cNvPr>
          <p:cNvSpPr/>
          <p:nvPr/>
        </p:nvSpPr>
        <p:spPr>
          <a:xfrm>
            <a:off x="9156082" y="2006601"/>
            <a:ext cx="1371599" cy="547071"/>
          </a:xfrm>
          <a:prstGeom prst="rect">
            <a:avLst/>
          </a:prstGeom>
          <a:solidFill>
            <a:sysClr val="window" lastClr="FFFFFF"/>
          </a:solidFill>
          <a:ln w="38100" cap="flat" cmpd="sng" algn="ctr">
            <a:solidFill>
              <a:srgbClr val="FAA21B"/>
            </a:solidFill>
            <a:prstDash val="solid"/>
            <a:miter lim="800000"/>
          </a:ln>
          <a:effectLst/>
        </p:spPr>
        <p:txBody>
          <a:bodyPr rtlCol="0" anchor="ctr"/>
          <a:lstStyle/>
          <a:p>
            <a:pPr algn="ctr" defTabSz="914377">
              <a:defRPr/>
            </a:pPr>
            <a:r>
              <a:rPr lang="en-US" sz="2000" kern="0" dirty="0">
                <a:solidFill>
                  <a:prstClr val="black">
                    <a:lumMod val="75000"/>
                    <a:lumOff val="25000"/>
                  </a:prstClr>
                </a:solidFill>
                <a:latin typeface="Arial"/>
              </a:rPr>
              <a:t>Phase III</a:t>
            </a:r>
          </a:p>
        </p:txBody>
      </p:sp>
      <p:sp>
        <p:nvSpPr>
          <p:cNvPr id="23" name="TextBox 22"/>
          <p:cNvSpPr txBox="1"/>
          <p:nvPr/>
        </p:nvSpPr>
        <p:spPr>
          <a:xfrm>
            <a:off x="370637" y="5121057"/>
            <a:ext cx="11591635" cy="830997"/>
          </a:xfrm>
          <a:prstGeom prst="rect">
            <a:avLst/>
          </a:prstGeom>
          <a:noFill/>
        </p:spPr>
        <p:txBody>
          <a:bodyPr wrap="none" rtlCol="0">
            <a:spAutoFit/>
          </a:bodyPr>
          <a:lstStyle/>
          <a:p>
            <a:pPr defTabSz="1219110">
              <a:defRPr/>
            </a:pPr>
            <a:r>
              <a:rPr lang="en-US" sz="4800" b="1" i="1" kern="0" dirty="0">
                <a:solidFill>
                  <a:srgbClr val="492365"/>
                </a:solidFill>
                <a:latin typeface="Arial"/>
              </a:rPr>
              <a:t>Always a Need for Diverse Participants</a:t>
            </a:r>
          </a:p>
        </p:txBody>
      </p:sp>
      <p:sp>
        <p:nvSpPr>
          <p:cNvPr id="25" name="TextBox 24">
            <a:extLst>
              <a:ext uri="{FF2B5EF4-FFF2-40B4-BE49-F238E27FC236}">
                <a16:creationId xmlns:a16="http://schemas.microsoft.com/office/drawing/2014/main" id="{63DD851F-927B-49BF-A949-F0770D44E6DB}"/>
              </a:ext>
            </a:extLst>
          </p:cNvPr>
          <p:cNvSpPr txBox="1"/>
          <p:nvPr/>
        </p:nvSpPr>
        <p:spPr>
          <a:xfrm>
            <a:off x="940457" y="508825"/>
            <a:ext cx="11684000" cy="984885"/>
          </a:xfrm>
          <a:prstGeom prst="rect">
            <a:avLst/>
          </a:prstGeom>
          <a:noFill/>
        </p:spPr>
        <p:txBody>
          <a:bodyPr wrap="square" lIns="0" tIns="0" rIns="0" bIns="0" rtlCol="0">
            <a:spAutoFit/>
          </a:bodyPr>
          <a:lstStyle/>
          <a:p>
            <a:pPr defTabSz="1219170">
              <a:defRPr/>
            </a:pPr>
            <a:r>
              <a:rPr lang="en-US" sz="3200" b="1" dirty="0">
                <a:solidFill>
                  <a:prstClr val="white"/>
                </a:solidFill>
                <a:latin typeface="Arial"/>
              </a:rPr>
              <a:t>LANDSCAPE OF CLINICAL TRIALS FOR</a:t>
            </a:r>
          </a:p>
          <a:p>
            <a:pPr defTabSz="1219170">
              <a:defRPr/>
            </a:pPr>
            <a:r>
              <a:rPr lang="en-US" sz="3200" b="1" dirty="0">
                <a:solidFill>
                  <a:prstClr val="white"/>
                </a:solidFill>
                <a:latin typeface="Arial"/>
              </a:rPr>
              <a:t>ALZHEIMER’S &amp; DEMENTIA: DRUGS AND DEVICES *</a:t>
            </a:r>
          </a:p>
        </p:txBody>
      </p:sp>
    </p:spTree>
    <p:extLst>
      <p:ext uri="{BB962C8B-B14F-4D97-AF65-F5344CB8AC3E}">
        <p14:creationId xmlns:p14="http://schemas.microsoft.com/office/powerpoint/2010/main" val="262653893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79AA50F6-CE96-4278-81E2-95F9E80CBE46}"/>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1"/>
            <a:ext cx="12192000" cy="6137159"/>
          </a:xfrm>
          <a:prstGeom prst="rect">
            <a:avLst/>
          </a:prstGeom>
        </p:spPr>
      </p:pic>
    </p:spTree>
    <p:extLst>
      <p:ext uri="{BB962C8B-B14F-4D97-AF65-F5344CB8AC3E}">
        <p14:creationId xmlns:p14="http://schemas.microsoft.com/office/powerpoint/2010/main" val="338357568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5" name="Chart 24">
            <a:extLst>
              <a:ext uri="{FF2B5EF4-FFF2-40B4-BE49-F238E27FC236}">
                <a16:creationId xmlns:a16="http://schemas.microsoft.com/office/drawing/2014/main" id="{7D2E8BFD-5535-42E2-8AC4-977626BE9C83}"/>
              </a:ext>
            </a:extLst>
          </p:cNvPr>
          <p:cNvGraphicFramePr/>
          <p:nvPr>
            <p:extLst/>
          </p:nvPr>
        </p:nvGraphicFramePr>
        <p:xfrm>
          <a:off x="5942117" y="2974832"/>
          <a:ext cx="5910751" cy="2355505"/>
        </p:xfrm>
        <a:graphic>
          <a:graphicData uri="http://schemas.openxmlformats.org/drawingml/2006/chart">
            <c:chart xmlns:c="http://schemas.openxmlformats.org/drawingml/2006/chart" xmlns:r="http://schemas.openxmlformats.org/officeDocument/2006/relationships" r:id="rId2"/>
          </a:graphicData>
        </a:graphic>
      </p:graphicFrame>
      <p:grpSp>
        <p:nvGrpSpPr>
          <p:cNvPr id="26" name="Group 16">
            <a:extLst>
              <a:ext uri="{FF2B5EF4-FFF2-40B4-BE49-F238E27FC236}">
                <a16:creationId xmlns:a16="http://schemas.microsoft.com/office/drawing/2014/main" id="{0AAF66BA-BF5C-41B0-8C63-D0DB4FE2F2C4}"/>
              </a:ext>
            </a:extLst>
          </p:cNvPr>
          <p:cNvGrpSpPr>
            <a:grpSpLocks noChangeAspect="1"/>
          </p:cNvGrpSpPr>
          <p:nvPr/>
        </p:nvGrpSpPr>
        <p:grpSpPr bwMode="auto">
          <a:xfrm>
            <a:off x="6108693" y="291865"/>
            <a:ext cx="5523731" cy="4174387"/>
            <a:chOff x="4642" y="-2159"/>
            <a:chExt cx="3410" cy="2577"/>
          </a:xfrm>
        </p:grpSpPr>
        <p:sp>
          <p:nvSpPr>
            <p:cNvPr id="27" name="AutoShape 15">
              <a:extLst>
                <a:ext uri="{FF2B5EF4-FFF2-40B4-BE49-F238E27FC236}">
                  <a16:creationId xmlns:a16="http://schemas.microsoft.com/office/drawing/2014/main" id="{1C731917-D355-4C47-981C-E94527C1A99A}"/>
                </a:ext>
              </a:extLst>
            </p:cNvPr>
            <p:cNvSpPr>
              <a:spLocks noChangeAspect="1" noChangeArrowheads="1" noTextEdit="1"/>
            </p:cNvSpPr>
            <p:nvPr/>
          </p:nvSpPr>
          <p:spPr bwMode="auto">
            <a:xfrm>
              <a:off x="4642" y="-2159"/>
              <a:ext cx="3410" cy="25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defTabSz="914377">
                <a:defRPr/>
              </a:pPr>
              <a:endParaRPr lang="en-US" kern="0">
                <a:solidFill>
                  <a:prstClr val="black"/>
                </a:solidFill>
                <a:latin typeface="Arial"/>
              </a:endParaRPr>
            </a:p>
          </p:txBody>
        </p:sp>
        <p:sp>
          <p:nvSpPr>
            <p:cNvPr id="28" name="Rectangle 17">
              <a:extLst>
                <a:ext uri="{FF2B5EF4-FFF2-40B4-BE49-F238E27FC236}">
                  <a16:creationId xmlns:a16="http://schemas.microsoft.com/office/drawing/2014/main" id="{7C73602E-F728-498D-A0EC-073F079F673B}"/>
                </a:ext>
              </a:extLst>
            </p:cNvPr>
            <p:cNvSpPr>
              <a:spLocks noChangeArrowheads="1"/>
            </p:cNvSpPr>
            <p:nvPr/>
          </p:nvSpPr>
          <p:spPr bwMode="auto">
            <a:xfrm>
              <a:off x="6306" y="-2079"/>
              <a:ext cx="59" cy="59"/>
            </a:xfrm>
            <a:prstGeom prst="rect">
              <a:avLst/>
            </a:prstGeom>
            <a:solidFill>
              <a:srgbClr val="808285">
                <a:lumMod val="40000"/>
                <a:lumOff val="60000"/>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defTabSz="914377">
                <a:defRPr/>
              </a:pPr>
              <a:endParaRPr lang="en-US" kern="0">
                <a:solidFill>
                  <a:prstClr val="black"/>
                </a:solidFill>
                <a:latin typeface="Arial"/>
              </a:endParaRPr>
            </a:p>
          </p:txBody>
        </p:sp>
        <p:sp>
          <p:nvSpPr>
            <p:cNvPr id="29" name="Rectangle 18">
              <a:extLst>
                <a:ext uri="{FF2B5EF4-FFF2-40B4-BE49-F238E27FC236}">
                  <a16:creationId xmlns:a16="http://schemas.microsoft.com/office/drawing/2014/main" id="{22F6C861-DC84-454D-B0D5-7BE36D2F8CD8}"/>
                </a:ext>
              </a:extLst>
            </p:cNvPr>
            <p:cNvSpPr>
              <a:spLocks noChangeArrowheads="1"/>
            </p:cNvSpPr>
            <p:nvPr/>
          </p:nvSpPr>
          <p:spPr bwMode="auto">
            <a:xfrm>
              <a:off x="6319" y="-2159"/>
              <a:ext cx="31" cy="91"/>
            </a:xfrm>
            <a:prstGeom prst="rect">
              <a:avLst/>
            </a:prstGeom>
            <a:solidFill>
              <a:srgbClr val="808285">
                <a:lumMod val="40000"/>
                <a:lumOff val="60000"/>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defTabSz="914377">
                <a:defRPr/>
              </a:pPr>
              <a:endParaRPr lang="en-US" kern="0">
                <a:solidFill>
                  <a:prstClr val="black"/>
                </a:solidFill>
                <a:latin typeface="Arial"/>
              </a:endParaRPr>
            </a:p>
          </p:txBody>
        </p:sp>
        <p:sp>
          <p:nvSpPr>
            <p:cNvPr id="30" name="Line 19">
              <a:extLst>
                <a:ext uri="{FF2B5EF4-FFF2-40B4-BE49-F238E27FC236}">
                  <a16:creationId xmlns:a16="http://schemas.microsoft.com/office/drawing/2014/main" id="{C6A32474-878F-4206-9A0F-88DC1C3AFC1E}"/>
                </a:ext>
              </a:extLst>
            </p:cNvPr>
            <p:cNvSpPr>
              <a:spLocks noChangeShapeType="1"/>
            </p:cNvSpPr>
            <p:nvPr/>
          </p:nvSpPr>
          <p:spPr bwMode="auto">
            <a:xfrm>
              <a:off x="6345" y="-976"/>
              <a:ext cx="0" cy="1140"/>
            </a:xfrm>
            <a:prstGeom prst="line">
              <a:avLst/>
            </a:prstGeom>
            <a:noFill/>
            <a:ln w="47625" cap="flat">
              <a:solidFill>
                <a:srgbClr val="808285">
                  <a:lumMod val="40000"/>
                  <a:lumOff val="60000"/>
                </a:srgb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914377">
                <a:defRPr/>
              </a:pPr>
              <a:endParaRPr lang="en-US" kern="0">
                <a:solidFill>
                  <a:prstClr val="black"/>
                </a:solidFill>
                <a:latin typeface="Arial"/>
              </a:endParaRPr>
            </a:p>
          </p:txBody>
        </p:sp>
        <p:sp>
          <p:nvSpPr>
            <p:cNvPr id="31" name="Freeform 20">
              <a:extLst>
                <a:ext uri="{FF2B5EF4-FFF2-40B4-BE49-F238E27FC236}">
                  <a16:creationId xmlns:a16="http://schemas.microsoft.com/office/drawing/2014/main" id="{B0A3283D-C9F7-4B2F-BE1A-33B2E8D110E7}"/>
                </a:ext>
              </a:extLst>
            </p:cNvPr>
            <p:cNvSpPr>
              <a:spLocks/>
            </p:cNvSpPr>
            <p:nvPr/>
          </p:nvSpPr>
          <p:spPr bwMode="auto">
            <a:xfrm>
              <a:off x="6308" y="165"/>
              <a:ext cx="225" cy="251"/>
            </a:xfrm>
            <a:custGeom>
              <a:avLst/>
              <a:gdLst>
                <a:gd name="T0" fmla="*/ 114 w 138"/>
                <a:gd name="T1" fmla="*/ 24 h 154"/>
                <a:gd name="T2" fmla="*/ 91 w 138"/>
                <a:gd name="T3" fmla="*/ 47 h 154"/>
                <a:gd name="T4" fmla="*/ 91 w 138"/>
                <a:gd name="T5" fmla="*/ 85 h 154"/>
                <a:gd name="T6" fmla="*/ 69 w 138"/>
                <a:gd name="T7" fmla="*/ 107 h 154"/>
                <a:gd name="T8" fmla="*/ 46 w 138"/>
                <a:gd name="T9" fmla="*/ 85 h 154"/>
                <a:gd name="T10" fmla="*/ 46 w 138"/>
                <a:gd name="T11" fmla="*/ 0 h 154"/>
                <a:gd name="T12" fmla="*/ 0 w 138"/>
                <a:gd name="T13" fmla="*/ 0 h 154"/>
                <a:gd name="T14" fmla="*/ 0 w 138"/>
                <a:gd name="T15" fmla="*/ 85 h 154"/>
                <a:gd name="T16" fmla="*/ 69 w 138"/>
                <a:gd name="T17" fmla="*/ 154 h 154"/>
                <a:gd name="T18" fmla="*/ 138 w 138"/>
                <a:gd name="T19" fmla="*/ 85 h 154"/>
                <a:gd name="T20" fmla="*/ 138 w 138"/>
                <a:gd name="T21" fmla="*/ 47 h 154"/>
                <a:gd name="T22" fmla="*/ 114 w 138"/>
                <a:gd name="T23" fmla="*/ 24 h 1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38" h="154">
                  <a:moveTo>
                    <a:pt x="114" y="24"/>
                  </a:moveTo>
                  <a:cubicBezTo>
                    <a:pt x="101" y="24"/>
                    <a:pt x="91" y="35"/>
                    <a:pt x="91" y="47"/>
                  </a:cubicBezTo>
                  <a:cubicBezTo>
                    <a:pt x="91" y="85"/>
                    <a:pt x="91" y="85"/>
                    <a:pt x="91" y="85"/>
                  </a:cubicBezTo>
                  <a:cubicBezTo>
                    <a:pt x="91" y="97"/>
                    <a:pt x="81" y="107"/>
                    <a:pt x="69" y="107"/>
                  </a:cubicBezTo>
                  <a:cubicBezTo>
                    <a:pt x="56" y="107"/>
                    <a:pt x="46" y="97"/>
                    <a:pt x="46" y="85"/>
                  </a:cubicBezTo>
                  <a:cubicBezTo>
                    <a:pt x="46" y="0"/>
                    <a:pt x="46" y="0"/>
                    <a:pt x="46" y="0"/>
                  </a:cubicBezTo>
                  <a:cubicBezTo>
                    <a:pt x="0" y="0"/>
                    <a:pt x="0" y="0"/>
                    <a:pt x="0" y="0"/>
                  </a:cubicBezTo>
                  <a:cubicBezTo>
                    <a:pt x="0" y="85"/>
                    <a:pt x="0" y="85"/>
                    <a:pt x="0" y="85"/>
                  </a:cubicBezTo>
                  <a:cubicBezTo>
                    <a:pt x="0" y="123"/>
                    <a:pt x="31" y="154"/>
                    <a:pt x="69" y="154"/>
                  </a:cubicBezTo>
                  <a:cubicBezTo>
                    <a:pt x="107" y="154"/>
                    <a:pt x="138" y="123"/>
                    <a:pt x="138" y="85"/>
                  </a:cubicBezTo>
                  <a:cubicBezTo>
                    <a:pt x="138" y="47"/>
                    <a:pt x="138" y="47"/>
                    <a:pt x="138" y="47"/>
                  </a:cubicBezTo>
                  <a:cubicBezTo>
                    <a:pt x="138" y="35"/>
                    <a:pt x="127" y="24"/>
                    <a:pt x="114" y="24"/>
                  </a:cubicBezTo>
                  <a:close/>
                </a:path>
              </a:pathLst>
            </a:custGeom>
            <a:solidFill>
              <a:srgbClr val="808285">
                <a:lumMod val="40000"/>
                <a:lumOff val="60000"/>
              </a:srgb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77">
                <a:defRPr/>
              </a:pPr>
              <a:endParaRPr lang="en-US" kern="0">
                <a:solidFill>
                  <a:prstClr val="black"/>
                </a:solidFill>
                <a:latin typeface="Arial"/>
              </a:endParaRPr>
            </a:p>
          </p:txBody>
        </p:sp>
        <p:sp>
          <p:nvSpPr>
            <p:cNvPr id="32" name="Freeform 21">
              <a:extLst>
                <a:ext uri="{FF2B5EF4-FFF2-40B4-BE49-F238E27FC236}">
                  <a16:creationId xmlns:a16="http://schemas.microsoft.com/office/drawing/2014/main" id="{FD18A52D-458D-4445-AFAE-C129FDC65903}"/>
                </a:ext>
              </a:extLst>
            </p:cNvPr>
            <p:cNvSpPr>
              <a:spLocks/>
            </p:cNvSpPr>
            <p:nvPr/>
          </p:nvSpPr>
          <p:spPr bwMode="auto">
            <a:xfrm>
              <a:off x="4640" y="-2055"/>
              <a:ext cx="1696" cy="1298"/>
            </a:xfrm>
            <a:custGeom>
              <a:avLst/>
              <a:gdLst>
                <a:gd name="T0" fmla="*/ 1041 w 1041"/>
                <a:gd name="T1" fmla="*/ 0 h 796"/>
                <a:gd name="T2" fmla="*/ 0 w 1041"/>
                <a:gd name="T3" fmla="*/ 794 h 796"/>
                <a:gd name="T4" fmla="*/ 0 w 1041"/>
                <a:gd name="T5" fmla="*/ 796 h 796"/>
                <a:gd name="T6" fmla="*/ 267 w 1041"/>
                <a:gd name="T7" fmla="*/ 702 h 796"/>
                <a:gd name="T8" fmla="*/ 524 w 1041"/>
                <a:gd name="T9" fmla="*/ 790 h 796"/>
                <a:gd name="T10" fmla="*/ 1041 w 1041"/>
                <a:gd name="T11" fmla="*/ 0 h 796"/>
              </a:gdLst>
              <a:ahLst/>
              <a:cxnLst>
                <a:cxn ang="0">
                  <a:pos x="T0" y="T1"/>
                </a:cxn>
                <a:cxn ang="0">
                  <a:pos x="T2" y="T3"/>
                </a:cxn>
                <a:cxn ang="0">
                  <a:pos x="T4" y="T5"/>
                </a:cxn>
                <a:cxn ang="0">
                  <a:pos x="T6" y="T7"/>
                </a:cxn>
                <a:cxn ang="0">
                  <a:pos x="T8" y="T9"/>
                </a:cxn>
                <a:cxn ang="0">
                  <a:pos x="T10" y="T11"/>
                </a:cxn>
              </a:cxnLst>
              <a:rect l="0" t="0" r="r" b="b"/>
              <a:pathLst>
                <a:path w="1041" h="796">
                  <a:moveTo>
                    <a:pt x="1041" y="0"/>
                  </a:moveTo>
                  <a:cubicBezTo>
                    <a:pt x="466" y="0"/>
                    <a:pt x="0" y="428"/>
                    <a:pt x="0" y="794"/>
                  </a:cubicBezTo>
                  <a:cubicBezTo>
                    <a:pt x="0" y="795"/>
                    <a:pt x="0" y="796"/>
                    <a:pt x="0" y="796"/>
                  </a:cubicBezTo>
                  <a:cubicBezTo>
                    <a:pt x="59" y="754"/>
                    <a:pt x="157" y="702"/>
                    <a:pt x="267" y="702"/>
                  </a:cubicBezTo>
                  <a:cubicBezTo>
                    <a:pt x="371" y="702"/>
                    <a:pt x="464" y="751"/>
                    <a:pt x="524" y="790"/>
                  </a:cubicBezTo>
                  <a:cubicBezTo>
                    <a:pt x="524" y="790"/>
                    <a:pt x="436" y="140"/>
                    <a:pt x="1041" y="0"/>
                  </a:cubicBezTo>
                  <a:close/>
                </a:path>
              </a:pathLst>
            </a:custGeom>
            <a:solidFill>
              <a:srgbClr val="49236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77">
                <a:defRPr/>
              </a:pPr>
              <a:endParaRPr lang="en-US" kern="0">
                <a:solidFill>
                  <a:prstClr val="black"/>
                </a:solidFill>
                <a:latin typeface="Arial"/>
              </a:endParaRPr>
            </a:p>
          </p:txBody>
        </p:sp>
        <p:sp>
          <p:nvSpPr>
            <p:cNvPr id="33" name="Freeform 22">
              <a:extLst>
                <a:ext uri="{FF2B5EF4-FFF2-40B4-BE49-F238E27FC236}">
                  <a16:creationId xmlns:a16="http://schemas.microsoft.com/office/drawing/2014/main" id="{98CE6934-6673-4AE9-94F3-FD2630AD3861}"/>
                </a:ext>
              </a:extLst>
            </p:cNvPr>
            <p:cNvSpPr>
              <a:spLocks/>
            </p:cNvSpPr>
            <p:nvPr/>
          </p:nvSpPr>
          <p:spPr bwMode="auto">
            <a:xfrm>
              <a:off x="5350" y="-2055"/>
              <a:ext cx="995" cy="1298"/>
            </a:xfrm>
            <a:custGeom>
              <a:avLst/>
              <a:gdLst>
                <a:gd name="T0" fmla="*/ 605 w 611"/>
                <a:gd name="T1" fmla="*/ 0 h 796"/>
                <a:gd name="T2" fmla="*/ 88 w 611"/>
                <a:gd name="T3" fmla="*/ 790 h 796"/>
                <a:gd name="T4" fmla="*/ 345 w 611"/>
                <a:gd name="T5" fmla="*/ 702 h 796"/>
                <a:gd name="T6" fmla="*/ 611 w 611"/>
                <a:gd name="T7" fmla="*/ 796 h 796"/>
                <a:gd name="T8" fmla="*/ 611 w 611"/>
                <a:gd name="T9" fmla="*/ 0 h 796"/>
                <a:gd name="T10" fmla="*/ 605 w 611"/>
                <a:gd name="T11" fmla="*/ 0 h 796"/>
              </a:gdLst>
              <a:ahLst/>
              <a:cxnLst>
                <a:cxn ang="0">
                  <a:pos x="T0" y="T1"/>
                </a:cxn>
                <a:cxn ang="0">
                  <a:pos x="T2" y="T3"/>
                </a:cxn>
                <a:cxn ang="0">
                  <a:pos x="T4" y="T5"/>
                </a:cxn>
                <a:cxn ang="0">
                  <a:pos x="T6" y="T7"/>
                </a:cxn>
                <a:cxn ang="0">
                  <a:pos x="T8" y="T9"/>
                </a:cxn>
                <a:cxn ang="0">
                  <a:pos x="T10" y="T11"/>
                </a:cxn>
              </a:cxnLst>
              <a:rect l="0" t="0" r="r" b="b"/>
              <a:pathLst>
                <a:path w="611" h="796">
                  <a:moveTo>
                    <a:pt x="605" y="0"/>
                  </a:moveTo>
                  <a:cubicBezTo>
                    <a:pt x="0" y="140"/>
                    <a:pt x="88" y="790"/>
                    <a:pt x="88" y="790"/>
                  </a:cubicBezTo>
                  <a:cubicBezTo>
                    <a:pt x="148" y="751"/>
                    <a:pt x="241" y="702"/>
                    <a:pt x="345" y="702"/>
                  </a:cubicBezTo>
                  <a:cubicBezTo>
                    <a:pt x="455" y="702"/>
                    <a:pt x="551" y="754"/>
                    <a:pt x="611" y="796"/>
                  </a:cubicBezTo>
                  <a:cubicBezTo>
                    <a:pt x="611" y="0"/>
                    <a:pt x="611" y="0"/>
                    <a:pt x="611" y="0"/>
                  </a:cubicBezTo>
                  <a:cubicBezTo>
                    <a:pt x="609" y="0"/>
                    <a:pt x="607" y="0"/>
                    <a:pt x="605" y="0"/>
                  </a:cubicBezTo>
                  <a:close/>
                </a:path>
              </a:pathLst>
            </a:custGeom>
            <a:solidFill>
              <a:srgbClr val="5AC3B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77">
                <a:defRPr/>
              </a:pPr>
              <a:endParaRPr lang="en-US" kern="0">
                <a:solidFill>
                  <a:prstClr val="black"/>
                </a:solidFill>
                <a:latin typeface="Arial"/>
              </a:endParaRPr>
            </a:p>
          </p:txBody>
        </p:sp>
        <p:sp>
          <p:nvSpPr>
            <p:cNvPr id="34" name="Freeform 23">
              <a:extLst>
                <a:ext uri="{FF2B5EF4-FFF2-40B4-BE49-F238E27FC236}">
                  <a16:creationId xmlns:a16="http://schemas.microsoft.com/office/drawing/2014/main" id="{56276F0F-8AA6-4291-AEF1-40FD3FBAB5A1}"/>
                </a:ext>
              </a:extLst>
            </p:cNvPr>
            <p:cNvSpPr>
              <a:spLocks/>
            </p:cNvSpPr>
            <p:nvPr/>
          </p:nvSpPr>
          <p:spPr bwMode="auto">
            <a:xfrm>
              <a:off x="6355" y="-2055"/>
              <a:ext cx="1697" cy="1298"/>
            </a:xfrm>
            <a:custGeom>
              <a:avLst/>
              <a:gdLst>
                <a:gd name="T0" fmla="*/ 0 w 1042"/>
                <a:gd name="T1" fmla="*/ 0 h 796"/>
                <a:gd name="T2" fmla="*/ 1042 w 1042"/>
                <a:gd name="T3" fmla="*/ 794 h 796"/>
                <a:gd name="T4" fmla="*/ 1042 w 1042"/>
                <a:gd name="T5" fmla="*/ 796 h 796"/>
                <a:gd name="T6" fmla="*/ 774 w 1042"/>
                <a:gd name="T7" fmla="*/ 702 h 796"/>
                <a:gd name="T8" fmla="*/ 517 w 1042"/>
                <a:gd name="T9" fmla="*/ 790 h 796"/>
                <a:gd name="T10" fmla="*/ 0 w 1042"/>
                <a:gd name="T11" fmla="*/ 0 h 796"/>
              </a:gdLst>
              <a:ahLst/>
              <a:cxnLst>
                <a:cxn ang="0">
                  <a:pos x="T0" y="T1"/>
                </a:cxn>
                <a:cxn ang="0">
                  <a:pos x="T2" y="T3"/>
                </a:cxn>
                <a:cxn ang="0">
                  <a:pos x="T4" y="T5"/>
                </a:cxn>
                <a:cxn ang="0">
                  <a:pos x="T6" y="T7"/>
                </a:cxn>
                <a:cxn ang="0">
                  <a:pos x="T8" y="T9"/>
                </a:cxn>
                <a:cxn ang="0">
                  <a:pos x="T10" y="T11"/>
                </a:cxn>
              </a:cxnLst>
              <a:rect l="0" t="0" r="r" b="b"/>
              <a:pathLst>
                <a:path w="1042" h="796">
                  <a:moveTo>
                    <a:pt x="0" y="0"/>
                  </a:moveTo>
                  <a:cubicBezTo>
                    <a:pt x="575" y="0"/>
                    <a:pt x="1042" y="428"/>
                    <a:pt x="1042" y="794"/>
                  </a:cubicBezTo>
                  <a:cubicBezTo>
                    <a:pt x="1042" y="795"/>
                    <a:pt x="1042" y="796"/>
                    <a:pt x="1042" y="796"/>
                  </a:cubicBezTo>
                  <a:cubicBezTo>
                    <a:pt x="982" y="754"/>
                    <a:pt x="885" y="702"/>
                    <a:pt x="774" y="702"/>
                  </a:cubicBezTo>
                  <a:cubicBezTo>
                    <a:pt x="670" y="702"/>
                    <a:pt x="577" y="751"/>
                    <a:pt x="517" y="790"/>
                  </a:cubicBezTo>
                  <a:cubicBezTo>
                    <a:pt x="517" y="790"/>
                    <a:pt x="605" y="140"/>
                    <a:pt x="0" y="0"/>
                  </a:cubicBezTo>
                  <a:close/>
                </a:path>
              </a:pathLst>
            </a:custGeom>
            <a:solidFill>
              <a:srgbClr val="8E799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77">
                <a:defRPr/>
              </a:pPr>
              <a:endParaRPr lang="en-US" kern="0">
                <a:solidFill>
                  <a:prstClr val="black"/>
                </a:solidFill>
                <a:latin typeface="Arial"/>
              </a:endParaRPr>
            </a:p>
          </p:txBody>
        </p:sp>
        <p:sp>
          <p:nvSpPr>
            <p:cNvPr id="35" name="Freeform 24">
              <a:extLst>
                <a:ext uri="{FF2B5EF4-FFF2-40B4-BE49-F238E27FC236}">
                  <a16:creationId xmlns:a16="http://schemas.microsoft.com/office/drawing/2014/main" id="{7C6652E4-D6FE-4AA9-92C9-35743CDE6376}"/>
                </a:ext>
              </a:extLst>
            </p:cNvPr>
            <p:cNvSpPr>
              <a:spLocks/>
            </p:cNvSpPr>
            <p:nvPr/>
          </p:nvSpPr>
          <p:spPr bwMode="auto">
            <a:xfrm>
              <a:off x="6345" y="-2055"/>
              <a:ext cx="995" cy="1298"/>
            </a:xfrm>
            <a:custGeom>
              <a:avLst/>
              <a:gdLst>
                <a:gd name="T0" fmla="*/ 6 w 611"/>
                <a:gd name="T1" fmla="*/ 0 h 796"/>
                <a:gd name="T2" fmla="*/ 523 w 611"/>
                <a:gd name="T3" fmla="*/ 790 h 796"/>
                <a:gd name="T4" fmla="*/ 266 w 611"/>
                <a:gd name="T5" fmla="*/ 702 h 796"/>
                <a:gd name="T6" fmla="*/ 0 w 611"/>
                <a:gd name="T7" fmla="*/ 796 h 796"/>
                <a:gd name="T8" fmla="*/ 0 w 611"/>
                <a:gd name="T9" fmla="*/ 0 h 796"/>
                <a:gd name="T10" fmla="*/ 6 w 611"/>
                <a:gd name="T11" fmla="*/ 0 h 796"/>
              </a:gdLst>
              <a:ahLst/>
              <a:cxnLst>
                <a:cxn ang="0">
                  <a:pos x="T0" y="T1"/>
                </a:cxn>
                <a:cxn ang="0">
                  <a:pos x="T2" y="T3"/>
                </a:cxn>
                <a:cxn ang="0">
                  <a:pos x="T4" y="T5"/>
                </a:cxn>
                <a:cxn ang="0">
                  <a:pos x="T6" y="T7"/>
                </a:cxn>
                <a:cxn ang="0">
                  <a:pos x="T8" y="T9"/>
                </a:cxn>
                <a:cxn ang="0">
                  <a:pos x="T10" y="T11"/>
                </a:cxn>
              </a:cxnLst>
              <a:rect l="0" t="0" r="r" b="b"/>
              <a:pathLst>
                <a:path w="611" h="796">
                  <a:moveTo>
                    <a:pt x="6" y="0"/>
                  </a:moveTo>
                  <a:cubicBezTo>
                    <a:pt x="611" y="140"/>
                    <a:pt x="523" y="790"/>
                    <a:pt x="523" y="790"/>
                  </a:cubicBezTo>
                  <a:cubicBezTo>
                    <a:pt x="463" y="751"/>
                    <a:pt x="370" y="702"/>
                    <a:pt x="266" y="702"/>
                  </a:cubicBezTo>
                  <a:cubicBezTo>
                    <a:pt x="157" y="702"/>
                    <a:pt x="60" y="754"/>
                    <a:pt x="0" y="796"/>
                  </a:cubicBezTo>
                  <a:cubicBezTo>
                    <a:pt x="0" y="0"/>
                    <a:pt x="0" y="0"/>
                    <a:pt x="0" y="0"/>
                  </a:cubicBezTo>
                  <a:cubicBezTo>
                    <a:pt x="2" y="0"/>
                    <a:pt x="4" y="0"/>
                    <a:pt x="6" y="0"/>
                  </a:cubicBezTo>
                  <a:close/>
                </a:path>
              </a:pathLst>
            </a:custGeom>
            <a:solidFill>
              <a:srgbClr val="FAA21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77">
                <a:defRPr/>
              </a:pPr>
              <a:endParaRPr lang="en-US" kern="0">
                <a:solidFill>
                  <a:prstClr val="black"/>
                </a:solidFill>
                <a:latin typeface="Arial"/>
              </a:endParaRPr>
            </a:p>
          </p:txBody>
        </p:sp>
      </p:grpSp>
      <p:sp>
        <p:nvSpPr>
          <p:cNvPr id="36" name="Text Placeholder 6">
            <a:extLst>
              <a:ext uri="{FF2B5EF4-FFF2-40B4-BE49-F238E27FC236}">
                <a16:creationId xmlns:a16="http://schemas.microsoft.com/office/drawing/2014/main" id="{0B83C5D2-7D18-4C65-A037-B7743CA33961}"/>
              </a:ext>
            </a:extLst>
          </p:cNvPr>
          <p:cNvSpPr txBox="1">
            <a:spLocks/>
          </p:cNvSpPr>
          <p:nvPr/>
        </p:nvSpPr>
        <p:spPr>
          <a:xfrm>
            <a:off x="480603" y="1657961"/>
            <a:ext cx="5250896" cy="4174387"/>
          </a:xfrm>
          <a:prstGeom prst="rect">
            <a:avLst/>
          </a:prstGeom>
        </p:spPr>
        <p:txBody>
          <a:bodyPr lIns="0" tIns="0" rIns="0" bIns="0"/>
          <a:lstStyle>
            <a:lvl1pPr marL="182880" indent="-182880" algn="l" defTabSz="1219170" rtl="0" eaLnBrk="1" latinLnBrk="0" hangingPunct="1">
              <a:lnSpc>
                <a:spcPct val="125000"/>
              </a:lnSpc>
              <a:spcBef>
                <a:spcPts val="0"/>
              </a:spcBef>
              <a:spcAft>
                <a:spcPts val="600"/>
              </a:spcAft>
              <a:buFont typeface="Arial" panose="020B0604020202020204" pitchFamily="34" charset="0"/>
              <a:buChar char="•"/>
              <a:defRPr sz="2000" kern="1200">
                <a:solidFill>
                  <a:schemeClr val="tx1">
                    <a:lumMod val="75000"/>
                    <a:lumOff val="25000"/>
                  </a:schemeClr>
                </a:solidFill>
                <a:latin typeface="+mn-lt"/>
                <a:ea typeface="+mn-ea"/>
                <a:cs typeface="+mn-cs"/>
              </a:defRPr>
            </a:lvl1pPr>
            <a:lvl2pPr marL="990575" indent="-380990" algn="l" defTabSz="121917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2pPr>
            <a:lvl3pPr marL="1523962" indent="-304792" algn="l" defTabSz="121917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3pPr>
            <a:lvl4pPr marL="2133547" indent="-304792" algn="l" defTabSz="121917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743131" indent="-304792" algn="l" defTabSz="121917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3352716"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6pPr>
            <a:lvl7pPr marL="3962301"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7pPr>
            <a:lvl8pPr marL="4571886"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8pPr>
            <a:lvl9pPr marL="5181470"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9pPr>
          </a:lstStyle>
          <a:p>
            <a:pPr marL="182875" indent="-182875" defTabSz="1219140">
              <a:defRPr/>
            </a:pPr>
            <a:r>
              <a:rPr lang="en-US" sz="2133" dirty="0">
                <a:solidFill>
                  <a:srgbClr val="4A0D66"/>
                </a:solidFill>
                <a:latin typeface="Arial"/>
              </a:rPr>
              <a:t>Dementia is a collection of symptoms related to cognitive decline</a:t>
            </a:r>
          </a:p>
          <a:p>
            <a:pPr marL="182875" indent="-182875" defTabSz="1219140">
              <a:defRPr/>
            </a:pPr>
            <a:r>
              <a:rPr lang="en-US" sz="2133" dirty="0">
                <a:solidFill>
                  <a:srgbClr val="4A0D66"/>
                </a:solidFill>
                <a:latin typeface="Arial"/>
              </a:rPr>
              <a:t>Can include cognitive, behavioral and psychological symptoms</a:t>
            </a:r>
          </a:p>
          <a:p>
            <a:pPr marL="182875" indent="-182875" defTabSz="1219140">
              <a:defRPr/>
            </a:pPr>
            <a:r>
              <a:rPr lang="en-US" sz="2133" dirty="0">
                <a:solidFill>
                  <a:srgbClr val="4A0D66"/>
                </a:solidFill>
                <a:latin typeface="Arial"/>
              </a:rPr>
              <a:t>Due to biological changes in the brain</a:t>
            </a:r>
          </a:p>
          <a:p>
            <a:pPr marL="182875" indent="-182875" defTabSz="1219140">
              <a:defRPr/>
            </a:pPr>
            <a:r>
              <a:rPr lang="en-US" sz="2133" dirty="0">
                <a:solidFill>
                  <a:srgbClr val="4A0D66"/>
                </a:solidFill>
                <a:latin typeface="Arial"/>
              </a:rPr>
              <a:t>Alzheimer’s is most common cause</a:t>
            </a:r>
          </a:p>
          <a:p>
            <a:pPr marL="182875" indent="-182875" defTabSz="1219140">
              <a:defRPr/>
            </a:pPr>
            <a:r>
              <a:rPr lang="en-US" sz="2133" dirty="0">
                <a:solidFill>
                  <a:srgbClr val="4A0D66"/>
                </a:solidFill>
                <a:latin typeface="Arial"/>
              </a:rPr>
              <a:t>Mixed dementia is very prevalent</a:t>
            </a:r>
          </a:p>
          <a:p>
            <a:pPr marL="182875" indent="-182875" defTabSz="1219140">
              <a:defRPr/>
            </a:pPr>
            <a:r>
              <a:rPr lang="en-US" sz="2133" dirty="0">
                <a:solidFill>
                  <a:srgbClr val="4A0D66"/>
                </a:solidFill>
                <a:latin typeface="Arial"/>
              </a:rPr>
              <a:t>Some causes of cognitive decline are reversible and not truly dementia</a:t>
            </a:r>
          </a:p>
          <a:p>
            <a:pPr marL="182875" indent="-182875" defTabSz="1219140">
              <a:defRPr/>
            </a:pPr>
            <a:endParaRPr lang="en-US" sz="2133" dirty="0">
              <a:solidFill>
                <a:srgbClr val="4A0D66"/>
              </a:solidFill>
              <a:latin typeface="Arial"/>
            </a:endParaRPr>
          </a:p>
        </p:txBody>
      </p:sp>
      <p:sp>
        <p:nvSpPr>
          <p:cNvPr id="38" name="TextBox 37">
            <a:extLst>
              <a:ext uri="{FF2B5EF4-FFF2-40B4-BE49-F238E27FC236}">
                <a16:creationId xmlns:a16="http://schemas.microsoft.com/office/drawing/2014/main" id="{FF0BFCC7-8D6A-4B30-BFFF-6351F7CFE6F5}"/>
              </a:ext>
            </a:extLst>
          </p:cNvPr>
          <p:cNvSpPr txBox="1"/>
          <p:nvPr/>
        </p:nvSpPr>
        <p:spPr>
          <a:xfrm>
            <a:off x="6058495" y="2775801"/>
            <a:ext cx="1427000" cy="553998"/>
          </a:xfrm>
          <a:prstGeom prst="rect">
            <a:avLst/>
          </a:prstGeom>
          <a:noFill/>
        </p:spPr>
        <p:txBody>
          <a:bodyPr wrap="square" lIns="0" tIns="0" rIns="0" bIns="0" rtlCol="0">
            <a:spAutoFit/>
          </a:bodyPr>
          <a:lstStyle/>
          <a:p>
            <a:pPr algn="ctr" defTabSz="914377">
              <a:defRPr/>
            </a:pPr>
            <a:r>
              <a:rPr lang="en-US" kern="0" dirty="0">
                <a:solidFill>
                  <a:srgbClr val="492365"/>
                </a:solidFill>
                <a:latin typeface="Arial"/>
              </a:rPr>
              <a:t>Alzheimer’s</a:t>
            </a:r>
          </a:p>
          <a:p>
            <a:pPr algn="ctr" defTabSz="914377">
              <a:defRPr/>
            </a:pPr>
            <a:r>
              <a:rPr lang="en-US" kern="0" dirty="0">
                <a:solidFill>
                  <a:srgbClr val="492365"/>
                </a:solidFill>
                <a:latin typeface="Arial"/>
              </a:rPr>
              <a:t>60%-80%</a:t>
            </a:r>
          </a:p>
        </p:txBody>
      </p:sp>
      <p:sp>
        <p:nvSpPr>
          <p:cNvPr id="39" name="TextBox 38">
            <a:extLst>
              <a:ext uri="{FF2B5EF4-FFF2-40B4-BE49-F238E27FC236}">
                <a16:creationId xmlns:a16="http://schemas.microsoft.com/office/drawing/2014/main" id="{A26CDD08-0F77-4157-92BD-D7FA0641647B}"/>
              </a:ext>
            </a:extLst>
          </p:cNvPr>
          <p:cNvSpPr txBox="1"/>
          <p:nvPr/>
        </p:nvSpPr>
        <p:spPr>
          <a:xfrm>
            <a:off x="7485619" y="3965465"/>
            <a:ext cx="1427000" cy="553998"/>
          </a:xfrm>
          <a:prstGeom prst="rect">
            <a:avLst/>
          </a:prstGeom>
          <a:noFill/>
        </p:spPr>
        <p:txBody>
          <a:bodyPr wrap="square" lIns="0" tIns="0" rIns="0" bIns="0" rtlCol="0">
            <a:spAutoFit/>
          </a:bodyPr>
          <a:lstStyle/>
          <a:p>
            <a:pPr algn="ctr" defTabSz="914377">
              <a:defRPr/>
            </a:pPr>
            <a:r>
              <a:rPr lang="en-US" kern="0" dirty="0">
                <a:solidFill>
                  <a:srgbClr val="5AC3B6"/>
                </a:solidFill>
                <a:latin typeface="Arial"/>
              </a:rPr>
              <a:t>Vascular</a:t>
            </a:r>
          </a:p>
          <a:p>
            <a:pPr algn="ctr" defTabSz="914377">
              <a:defRPr/>
            </a:pPr>
            <a:r>
              <a:rPr lang="en-US" kern="0" dirty="0">
                <a:solidFill>
                  <a:srgbClr val="5AC3B6"/>
                </a:solidFill>
                <a:latin typeface="Arial"/>
              </a:rPr>
              <a:t>10%-40%</a:t>
            </a:r>
          </a:p>
        </p:txBody>
      </p:sp>
      <p:sp>
        <p:nvSpPr>
          <p:cNvPr id="40" name="TextBox 39">
            <a:extLst>
              <a:ext uri="{FF2B5EF4-FFF2-40B4-BE49-F238E27FC236}">
                <a16:creationId xmlns:a16="http://schemas.microsoft.com/office/drawing/2014/main" id="{3C27ADA6-4F7A-4C11-ABB3-0D78CBED7FD2}"/>
              </a:ext>
            </a:extLst>
          </p:cNvPr>
          <p:cNvSpPr txBox="1"/>
          <p:nvPr/>
        </p:nvSpPr>
        <p:spPr>
          <a:xfrm>
            <a:off x="8874757" y="3895661"/>
            <a:ext cx="1427000" cy="830997"/>
          </a:xfrm>
          <a:prstGeom prst="rect">
            <a:avLst/>
          </a:prstGeom>
          <a:noFill/>
        </p:spPr>
        <p:txBody>
          <a:bodyPr wrap="square" lIns="0" tIns="0" rIns="0" bIns="0" rtlCol="0">
            <a:spAutoFit/>
          </a:bodyPr>
          <a:lstStyle/>
          <a:p>
            <a:pPr algn="ctr" defTabSz="914377">
              <a:defRPr/>
            </a:pPr>
            <a:r>
              <a:rPr lang="en-US" kern="0" dirty="0">
                <a:solidFill>
                  <a:srgbClr val="FAA21B"/>
                </a:solidFill>
                <a:latin typeface="Arial"/>
              </a:rPr>
              <a:t>Lewy</a:t>
            </a:r>
            <a:br>
              <a:rPr lang="en-US" kern="0" dirty="0">
                <a:solidFill>
                  <a:srgbClr val="FAA21B"/>
                </a:solidFill>
                <a:latin typeface="Arial"/>
              </a:rPr>
            </a:br>
            <a:r>
              <a:rPr lang="en-US" kern="0" dirty="0">
                <a:solidFill>
                  <a:srgbClr val="FAA21B"/>
                </a:solidFill>
                <a:latin typeface="Arial"/>
              </a:rPr>
              <a:t>Bodies</a:t>
            </a:r>
          </a:p>
          <a:p>
            <a:pPr algn="ctr" defTabSz="914377">
              <a:defRPr/>
            </a:pPr>
            <a:r>
              <a:rPr lang="en-US" kern="0" dirty="0">
                <a:solidFill>
                  <a:srgbClr val="FAA21B"/>
                </a:solidFill>
                <a:latin typeface="Arial"/>
              </a:rPr>
              <a:t>10%-25%</a:t>
            </a:r>
          </a:p>
        </p:txBody>
      </p:sp>
      <p:sp>
        <p:nvSpPr>
          <p:cNvPr id="41" name="TextBox 40">
            <a:extLst>
              <a:ext uri="{FF2B5EF4-FFF2-40B4-BE49-F238E27FC236}">
                <a16:creationId xmlns:a16="http://schemas.microsoft.com/office/drawing/2014/main" id="{C22192C7-7322-4960-A5EC-110A72D39CA2}"/>
              </a:ext>
            </a:extLst>
          </p:cNvPr>
          <p:cNvSpPr txBox="1"/>
          <p:nvPr/>
        </p:nvSpPr>
        <p:spPr>
          <a:xfrm>
            <a:off x="10109530" y="4366030"/>
            <a:ext cx="1743415" cy="553998"/>
          </a:xfrm>
          <a:prstGeom prst="rect">
            <a:avLst/>
          </a:prstGeom>
          <a:noFill/>
        </p:spPr>
        <p:txBody>
          <a:bodyPr wrap="square" lIns="0" tIns="0" rIns="0" bIns="0" rtlCol="0">
            <a:spAutoFit/>
          </a:bodyPr>
          <a:lstStyle/>
          <a:p>
            <a:pPr algn="ctr" defTabSz="914377">
              <a:defRPr/>
            </a:pPr>
            <a:r>
              <a:rPr lang="en-US" kern="0" dirty="0">
                <a:solidFill>
                  <a:srgbClr val="8E799D"/>
                </a:solidFill>
                <a:latin typeface="Arial"/>
              </a:rPr>
              <a:t>Frontotemporal</a:t>
            </a:r>
          </a:p>
          <a:p>
            <a:pPr algn="ctr" defTabSz="914377">
              <a:defRPr/>
            </a:pPr>
            <a:r>
              <a:rPr lang="en-US" kern="0" dirty="0">
                <a:solidFill>
                  <a:srgbClr val="8E799D"/>
                </a:solidFill>
                <a:latin typeface="Arial"/>
                <a:sym typeface="Symbol" panose="05050102010706020507" pitchFamily="18" charset="2"/>
              </a:rPr>
              <a:t>~10%</a:t>
            </a:r>
            <a:endParaRPr lang="en-US" kern="0" dirty="0">
              <a:solidFill>
                <a:srgbClr val="8E799D"/>
              </a:solidFill>
              <a:latin typeface="Arial"/>
            </a:endParaRPr>
          </a:p>
        </p:txBody>
      </p:sp>
      <p:sp>
        <p:nvSpPr>
          <p:cNvPr id="42" name="Rectangle: Rounded Corners 49">
            <a:extLst>
              <a:ext uri="{FF2B5EF4-FFF2-40B4-BE49-F238E27FC236}">
                <a16:creationId xmlns:a16="http://schemas.microsoft.com/office/drawing/2014/main" id="{2A4934C8-215D-4439-A9D8-5805B5446E6A}"/>
              </a:ext>
            </a:extLst>
          </p:cNvPr>
          <p:cNvSpPr/>
          <p:nvPr/>
        </p:nvSpPr>
        <p:spPr>
          <a:xfrm>
            <a:off x="6105452" y="5400142"/>
            <a:ext cx="5526971" cy="443207"/>
          </a:xfrm>
          <a:prstGeom prst="roundRect">
            <a:avLst/>
          </a:prstGeom>
          <a:solidFill>
            <a:srgbClr val="808285">
              <a:lumMod val="40000"/>
              <a:lumOff val="60000"/>
            </a:srgbClr>
          </a:solidFill>
          <a:ln w="25400" cap="flat" cmpd="sng" algn="ctr">
            <a:noFill/>
            <a:prstDash val="solid"/>
          </a:ln>
          <a:effectLst/>
        </p:spPr>
        <p:txBody>
          <a:bodyPr rtlCol="0" anchor="ctr"/>
          <a:lstStyle/>
          <a:p>
            <a:pPr algn="ctr" defTabSz="914377">
              <a:defRPr/>
            </a:pPr>
            <a:r>
              <a:rPr lang="en-US" sz="1600" kern="0" dirty="0">
                <a:solidFill>
                  <a:prstClr val="black">
                    <a:lumMod val="75000"/>
                    <a:lumOff val="25000"/>
                  </a:prstClr>
                </a:solidFill>
                <a:latin typeface="Arial"/>
              </a:rPr>
              <a:t>Mixed Dementia = &gt; 1 Neuropathology Prevalence  ~50%</a:t>
            </a:r>
          </a:p>
        </p:txBody>
      </p:sp>
      <p:sp>
        <p:nvSpPr>
          <p:cNvPr id="43" name="TextBox 42">
            <a:extLst>
              <a:ext uri="{FF2B5EF4-FFF2-40B4-BE49-F238E27FC236}">
                <a16:creationId xmlns:a16="http://schemas.microsoft.com/office/drawing/2014/main" id="{8F551F92-209D-41F2-8A9D-6C775D3CECA8}"/>
              </a:ext>
            </a:extLst>
          </p:cNvPr>
          <p:cNvSpPr txBox="1"/>
          <p:nvPr/>
        </p:nvSpPr>
        <p:spPr>
          <a:xfrm>
            <a:off x="6594973" y="770380"/>
            <a:ext cx="4540073" cy="1354217"/>
          </a:xfrm>
          <a:prstGeom prst="rect">
            <a:avLst/>
          </a:prstGeom>
          <a:noFill/>
        </p:spPr>
        <p:txBody>
          <a:bodyPr wrap="square" rtlCol="0">
            <a:spAutoFit/>
          </a:bodyPr>
          <a:lstStyle/>
          <a:p>
            <a:pPr algn="ctr" defTabSz="914377">
              <a:defRPr/>
            </a:pPr>
            <a:r>
              <a:rPr lang="en-US" sz="2800" b="1" kern="0" dirty="0">
                <a:solidFill>
                  <a:prstClr val="white"/>
                </a:solidFill>
                <a:latin typeface="Arial"/>
              </a:rPr>
              <a:t>Dementia</a:t>
            </a:r>
          </a:p>
          <a:p>
            <a:pPr algn="ctr" defTabSz="914377">
              <a:defRPr/>
            </a:pPr>
            <a:r>
              <a:rPr lang="en-US" kern="0" dirty="0">
                <a:solidFill>
                  <a:prstClr val="white"/>
                </a:solidFill>
                <a:latin typeface="Arial"/>
              </a:rPr>
              <a:t>An ‘umbrella’ term used to describe a range of symptoms associated with cognitive impairment </a:t>
            </a:r>
          </a:p>
        </p:txBody>
      </p:sp>
      <p:sp>
        <p:nvSpPr>
          <p:cNvPr id="44" name="Rectangle 43">
            <a:extLst>
              <a:ext uri="{FF2B5EF4-FFF2-40B4-BE49-F238E27FC236}">
                <a16:creationId xmlns:a16="http://schemas.microsoft.com/office/drawing/2014/main" id="{6D281342-F1A8-4F15-9902-232AA1B79964}"/>
              </a:ext>
            </a:extLst>
          </p:cNvPr>
          <p:cNvSpPr/>
          <p:nvPr/>
        </p:nvSpPr>
        <p:spPr>
          <a:xfrm>
            <a:off x="1" y="402337"/>
            <a:ext cx="6081155" cy="756455"/>
          </a:xfrm>
          <a:prstGeom prst="rect">
            <a:avLst/>
          </a:prstGeom>
          <a:solidFill>
            <a:srgbClr val="4A0D66"/>
          </a:solidFill>
          <a:ln w="25400" cap="flat" cmpd="sng" algn="ctr">
            <a:noFill/>
            <a:prstDash val="solid"/>
          </a:ln>
          <a:effectLst/>
        </p:spPr>
        <p:txBody>
          <a:bodyPr rtlCol="0" anchor="ctr"/>
          <a:lstStyle/>
          <a:p>
            <a:pPr algn="ctr" defTabSz="1219170">
              <a:defRPr/>
            </a:pPr>
            <a:endParaRPr lang="en-US" sz="2400" kern="0">
              <a:solidFill>
                <a:prstClr val="white"/>
              </a:solidFill>
              <a:latin typeface="Arial"/>
            </a:endParaRPr>
          </a:p>
        </p:txBody>
      </p:sp>
      <p:sp>
        <p:nvSpPr>
          <p:cNvPr id="45" name="Rectangle 44">
            <a:extLst>
              <a:ext uri="{FF2B5EF4-FFF2-40B4-BE49-F238E27FC236}">
                <a16:creationId xmlns:a16="http://schemas.microsoft.com/office/drawing/2014/main" id="{AE11F738-33EF-4AE4-9780-3A01F6BE6F37}"/>
              </a:ext>
            </a:extLst>
          </p:cNvPr>
          <p:cNvSpPr/>
          <p:nvPr/>
        </p:nvSpPr>
        <p:spPr>
          <a:xfrm>
            <a:off x="280837" y="534342"/>
            <a:ext cx="5541582" cy="492443"/>
          </a:xfrm>
          <a:prstGeom prst="rect">
            <a:avLst/>
          </a:prstGeom>
        </p:spPr>
        <p:txBody>
          <a:bodyPr wrap="none" lIns="0" tIns="0" rIns="0" bIns="0">
            <a:spAutoFit/>
          </a:bodyPr>
          <a:lstStyle/>
          <a:p>
            <a:pPr defTabSz="1219170">
              <a:defRPr/>
            </a:pPr>
            <a:r>
              <a:rPr lang="en-US" sz="3200" b="1" kern="0" dirty="0">
                <a:solidFill>
                  <a:prstClr val="white"/>
                </a:solidFill>
                <a:latin typeface="Arial"/>
              </a:rPr>
              <a:t>DEMENTIA IS A SYNDROME</a:t>
            </a:r>
          </a:p>
        </p:txBody>
      </p:sp>
    </p:spTree>
    <p:extLst>
      <p:ext uri="{BB962C8B-B14F-4D97-AF65-F5344CB8AC3E}">
        <p14:creationId xmlns:p14="http://schemas.microsoft.com/office/powerpoint/2010/main" val="111772795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background">
            <a:extLst>
              <a:ext uri="{FF2B5EF4-FFF2-40B4-BE49-F238E27FC236}">
                <a16:creationId xmlns:a16="http://schemas.microsoft.com/office/drawing/2014/main" id="{A63BF6F2-4EFF-410E-8A72-FEC826DB600A}"/>
              </a:ext>
            </a:extLst>
          </p:cNvPr>
          <p:cNvSpPr/>
          <p:nvPr/>
        </p:nvSpPr>
        <p:spPr>
          <a:xfrm>
            <a:off x="-1193584" y="-1199416"/>
            <a:ext cx="14579168" cy="7318743"/>
          </a:xfrm>
          <a:prstGeom prst="rect">
            <a:avLst/>
          </a:prstGeom>
          <a:blipFill dpi="0" rotWithShape="1">
            <a:blip r:embed="rId3" cstate="email">
              <a:duotone>
                <a:schemeClr val="bg2">
                  <a:shade val="45000"/>
                  <a:satMod val="135000"/>
                </a:schemeClr>
                <a:prstClr val="white"/>
              </a:duotone>
              <a:extLst>
                <a:ext uri="{28A0092B-C50C-407E-A947-70E740481C1C}">
                  <a14:useLocalDpi xmlns:a14="http://schemas.microsoft.com/office/drawing/2010/main"/>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10">
              <a:defRPr/>
            </a:pPr>
            <a:endParaRPr lang="en-US" sz="2400" dirty="0">
              <a:solidFill>
                <a:prstClr val="white"/>
              </a:solidFill>
              <a:latin typeface="Arial"/>
            </a:endParaRPr>
          </a:p>
        </p:txBody>
      </p:sp>
      <p:sp>
        <p:nvSpPr>
          <p:cNvPr id="8" name="Rectangle 7">
            <a:extLst>
              <a:ext uri="{FF2B5EF4-FFF2-40B4-BE49-F238E27FC236}">
                <a16:creationId xmlns:a16="http://schemas.microsoft.com/office/drawing/2014/main" id="{A05DEB26-2052-4A9A-BA4E-E2242E5EB8AA}"/>
              </a:ext>
            </a:extLst>
          </p:cNvPr>
          <p:cNvSpPr/>
          <p:nvPr/>
        </p:nvSpPr>
        <p:spPr>
          <a:xfrm>
            <a:off x="6095959" y="100127"/>
            <a:ext cx="65" cy="984885"/>
          </a:xfrm>
          <a:prstGeom prst="rect">
            <a:avLst/>
          </a:prstGeom>
        </p:spPr>
        <p:txBody>
          <a:bodyPr wrap="none" lIns="0" tIns="0" rIns="0" bIns="0">
            <a:spAutoFit/>
          </a:bodyPr>
          <a:lstStyle/>
          <a:p>
            <a:pPr defTabSz="1219110">
              <a:defRPr/>
            </a:pPr>
            <a:endParaRPr lang="en-US" sz="3200" b="1" cap="all" dirty="0">
              <a:solidFill>
                <a:prstClr val="white"/>
              </a:solidFill>
              <a:latin typeface="Arial"/>
            </a:endParaRPr>
          </a:p>
          <a:p>
            <a:pPr defTabSz="1219110">
              <a:defRPr/>
            </a:pPr>
            <a:endParaRPr lang="en-US" sz="3200" b="1" cap="all" dirty="0">
              <a:solidFill>
                <a:prstClr val="white"/>
              </a:solidFill>
              <a:latin typeface="Arial"/>
            </a:endParaRPr>
          </a:p>
        </p:txBody>
      </p:sp>
      <p:grpSp>
        <p:nvGrpSpPr>
          <p:cNvPr id="12" name="Group 11">
            <a:extLst>
              <a:ext uri="{FF2B5EF4-FFF2-40B4-BE49-F238E27FC236}">
                <a16:creationId xmlns:a16="http://schemas.microsoft.com/office/drawing/2014/main" id="{A3B6159A-F668-4EE9-BDEB-8161302FDEF7}"/>
              </a:ext>
            </a:extLst>
          </p:cNvPr>
          <p:cNvGrpSpPr/>
          <p:nvPr/>
        </p:nvGrpSpPr>
        <p:grpSpPr>
          <a:xfrm>
            <a:off x="0" y="6119325"/>
            <a:ext cx="12192000" cy="738675"/>
            <a:chOff x="0" y="4589494"/>
            <a:chExt cx="9144000" cy="554006"/>
          </a:xfrm>
        </p:grpSpPr>
        <p:sp>
          <p:nvSpPr>
            <p:cNvPr id="13" name="Rectangle 12">
              <a:extLst>
                <a:ext uri="{FF2B5EF4-FFF2-40B4-BE49-F238E27FC236}">
                  <a16:creationId xmlns:a16="http://schemas.microsoft.com/office/drawing/2014/main" id="{DB14D40E-1397-4E69-B025-93CB8EECA9FA}"/>
                </a:ext>
              </a:extLst>
            </p:cNvPr>
            <p:cNvSpPr/>
            <p:nvPr/>
          </p:nvSpPr>
          <p:spPr>
            <a:xfrm>
              <a:off x="0" y="4589494"/>
              <a:ext cx="9144000" cy="554006"/>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1219110">
                <a:defRPr/>
              </a:pPr>
              <a:endParaRPr lang="en-US" sz="2400">
                <a:solidFill>
                  <a:prstClr val="white"/>
                </a:solidFill>
                <a:latin typeface="Arial"/>
              </a:endParaRPr>
            </a:p>
          </p:txBody>
        </p:sp>
        <p:pic>
          <p:nvPicPr>
            <p:cNvPr id="14" name="Picture 13">
              <a:extLst>
                <a:ext uri="{FF2B5EF4-FFF2-40B4-BE49-F238E27FC236}">
                  <a16:creationId xmlns:a16="http://schemas.microsoft.com/office/drawing/2014/main" id="{821171AC-3757-492A-9190-50298B56BEAC}"/>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3579574" y="4758834"/>
              <a:ext cx="1999210" cy="228600"/>
            </a:xfrm>
            <a:prstGeom prst="rect">
              <a:avLst/>
            </a:prstGeom>
            <a:noFill/>
            <a:ln>
              <a:noFill/>
            </a:ln>
          </p:spPr>
        </p:pic>
      </p:grpSp>
      <p:sp>
        <p:nvSpPr>
          <p:cNvPr id="7" name="Rectangle 6">
            <a:extLst>
              <a:ext uri="{FF2B5EF4-FFF2-40B4-BE49-F238E27FC236}">
                <a16:creationId xmlns:a16="http://schemas.microsoft.com/office/drawing/2014/main" id="{2B8AAAEA-23DA-4457-8EEA-64E1CFBA4F7A}"/>
              </a:ext>
            </a:extLst>
          </p:cNvPr>
          <p:cNvSpPr/>
          <p:nvPr/>
        </p:nvSpPr>
        <p:spPr>
          <a:xfrm>
            <a:off x="-1" y="196260"/>
            <a:ext cx="12179609" cy="722387"/>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defRPr/>
            </a:pPr>
            <a:endParaRPr lang="en-US" sz="2400">
              <a:solidFill>
                <a:prstClr val="white"/>
              </a:solidFill>
              <a:latin typeface="Arial"/>
            </a:endParaRPr>
          </a:p>
        </p:txBody>
      </p:sp>
      <p:sp>
        <p:nvSpPr>
          <p:cNvPr id="9" name="TextBox 8">
            <a:extLst>
              <a:ext uri="{FF2B5EF4-FFF2-40B4-BE49-F238E27FC236}">
                <a16:creationId xmlns:a16="http://schemas.microsoft.com/office/drawing/2014/main" id="{63DD851F-927B-49BF-A949-F0770D44E6DB}"/>
              </a:ext>
            </a:extLst>
          </p:cNvPr>
          <p:cNvSpPr txBox="1"/>
          <p:nvPr/>
        </p:nvSpPr>
        <p:spPr>
          <a:xfrm>
            <a:off x="411408" y="306077"/>
            <a:ext cx="9443792" cy="492443"/>
          </a:xfrm>
          <a:prstGeom prst="rect">
            <a:avLst/>
          </a:prstGeom>
          <a:noFill/>
        </p:spPr>
        <p:txBody>
          <a:bodyPr wrap="square" lIns="0" tIns="0" rIns="0" bIns="0" rtlCol="0">
            <a:spAutoFit/>
          </a:bodyPr>
          <a:lstStyle/>
          <a:p>
            <a:pPr defTabSz="1219170">
              <a:spcAft>
                <a:spcPts val="1600"/>
              </a:spcAft>
              <a:defRPr/>
            </a:pPr>
            <a:r>
              <a:rPr lang="en-US" sz="3200" b="1" dirty="0">
                <a:solidFill>
                  <a:prstClr val="white"/>
                </a:solidFill>
                <a:latin typeface="Arial"/>
              </a:rPr>
              <a:t>TREATMENTS BEING TESTED MAY BENEFIT… </a:t>
            </a:r>
          </a:p>
        </p:txBody>
      </p:sp>
      <p:sp>
        <p:nvSpPr>
          <p:cNvPr id="10" name="Content Placeholder 2"/>
          <p:cNvSpPr>
            <a:spLocks noGrp="1"/>
          </p:cNvSpPr>
          <p:nvPr>
            <p:ph idx="1"/>
          </p:nvPr>
        </p:nvSpPr>
        <p:spPr>
          <a:xfrm>
            <a:off x="6807200" y="2615331"/>
            <a:ext cx="4141395" cy="3074671"/>
          </a:xfrm>
        </p:spPr>
        <p:txBody>
          <a:bodyPr/>
          <a:lstStyle/>
          <a:p>
            <a:r>
              <a:rPr lang="en-US" sz="2400" dirty="0"/>
              <a:t>Depression</a:t>
            </a:r>
          </a:p>
          <a:p>
            <a:r>
              <a:rPr lang="en-US" sz="2400" dirty="0"/>
              <a:t>Anxiety</a:t>
            </a:r>
          </a:p>
          <a:p>
            <a:r>
              <a:rPr lang="en-US" sz="2400" dirty="0"/>
              <a:t>Delusions</a:t>
            </a:r>
          </a:p>
          <a:p>
            <a:r>
              <a:rPr lang="en-US" sz="2400" dirty="0"/>
              <a:t>Hallucinations</a:t>
            </a:r>
          </a:p>
          <a:p>
            <a:r>
              <a:rPr lang="en-US" sz="2400" dirty="0"/>
              <a:t>Apathy</a:t>
            </a:r>
          </a:p>
          <a:p>
            <a:r>
              <a:rPr lang="en-US" sz="2400" dirty="0"/>
              <a:t>Agitation</a:t>
            </a:r>
          </a:p>
          <a:p>
            <a:r>
              <a:rPr lang="en-US" sz="2400" dirty="0"/>
              <a:t>Sleep disturbances</a:t>
            </a:r>
          </a:p>
        </p:txBody>
      </p:sp>
      <p:sp>
        <p:nvSpPr>
          <p:cNvPr id="15" name="Rectangle 14">
            <a:extLst>
              <a:ext uri="{FF2B5EF4-FFF2-40B4-BE49-F238E27FC236}">
                <a16:creationId xmlns:a16="http://schemas.microsoft.com/office/drawing/2014/main" id="{AE11F738-33EF-4AE4-9780-3A01F6BE6F37}"/>
              </a:ext>
            </a:extLst>
          </p:cNvPr>
          <p:cNvSpPr/>
          <p:nvPr/>
        </p:nvSpPr>
        <p:spPr>
          <a:xfrm>
            <a:off x="2193021" y="2174105"/>
            <a:ext cx="2579744" cy="410433"/>
          </a:xfrm>
          <a:prstGeom prst="rect">
            <a:avLst/>
          </a:prstGeom>
        </p:spPr>
        <p:txBody>
          <a:bodyPr wrap="square" lIns="0" tIns="0" rIns="0" bIns="0">
            <a:spAutoFit/>
          </a:bodyPr>
          <a:lstStyle/>
          <a:p>
            <a:pPr defTabSz="1219140">
              <a:defRPr/>
            </a:pPr>
            <a:r>
              <a:rPr lang="en-US" sz="2667" b="1" dirty="0">
                <a:solidFill>
                  <a:srgbClr val="0C214E"/>
                </a:solidFill>
                <a:latin typeface="Arial"/>
              </a:rPr>
              <a:t>Cognitive</a:t>
            </a:r>
          </a:p>
        </p:txBody>
      </p:sp>
      <p:sp>
        <p:nvSpPr>
          <p:cNvPr id="16" name="Content Placeholder 2"/>
          <p:cNvSpPr txBox="1">
            <a:spLocks/>
          </p:cNvSpPr>
          <p:nvPr/>
        </p:nvSpPr>
        <p:spPr>
          <a:xfrm>
            <a:off x="1930401" y="2620440"/>
            <a:ext cx="3443351" cy="2079793"/>
          </a:xfrm>
          <a:prstGeom prst="rect">
            <a:avLst/>
          </a:prstGeom>
        </p:spPr>
        <p:txBody>
          <a:bodyPr/>
          <a:lstStyle>
            <a:lvl1pPr marL="457189" indent="-457189" algn="l" defTabSz="1219170" rtl="0" eaLnBrk="1" latinLnBrk="0" hangingPunct="1">
              <a:spcBef>
                <a:spcPct val="20000"/>
              </a:spcBef>
              <a:buFont typeface="Arial" panose="020B0604020202020204" pitchFamily="34" charset="0"/>
              <a:buChar char="•"/>
              <a:defRPr sz="3733" kern="1200">
                <a:solidFill>
                  <a:schemeClr val="bg1"/>
                </a:solidFill>
                <a:latin typeface="+mn-lt"/>
                <a:ea typeface="+mn-ea"/>
                <a:cs typeface="+mn-cs"/>
              </a:defRPr>
            </a:lvl1pPr>
            <a:lvl2pPr marL="990575" indent="-380990" algn="l" defTabSz="1219170" rtl="0" eaLnBrk="1" latinLnBrk="0" hangingPunct="1">
              <a:spcBef>
                <a:spcPct val="20000"/>
              </a:spcBef>
              <a:buFont typeface="Arial" panose="020B0604020202020204" pitchFamily="34" charset="0"/>
              <a:buChar char="–"/>
              <a:defRPr sz="3200" kern="1200">
                <a:solidFill>
                  <a:schemeClr val="bg1"/>
                </a:solidFill>
                <a:latin typeface="+mn-lt"/>
                <a:ea typeface="+mn-ea"/>
                <a:cs typeface="+mn-cs"/>
              </a:defRPr>
            </a:lvl2pPr>
            <a:lvl3pPr marL="1523962" indent="-304792" algn="l" defTabSz="1219170" rtl="0" eaLnBrk="1" latinLnBrk="0" hangingPunct="1">
              <a:spcBef>
                <a:spcPct val="20000"/>
              </a:spcBef>
              <a:buFont typeface="Arial" panose="020B0604020202020204" pitchFamily="34" charset="0"/>
              <a:buChar char="•"/>
              <a:defRPr sz="2667" kern="1200">
                <a:solidFill>
                  <a:schemeClr val="bg1"/>
                </a:solidFill>
                <a:latin typeface="+mn-lt"/>
                <a:ea typeface="+mn-ea"/>
                <a:cs typeface="+mn-cs"/>
              </a:defRPr>
            </a:lvl3pPr>
            <a:lvl4pPr marL="2133547" indent="-304792" algn="l" defTabSz="1219170" rtl="0" eaLnBrk="1" latinLnBrk="0" hangingPunct="1">
              <a:spcBef>
                <a:spcPct val="20000"/>
              </a:spcBef>
              <a:buFont typeface="Arial" panose="020B0604020202020204" pitchFamily="34" charset="0"/>
              <a:buChar char="–"/>
              <a:defRPr sz="2400" kern="1200">
                <a:solidFill>
                  <a:schemeClr val="bg1"/>
                </a:solidFill>
                <a:latin typeface="+mn-lt"/>
                <a:ea typeface="+mn-ea"/>
                <a:cs typeface="+mn-cs"/>
              </a:defRPr>
            </a:lvl4pPr>
            <a:lvl5pPr marL="2743131" indent="-304792" algn="l" defTabSz="1219170" rtl="0" eaLnBrk="1" latinLnBrk="0" hangingPunct="1">
              <a:spcBef>
                <a:spcPct val="20000"/>
              </a:spcBef>
              <a:buFont typeface="Arial" panose="020B0604020202020204" pitchFamily="34" charset="0"/>
              <a:buChar char="»"/>
              <a:defRPr sz="2400" kern="1200">
                <a:solidFill>
                  <a:schemeClr val="bg1"/>
                </a:solidFill>
                <a:latin typeface="+mn-lt"/>
                <a:ea typeface="+mn-ea"/>
                <a:cs typeface="+mn-cs"/>
              </a:defRPr>
            </a:lvl5pPr>
            <a:lvl6pPr marL="3352716"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6pPr>
            <a:lvl7pPr marL="3962301"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7pPr>
            <a:lvl8pPr marL="4571886"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8pPr>
            <a:lvl9pPr marL="5181470"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9pPr>
          </a:lstStyle>
          <a:p>
            <a:pPr marL="457178" indent="-457178" defTabSz="1219140">
              <a:defRPr/>
            </a:pPr>
            <a:r>
              <a:rPr lang="en-US" sz="2400" dirty="0">
                <a:solidFill>
                  <a:srgbClr val="4A0D66"/>
                </a:solidFill>
                <a:latin typeface="Arial"/>
              </a:rPr>
              <a:t>Memory</a:t>
            </a:r>
          </a:p>
          <a:p>
            <a:pPr marL="457178" indent="-457178" defTabSz="1219140">
              <a:defRPr/>
            </a:pPr>
            <a:r>
              <a:rPr lang="en-US" sz="2400" dirty="0">
                <a:solidFill>
                  <a:srgbClr val="4A0D66"/>
                </a:solidFill>
                <a:latin typeface="Arial"/>
              </a:rPr>
              <a:t>Learning</a:t>
            </a:r>
          </a:p>
          <a:p>
            <a:pPr marL="457178" indent="-457178" defTabSz="1219140">
              <a:defRPr/>
            </a:pPr>
            <a:r>
              <a:rPr lang="en-US" sz="2400" dirty="0">
                <a:solidFill>
                  <a:srgbClr val="4A0D66"/>
                </a:solidFill>
                <a:latin typeface="Arial"/>
              </a:rPr>
              <a:t>Thinking</a:t>
            </a:r>
          </a:p>
          <a:p>
            <a:pPr marL="457178" indent="-457178" defTabSz="1219140">
              <a:defRPr/>
            </a:pPr>
            <a:r>
              <a:rPr lang="en-US" sz="2400" dirty="0">
                <a:solidFill>
                  <a:srgbClr val="4A0D66"/>
                </a:solidFill>
                <a:latin typeface="Arial"/>
              </a:rPr>
              <a:t>Planning</a:t>
            </a:r>
          </a:p>
          <a:p>
            <a:pPr marL="457178" indent="-457178" defTabSz="1219140">
              <a:defRPr/>
            </a:pPr>
            <a:endParaRPr lang="en-US" sz="2400" dirty="0">
              <a:solidFill>
                <a:srgbClr val="4A0D66"/>
              </a:solidFill>
              <a:latin typeface="Arial"/>
            </a:endParaRPr>
          </a:p>
        </p:txBody>
      </p:sp>
      <p:sp>
        <p:nvSpPr>
          <p:cNvPr id="17" name="Rectangle 16">
            <a:extLst>
              <a:ext uri="{FF2B5EF4-FFF2-40B4-BE49-F238E27FC236}">
                <a16:creationId xmlns:a16="http://schemas.microsoft.com/office/drawing/2014/main" id="{AE11F738-33EF-4AE4-9780-3A01F6BE6F37}"/>
              </a:ext>
            </a:extLst>
          </p:cNvPr>
          <p:cNvSpPr/>
          <p:nvPr/>
        </p:nvSpPr>
        <p:spPr>
          <a:xfrm>
            <a:off x="4535651" y="2154234"/>
            <a:ext cx="7247440" cy="410433"/>
          </a:xfrm>
          <a:prstGeom prst="rect">
            <a:avLst/>
          </a:prstGeom>
        </p:spPr>
        <p:txBody>
          <a:bodyPr wrap="square" lIns="0" tIns="0" rIns="0" bIns="0">
            <a:spAutoFit/>
          </a:bodyPr>
          <a:lstStyle/>
          <a:p>
            <a:pPr algn="ctr" defTabSz="1219140">
              <a:defRPr/>
            </a:pPr>
            <a:r>
              <a:rPr lang="en-US" sz="2667" b="1" dirty="0">
                <a:solidFill>
                  <a:srgbClr val="0C214E"/>
                </a:solidFill>
                <a:latin typeface="Arial"/>
              </a:rPr>
              <a:t>Behavioral &amp; Psychological</a:t>
            </a:r>
          </a:p>
        </p:txBody>
      </p:sp>
      <p:sp>
        <p:nvSpPr>
          <p:cNvPr id="18" name="TextBox 17"/>
          <p:cNvSpPr txBox="1"/>
          <p:nvPr/>
        </p:nvSpPr>
        <p:spPr>
          <a:xfrm>
            <a:off x="203200" y="1168320"/>
            <a:ext cx="11579891" cy="543675"/>
          </a:xfrm>
          <a:prstGeom prst="rect">
            <a:avLst/>
          </a:prstGeom>
          <a:noFill/>
        </p:spPr>
        <p:txBody>
          <a:bodyPr wrap="square" rtlCol="0">
            <a:spAutoFit/>
          </a:bodyPr>
          <a:lstStyle/>
          <a:p>
            <a:pPr defTabSz="1219170">
              <a:defRPr/>
            </a:pPr>
            <a:r>
              <a:rPr lang="en-US" sz="2933" b="1" dirty="0">
                <a:solidFill>
                  <a:srgbClr val="4A0D66"/>
                </a:solidFill>
                <a:latin typeface="Arial"/>
              </a:rPr>
              <a:t>Clinical Symptoms of Dementia or Change Disease Progression</a:t>
            </a:r>
          </a:p>
        </p:txBody>
      </p:sp>
    </p:spTree>
    <p:extLst>
      <p:ext uri="{BB962C8B-B14F-4D97-AF65-F5344CB8AC3E}">
        <p14:creationId xmlns:p14="http://schemas.microsoft.com/office/powerpoint/2010/main" val="1941695321"/>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path" presetSubtype="0" repeatCount="indefinite" accel="3333" decel="3333" autoRev="1" fill="hold" grpId="0" nodeType="afterEffect">
                                  <p:stCondLst>
                                    <p:cond delay="0"/>
                                  </p:stCondLst>
                                  <p:childTnLst>
                                    <p:animMotion origin="layout" path="M 0 -4.81481E-6 L 0 0.25 " pathEditMode="relative" rAng="0" ptsTypes="AA">
                                      <p:cBhvr>
                                        <p:cTn id="6" dur="30000" fill="hold"/>
                                        <p:tgtEl>
                                          <p:spTgt spid="11"/>
                                        </p:tgtEl>
                                        <p:attrNameLst>
                                          <p:attrName>ppt_x</p:attrName>
                                          <p:attrName>ppt_y</p:attrName>
                                        </p:attrNameLst>
                                      </p:cBhvr>
                                      <p:rCtr x="0" y="12500"/>
                                    </p:animMotion>
                                  </p:childTnLst>
                                </p:cTn>
                              </p:par>
                              <p:par>
                                <p:cTn id="7" presetID="6" presetClass="emph" presetSubtype="0" repeatCount="indefinite" accel="13333" decel="13333" autoRev="1" fill="hold" grpId="1" nodeType="withEffect">
                                  <p:stCondLst>
                                    <p:cond delay="0"/>
                                  </p:stCondLst>
                                  <p:childTnLst>
                                    <p:animScale>
                                      <p:cBhvr>
                                        <p:cTn id="8" dur="30000" fill="hold"/>
                                        <p:tgtEl>
                                          <p:spTgt spid="11"/>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1" grpId="1"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563740-6314-49ED-A857-25DA21EBFEEA}"/>
              </a:ext>
            </a:extLst>
          </p:cNvPr>
          <p:cNvSpPr>
            <a:spLocks noGrp="1"/>
          </p:cNvSpPr>
          <p:nvPr>
            <p:ph type="title"/>
          </p:nvPr>
        </p:nvSpPr>
        <p:spPr>
          <a:xfrm>
            <a:off x="5181599" y="276628"/>
            <a:ext cx="6400800" cy="1067217"/>
          </a:xfrm>
        </p:spPr>
        <p:txBody>
          <a:bodyPr/>
          <a:lstStyle/>
          <a:p>
            <a:r>
              <a:rPr lang="en-US" dirty="0"/>
              <a:t>Medicines Focused on Cognitive &amp; Functional Symptoms of Dementia</a:t>
            </a:r>
          </a:p>
        </p:txBody>
      </p:sp>
      <p:sp>
        <p:nvSpPr>
          <p:cNvPr id="34" name="Text Placeholder 33">
            <a:extLst>
              <a:ext uri="{FF2B5EF4-FFF2-40B4-BE49-F238E27FC236}">
                <a16:creationId xmlns:a16="http://schemas.microsoft.com/office/drawing/2014/main" id="{E9272963-8F12-4809-9511-9EC909F06DE7}"/>
              </a:ext>
            </a:extLst>
          </p:cNvPr>
          <p:cNvSpPr>
            <a:spLocks noGrp="1"/>
          </p:cNvSpPr>
          <p:nvPr>
            <p:ph type="body" sz="quarter" idx="13"/>
          </p:nvPr>
        </p:nvSpPr>
        <p:spPr>
          <a:xfrm>
            <a:off x="5181600" y="2309460"/>
            <a:ext cx="6400801" cy="3609353"/>
          </a:xfrm>
        </p:spPr>
        <p:txBody>
          <a:bodyPr/>
          <a:lstStyle/>
          <a:p>
            <a:r>
              <a:rPr lang="en-US" sz="1800" dirty="0"/>
              <a:t>Cognition</a:t>
            </a:r>
          </a:p>
          <a:p>
            <a:r>
              <a:rPr lang="en-US" sz="1800" dirty="0"/>
              <a:t>Early symptomatic Alzheimer’s</a:t>
            </a:r>
          </a:p>
          <a:p>
            <a:r>
              <a:rPr lang="en-US" sz="1800" dirty="0"/>
              <a:t>Phase 2 trial show significant slowing of cognitive decline &amp; daily function</a:t>
            </a:r>
          </a:p>
          <a:p>
            <a:r>
              <a:rPr lang="en-US" sz="1800" dirty="0"/>
              <a:t>Novel aspects of trial design</a:t>
            </a:r>
          </a:p>
          <a:p>
            <a:r>
              <a:rPr lang="en-US" sz="1800" dirty="0"/>
              <a:t>Must test positive on amyloid and tau PET</a:t>
            </a:r>
          </a:p>
          <a:p>
            <a:r>
              <a:rPr lang="en-US" sz="1800" dirty="0"/>
              <a:t>Volunteers switched to placebo once amyloid plaque level was lowered to normal levels </a:t>
            </a:r>
          </a:p>
          <a:p>
            <a:r>
              <a:rPr lang="en-US" sz="1800" dirty="0"/>
              <a:t>A second, larger Phase 2 trial is still ongoing</a:t>
            </a:r>
          </a:p>
          <a:p>
            <a:endParaRPr lang="en-US" sz="1800" dirty="0"/>
          </a:p>
        </p:txBody>
      </p:sp>
      <p:grpSp>
        <p:nvGrpSpPr>
          <p:cNvPr id="38" name="Group 37">
            <a:extLst>
              <a:ext uri="{FF2B5EF4-FFF2-40B4-BE49-F238E27FC236}">
                <a16:creationId xmlns:a16="http://schemas.microsoft.com/office/drawing/2014/main" id="{A6ECA63C-4E55-4DEB-9A85-72EA67EA4FF4}"/>
              </a:ext>
            </a:extLst>
          </p:cNvPr>
          <p:cNvGrpSpPr/>
          <p:nvPr/>
        </p:nvGrpSpPr>
        <p:grpSpPr>
          <a:xfrm>
            <a:off x="566140" y="532602"/>
            <a:ext cx="4279008" cy="5212468"/>
            <a:chOff x="7772401" y="784647"/>
            <a:chExt cx="4279008" cy="5212468"/>
          </a:xfrm>
        </p:grpSpPr>
        <p:pic>
          <p:nvPicPr>
            <p:cNvPr id="31" name="Content Placeholder 21">
              <a:extLst>
                <a:ext uri="{FF2B5EF4-FFF2-40B4-BE49-F238E27FC236}">
                  <a16:creationId xmlns:a16="http://schemas.microsoft.com/office/drawing/2014/main" id="{A8EFE953-F856-41DC-91DC-4E01504A1966}"/>
                </a:ext>
              </a:extLst>
            </p:cNvPr>
            <p:cNvPicPr>
              <a:picLocks noChangeAspect="1"/>
            </p:cNvPicPr>
            <p:nvPr/>
          </p:nvPicPr>
          <p:blipFill>
            <a:blip r:embed="rId3" cstate="email">
              <a:extLst>
                <a:ext uri="{28A0092B-C50C-407E-A947-70E740481C1C}">
                  <a14:useLocalDpi xmlns:a14="http://schemas.microsoft.com/office/drawing/2010/main"/>
                </a:ext>
                <a:ext uri="{96DAC541-7B7A-43D3-8B79-37D633B846F1}">
                  <asvg:svgBlip xmlns="" xmlns:asvg="http://schemas.microsoft.com/office/drawing/2016/SVG/main" r:embed="rId4"/>
                </a:ext>
              </a:extLst>
            </a:blip>
            <a:stretch>
              <a:fillRect/>
            </a:stretch>
          </p:blipFill>
          <p:spPr>
            <a:xfrm>
              <a:off x="7772401" y="784647"/>
              <a:ext cx="4279008" cy="5212468"/>
            </a:xfrm>
            <a:prstGeom prst="rect">
              <a:avLst/>
            </a:prstGeom>
          </p:spPr>
        </p:pic>
        <p:sp>
          <p:nvSpPr>
            <p:cNvPr id="32" name="TextBox 31">
              <a:extLst>
                <a:ext uri="{FF2B5EF4-FFF2-40B4-BE49-F238E27FC236}">
                  <a16:creationId xmlns:a16="http://schemas.microsoft.com/office/drawing/2014/main" id="{FC2DD3E6-FE0E-4EC3-A373-CD852465A2B3}"/>
                </a:ext>
              </a:extLst>
            </p:cNvPr>
            <p:cNvSpPr txBox="1"/>
            <p:nvPr/>
          </p:nvSpPr>
          <p:spPr>
            <a:xfrm>
              <a:off x="8323861" y="1577140"/>
              <a:ext cx="3255932" cy="3407811"/>
            </a:xfrm>
            <a:prstGeom prst="rect">
              <a:avLst/>
            </a:prstGeom>
            <a:noFill/>
          </p:spPr>
          <p:txBody>
            <a:bodyPr wrap="square" lIns="0" tIns="0" rIns="0" bIns="0" rtlCol="0">
              <a:noAutofit/>
            </a:bodyPr>
            <a:lstStyle/>
            <a:p>
              <a:pPr defTabSz="914377">
                <a:spcAft>
                  <a:spcPts val="600"/>
                </a:spcAft>
                <a:buClr>
                  <a:srgbClr val="000000"/>
                </a:buClr>
              </a:pPr>
              <a:r>
                <a:rPr lang="en-US" sz="1900" b="1" kern="0" dirty="0">
                  <a:solidFill>
                    <a:srgbClr val="000000"/>
                  </a:solidFill>
                  <a:latin typeface="Arial"/>
                  <a:cs typeface="Arial"/>
                  <a:sym typeface="Arial"/>
                </a:rPr>
                <a:t>Lilly's Donanemab Slows Clinical Decline of Alzheimer's Disease in Positive Phase 2 Trial </a:t>
              </a:r>
              <a:endParaRPr lang="en-US" sz="1000" kern="0" dirty="0">
                <a:solidFill>
                  <a:srgbClr val="000000"/>
                </a:solidFill>
                <a:latin typeface="Arial"/>
                <a:cs typeface="Arial"/>
                <a:sym typeface="Arial"/>
              </a:endParaRPr>
            </a:p>
            <a:p>
              <a:pPr defTabSz="914377">
                <a:lnSpc>
                  <a:spcPct val="110000"/>
                </a:lnSpc>
                <a:buClr>
                  <a:srgbClr val="000000"/>
                </a:buClr>
              </a:pPr>
              <a:r>
                <a:rPr lang="en-US" sz="900" kern="0" dirty="0">
                  <a:solidFill>
                    <a:srgbClr val="808285">
                      <a:lumMod val="60000"/>
                      <a:lumOff val="40000"/>
                    </a:srgbClr>
                  </a:solidFill>
                  <a:latin typeface="Arial"/>
                  <a:cs typeface="Arial"/>
                  <a:sym typeface="Arial"/>
                </a:rPr>
                <a:t>INDIANAPOLIS, Jan. 11, 2021 /PRNewswire/ -- Donanemab, an investigational antibody that targets a modified form of beta amyloid called N3pG, showed significant slowing of decline in a composite measure of cognition and daily function in patients with early symptomatic Alzheimer's disease compared to placebo in results from Eli Lilly and Company's (NYSE: LLY) Phase 2 TRAILBLAZER-ALZ study. Donanemab met the primary endpoint of change from baseline to 76 weeks in the Integrated Alzheimer's Disease Rating Scale (iADRS), slowing decline by 32 percent relative to placebo, which was statistically significant. The iADRS is a clinical composite tool combining the cognitive measure ADAS-Cog13 and functional measure ADCS-</a:t>
              </a:r>
              <a:r>
                <a:rPr lang="en-US" sz="900" kern="0" dirty="0" err="1">
                  <a:solidFill>
                    <a:srgbClr val="808285">
                      <a:lumMod val="60000"/>
                      <a:lumOff val="40000"/>
                    </a:srgbClr>
                  </a:solidFill>
                  <a:latin typeface="Arial"/>
                  <a:cs typeface="Arial"/>
                  <a:sym typeface="Arial"/>
                </a:rPr>
                <a:t>iADL</a:t>
              </a:r>
              <a:r>
                <a:rPr lang="en-US" sz="900" kern="0" dirty="0">
                  <a:solidFill>
                    <a:srgbClr val="808285">
                      <a:lumMod val="60000"/>
                      <a:lumOff val="40000"/>
                    </a:srgbClr>
                  </a:solidFill>
                  <a:latin typeface="Arial"/>
                  <a:cs typeface="Arial"/>
                  <a:sym typeface="Arial"/>
                </a:rPr>
                <a:t>, two commonly used measures in Alzheimer's disease. Donanemab also showed consistent improvements in all prespecified secondary endpoints measuring cognition and function compared to placebo but did not reach nominal statistical significance on every secondary endpoint.</a:t>
              </a:r>
            </a:p>
          </p:txBody>
        </p:sp>
      </p:grpSp>
      <p:sp>
        <p:nvSpPr>
          <p:cNvPr id="36" name="TextBox 35">
            <a:extLst>
              <a:ext uri="{FF2B5EF4-FFF2-40B4-BE49-F238E27FC236}">
                <a16:creationId xmlns:a16="http://schemas.microsoft.com/office/drawing/2014/main" id="{BE730BDE-8289-4848-B9F4-0EA649405E68}"/>
              </a:ext>
            </a:extLst>
          </p:cNvPr>
          <p:cNvSpPr txBox="1"/>
          <p:nvPr/>
        </p:nvSpPr>
        <p:spPr>
          <a:xfrm>
            <a:off x="5181599" y="1454451"/>
            <a:ext cx="6614247" cy="397789"/>
          </a:xfrm>
          <a:prstGeom prst="rect">
            <a:avLst/>
          </a:prstGeom>
          <a:noFill/>
        </p:spPr>
        <p:txBody>
          <a:bodyPr wrap="square" lIns="0" tIns="0" rIns="0" bIns="0">
            <a:noAutofit/>
          </a:bodyPr>
          <a:lstStyle/>
          <a:p>
            <a:pPr defTabSz="1218990">
              <a:buClr>
                <a:srgbClr val="000000"/>
              </a:buClr>
              <a:defRPr/>
            </a:pPr>
            <a:r>
              <a:rPr lang="en-US" sz="2400" b="1" kern="0" dirty="0">
                <a:solidFill>
                  <a:srgbClr val="5AC3B6"/>
                </a:solidFill>
                <a:latin typeface="Arial"/>
                <a:cs typeface="Arial"/>
                <a:sym typeface="Arial"/>
              </a:rPr>
              <a:t>Donanemab (anti-amyloid therapy)</a:t>
            </a:r>
            <a:endParaRPr lang="en-US" sz="2400" kern="0" dirty="0">
              <a:solidFill>
                <a:srgbClr val="5AC3B6"/>
              </a:solidFill>
              <a:latin typeface="Arial"/>
              <a:cs typeface="Arial"/>
              <a:sym typeface="Arial"/>
            </a:endParaRPr>
          </a:p>
        </p:txBody>
      </p:sp>
      <p:cxnSp>
        <p:nvCxnSpPr>
          <p:cNvPr id="39" name="Straight Connector 38">
            <a:extLst>
              <a:ext uri="{FF2B5EF4-FFF2-40B4-BE49-F238E27FC236}">
                <a16:creationId xmlns:a16="http://schemas.microsoft.com/office/drawing/2014/main" id="{587B56A9-B138-4A33-827B-52DCEC94EE44}"/>
              </a:ext>
            </a:extLst>
          </p:cNvPr>
          <p:cNvCxnSpPr>
            <a:cxnSpLocks/>
          </p:cNvCxnSpPr>
          <p:nvPr/>
        </p:nvCxnSpPr>
        <p:spPr>
          <a:xfrm>
            <a:off x="5181599" y="2092567"/>
            <a:ext cx="1371600" cy="0"/>
          </a:xfrm>
          <a:prstGeom prst="line">
            <a:avLst/>
          </a:prstGeom>
          <a:ln w="38100">
            <a:gradFill>
              <a:gsLst>
                <a:gs pos="0">
                  <a:schemeClr val="accent1"/>
                </a:gs>
                <a:gs pos="50000">
                  <a:schemeClr val="accent3"/>
                </a:gs>
                <a:gs pos="100000">
                  <a:schemeClr val="accent5"/>
                </a:gs>
              </a:gsLst>
              <a:lin ang="1800000" scaled="0"/>
            </a:gra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558566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545"/>
        <p:cNvGrpSpPr/>
        <p:nvPr/>
      </p:nvGrpSpPr>
      <p:grpSpPr>
        <a:xfrm>
          <a:off x="0" y="0"/>
          <a:ext cx="0" cy="0"/>
          <a:chOff x="0" y="0"/>
          <a:chExt cx="0" cy="0"/>
        </a:xfrm>
      </p:grpSpPr>
      <p:sp>
        <p:nvSpPr>
          <p:cNvPr id="546" name="Google Shape;546;p97"/>
          <p:cNvSpPr/>
          <p:nvPr/>
        </p:nvSpPr>
        <p:spPr>
          <a:xfrm>
            <a:off x="0" y="1"/>
            <a:ext cx="12192000" cy="1075427"/>
          </a:xfrm>
          <a:prstGeom prst="rect">
            <a:avLst/>
          </a:prstGeom>
          <a:solidFill>
            <a:schemeClr val="dk1"/>
          </a:solidFill>
          <a:ln>
            <a:noFill/>
          </a:ln>
        </p:spPr>
        <p:txBody>
          <a:bodyPr spcFirstLastPara="1" wrap="square" lIns="91433" tIns="45700" rIns="91433" bIns="45700" anchor="ctr" anchorCtr="0">
            <a:noAutofit/>
          </a:bodyPr>
          <a:lstStyle/>
          <a:p>
            <a:pPr algn="ctr" defTabSz="1219080">
              <a:buClr>
                <a:srgbClr val="FFFFFF"/>
              </a:buClr>
              <a:buSzPts val="1800"/>
              <a:defRPr/>
            </a:pPr>
            <a:endParaRPr sz="2400" kern="0">
              <a:solidFill>
                <a:srgbClr val="FFFFFF"/>
              </a:solidFill>
              <a:latin typeface="Arial"/>
              <a:ea typeface="Arial"/>
              <a:cs typeface="Arial"/>
              <a:sym typeface="Arial"/>
            </a:endParaRPr>
          </a:p>
        </p:txBody>
      </p:sp>
      <p:sp>
        <p:nvSpPr>
          <p:cNvPr id="547" name="Google Shape;547;p97"/>
          <p:cNvSpPr/>
          <p:nvPr/>
        </p:nvSpPr>
        <p:spPr>
          <a:xfrm>
            <a:off x="752961" y="90544"/>
            <a:ext cx="10497747" cy="984885"/>
          </a:xfrm>
          <a:prstGeom prst="rect">
            <a:avLst/>
          </a:prstGeom>
          <a:noFill/>
          <a:ln>
            <a:noFill/>
          </a:ln>
        </p:spPr>
        <p:txBody>
          <a:bodyPr spcFirstLastPara="1" wrap="square" lIns="0" tIns="0" rIns="0" bIns="0" anchor="t" anchorCtr="0">
            <a:noAutofit/>
          </a:bodyPr>
          <a:lstStyle/>
          <a:p>
            <a:pPr defTabSz="1219080">
              <a:buClr>
                <a:srgbClr val="FFFFFF"/>
              </a:buClr>
              <a:buSzPts val="2400"/>
              <a:defRPr/>
            </a:pPr>
            <a:endParaRPr sz="1467" kern="0" dirty="0">
              <a:solidFill>
                <a:srgbClr val="000000"/>
              </a:solidFill>
              <a:latin typeface="Arial"/>
              <a:cs typeface="Arial"/>
              <a:sym typeface="Arial"/>
            </a:endParaRPr>
          </a:p>
          <a:p>
            <a:pPr defTabSz="1219080">
              <a:buClr>
                <a:srgbClr val="FFFFFF"/>
              </a:buClr>
              <a:buSzPts val="2400"/>
              <a:defRPr/>
            </a:pPr>
            <a:r>
              <a:rPr lang="en" sz="3200" b="1" kern="0" dirty="0">
                <a:solidFill>
                  <a:srgbClr val="FFFFFF"/>
                </a:solidFill>
                <a:latin typeface="Arial"/>
                <a:ea typeface="Arial"/>
                <a:cs typeface="Arial"/>
                <a:sym typeface="Arial"/>
              </a:rPr>
              <a:t>BIOGEN SEEKS APPROVAL FOR ADUCANUMAB</a:t>
            </a:r>
            <a:endParaRPr sz="3200" b="1" kern="0" dirty="0">
              <a:solidFill>
                <a:srgbClr val="FFFFFF"/>
              </a:solidFill>
              <a:latin typeface="Arial"/>
              <a:ea typeface="Arial"/>
              <a:cs typeface="Arial"/>
              <a:sym typeface="Arial"/>
            </a:endParaRPr>
          </a:p>
        </p:txBody>
      </p:sp>
      <p:sp>
        <p:nvSpPr>
          <p:cNvPr id="548" name="Google Shape;548;p97"/>
          <p:cNvSpPr txBox="1">
            <a:spLocks noGrp="1"/>
          </p:cNvSpPr>
          <p:nvPr>
            <p:ph type="body" idx="1"/>
          </p:nvPr>
        </p:nvSpPr>
        <p:spPr>
          <a:xfrm>
            <a:off x="250897" y="1437377"/>
            <a:ext cx="7064305" cy="4963064"/>
          </a:xfrm>
          <a:prstGeom prst="rect">
            <a:avLst/>
          </a:prstGeom>
          <a:noFill/>
          <a:ln>
            <a:noFill/>
          </a:ln>
        </p:spPr>
        <p:txBody>
          <a:bodyPr spcFirstLastPara="1" wrap="square" lIns="91400" tIns="45700" rIns="91400" bIns="45700" anchor="t" anchorCtr="0">
            <a:noAutofit/>
          </a:bodyPr>
          <a:lstStyle/>
          <a:p>
            <a:pPr indent="-550280"/>
            <a:r>
              <a:rPr lang="en-US" sz="2000" b="1" dirty="0" err="1"/>
              <a:t>Aducanumab</a:t>
            </a:r>
            <a:r>
              <a:rPr lang="en-US" sz="2000" b="1" dirty="0"/>
              <a:t> (</a:t>
            </a:r>
            <a:r>
              <a:rPr lang="en" sz="2000" b="1" dirty="0"/>
              <a:t>Anti-amyloid therapy)</a:t>
            </a:r>
            <a:endParaRPr sz="2000" b="1" dirty="0"/>
          </a:p>
          <a:p>
            <a:pPr lvl="1" indent="-507950"/>
            <a:r>
              <a:rPr lang="en-US" sz="2000" dirty="0" err="1"/>
              <a:t>Ph</a:t>
            </a:r>
            <a:r>
              <a:rPr lang="en-US" sz="2000" dirty="0"/>
              <a:t> 3 Trial Population</a:t>
            </a:r>
            <a:r>
              <a:rPr lang="en" sz="2000" dirty="0"/>
              <a:t>: MCI due to Alzheimer’s &amp; mild Alzheimer’s dementia</a:t>
            </a:r>
            <a:endParaRPr sz="2000" dirty="0"/>
          </a:p>
          <a:p>
            <a:pPr indent="-550280"/>
            <a:r>
              <a:rPr lang="en" sz="2000" b="1" dirty="0"/>
              <a:t>Futility Analysis Halted Trial: Mar 2019</a:t>
            </a:r>
          </a:p>
          <a:p>
            <a:pPr indent="-550280"/>
            <a:r>
              <a:rPr lang="en" sz="2000" b="1" dirty="0"/>
              <a:t>Expanded Data Analysis Reported CTAD: Dec 2019</a:t>
            </a:r>
            <a:endParaRPr sz="2000" b="1" dirty="0"/>
          </a:p>
          <a:p>
            <a:pPr lvl="1" indent="-507950">
              <a:spcBef>
                <a:spcPts val="0"/>
              </a:spcBef>
            </a:pPr>
            <a:r>
              <a:rPr lang="en" sz="2000" dirty="0"/>
              <a:t>Reduction in clinical decline</a:t>
            </a:r>
          </a:p>
          <a:p>
            <a:pPr lvl="1" indent="-507950">
              <a:spcBef>
                <a:spcPts val="0"/>
              </a:spcBef>
            </a:pPr>
            <a:r>
              <a:rPr lang="en" sz="2000" dirty="0"/>
              <a:t>Effects on cognition and function</a:t>
            </a:r>
            <a:endParaRPr sz="2000" dirty="0"/>
          </a:p>
          <a:p>
            <a:pPr lvl="1" indent="-507950">
              <a:spcBef>
                <a:spcPts val="0"/>
              </a:spcBef>
            </a:pPr>
            <a:r>
              <a:rPr lang="en" sz="2000" dirty="0"/>
              <a:t>Reduction in amyloid/tau biomarkers</a:t>
            </a:r>
          </a:p>
          <a:p>
            <a:pPr indent="-507950"/>
            <a:r>
              <a:rPr lang="en" sz="2000" b="1" dirty="0"/>
              <a:t>Open Label Extension Studies Launced: Mar 2020</a:t>
            </a:r>
            <a:endParaRPr sz="2000" b="1" dirty="0"/>
          </a:p>
          <a:p>
            <a:pPr indent="-524882">
              <a:spcBef>
                <a:spcPts val="667"/>
              </a:spcBef>
              <a:buSzPts val="1800"/>
            </a:pPr>
            <a:r>
              <a:rPr lang="en" sz="2000" b="1" dirty="0"/>
              <a:t>FDA grants ‘Priority Review’: Aug 2020</a:t>
            </a:r>
          </a:p>
          <a:p>
            <a:pPr indent="-524882">
              <a:spcBef>
                <a:spcPts val="667"/>
              </a:spcBef>
              <a:buSzPts val="1800"/>
            </a:pPr>
            <a:r>
              <a:rPr lang="en" sz="2000" b="1" dirty="0" smtClean="0"/>
              <a:t>FDA </a:t>
            </a:r>
            <a:r>
              <a:rPr lang="en" sz="2000" b="1" dirty="0"/>
              <a:t>decision anticipated: June 7, 2021</a:t>
            </a:r>
          </a:p>
          <a:p>
            <a:pPr indent="-524882">
              <a:spcBef>
                <a:spcPts val="667"/>
              </a:spcBef>
              <a:buSzPts val="1800"/>
            </a:pPr>
            <a:endParaRPr sz="1800" b="1" dirty="0"/>
          </a:p>
        </p:txBody>
      </p:sp>
      <p:pic>
        <p:nvPicPr>
          <p:cNvPr id="549" name="Google Shape;549;p97"/>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7315202" y="1075427"/>
            <a:ext cx="4868404" cy="5039047"/>
          </a:xfrm>
          <a:prstGeom prst="rect">
            <a:avLst/>
          </a:prstGeom>
          <a:noFill/>
          <a:ln>
            <a:noFill/>
          </a:ln>
        </p:spPr>
      </p:pic>
    </p:spTree>
    <p:extLst>
      <p:ext uri="{BB962C8B-B14F-4D97-AF65-F5344CB8AC3E}">
        <p14:creationId xmlns:p14="http://schemas.microsoft.com/office/powerpoint/2010/main" val="90829179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 name="1">
            <a:extLst>
              <a:ext uri="{FF2B5EF4-FFF2-40B4-BE49-F238E27FC236}">
                <a16:creationId xmlns:a16="http://schemas.microsoft.com/office/drawing/2014/main" id="{970AB3F2-9F86-4262-BD0C-551BE4286B4B}"/>
              </a:ext>
            </a:extLst>
          </p:cNvPr>
          <p:cNvPicPr>
            <a:picLocks noChangeAspect="1"/>
          </p:cNvPicPr>
          <p:nvPr/>
        </p:nvPicPr>
        <p:blipFill>
          <a:blip r:embed="rId2" cstate="email">
            <a:extLst>
              <a:ext uri="{28A0092B-C50C-407E-A947-70E740481C1C}">
                <a14:useLocalDpi xmlns:a14="http://schemas.microsoft.com/office/drawing/2010/main"/>
              </a:ext>
              <a:ext uri="{96DAC541-7B7A-43D3-8B79-37D633B846F1}">
                <asvg:svgBlip xmlns="" xmlns:asvg="http://schemas.microsoft.com/office/drawing/2016/SVG/main" r:embed="rId3"/>
              </a:ext>
            </a:extLst>
          </a:blip>
          <a:stretch>
            <a:fillRect/>
          </a:stretch>
        </p:blipFill>
        <p:spPr>
          <a:xfrm>
            <a:off x="0" y="273731"/>
            <a:ext cx="12192000" cy="6858000"/>
          </a:xfrm>
          <a:prstGeom prst="rect">
            <a:avLst/>
          </a:prstGeom>
        </p:spPr>
      </p:pic>
      <p:pic>
        <p:nvPicPr>
          <p:cNvPr id="26" name="2">
            <a:extLst>
              <a:ext uri="{FF2B5EF4-FFF2-40B4-BE49-F238E27FC236}">
                <a16:creationId xmlns:a16="http://schemas.microsoft.com/office/drawing/2014/main" id="{3FBE0E6B-34FE-4750-A7AC-967B32747F45}"/>
              </a:ext>
            </a:extLst>
          </p:cNvPr>
          <p:cNvPicPr>
            <a:picLocks noChangeAspect="1"/>
          </p:cNvPicPr>
          <p:nvPr/>
        </p:nvPicPr>
        <p:blipFill>
          <a:blip r:embed="rId4" cstate="email">
            <a:extLst>
              <a:ext uri="{28A0092B-C50C-407E-A947-70E740481C1C}">
                <a14:useLocalDpi xmlns:a14="http://schemas.microsoft.com/office/drawing/2010/main"/>
              </a:ext>
              <a:ext uri="{96DAC541-7B7A-43D3-8B79-37D633B846F1}">
                <asvg:svgBlip xmlns="" xmlns:asvg="http://schemas.microsoft.com/office/drawing/2016/SVG/main" r:embed="rId5"/>
              </a:ext>
            </a:extLst>
          </a:blip>
          <a:stretch>
            <a:fillRect/>
          </a:stretch>
        </p:blipFill>
        <p:spPr>
          <a:xfrm>
            <a:off x="0" y="273731"/>
            <a:ext cx="12192000" cy="6858000"/>
          </a:xfrm>
          <a:prstGeom prst="rect">
            <a:avLst/>
          </a:prstGeom>
        </p:spPr>
      </p:pic>
      <p:pic>
        <p:nvPicPr>
          <p:cNvPr id="27" name="3">
            <a:extLst>
              <a:ext uri="{FF2B5EF4-FFF2-40B4-BE49-F238E27FC236}">
                <a16:creationId xmlns:a16="http://schemas.microsoft.com/office/drawing/2014/main" id="{45B83CF2-BCCA-428E-AC3A-FCF0A6170030}"/>
              </a:ext>
            </a:extLst>
          </p:cNvPr>
          <p:cNvPicPr>
            <a:picLocks noChangeAspect="1"/>
          </p:cNvPicPr>
          <p:nvPr/>
        </p:nvPicPr>
        <p:blipFill>
          <a:blip r:embed="rId6" cstate="email">
            <a:extLst>
              <a:ext uri="{28A0092B-C50C-407E-A947-70E740481C1C}">
                <a14:useLocalDpi xmlns:a14="http://schemas.microsoft.com/office/drawing/2010/main"/>
              </a:ext>
              <a:ext uri="{96DAC541-7B7A-43D3-8B79-37D633B846F1}">
                <asvg:svgBlip xmlns="" xmlns:asvg="http://schemas.microsoft.com/office/drawing/2016/SVG/main" r:embed="rId7"/>
              </a:ext>
            </a:extLst>
          </a:blip>
          <a:stretch>
            <a:fillRect/>
          </a:stretch>
        </p:blipFill>
        <p:spPr>
          <a:xfrm>
            <a:off x="0" y="273731"/>
            <a:ext cx="12192000" cy="6858000"/>
          </a:xfrm>
          <a:prstGeom prst="rect">
            <a:avLst/>
          </a:prstGeom>
        </p:spPr>
      </p:pic>
      <p:sp>
        <p:nvSpPr>
          <p:cNvPr id="19" name="2015">
            <a:extLst>
              <a:ext uri="{FF2B5EF4-FFF2-40B4-BE49-F238E27FC236}">
                <a16:creationId xmlns:a16="http://schemas.microsoft.com/office/drawing/2014/main" id="{3BB747FD-7410-45EA-BFBA-B7FC14737B23}"/>
              </a:ext>
            </a:extLst>
          </p:cNvPr>
          <p:cNvSpPr txBox="1"/>
          <p:nvPr/>
        </p:nvSpPr>
        <p:spPr>
          <a:xfrm>
            <a:off x="1911955" y="4216950"/>
            <a:ext cx="1371600" cy="461665"/>
          </a:xfrm>
          <a:prstGeom prst="rect">
            <a:avLst/>
          </a:prstGeom>
          <a:noFill/>
        </p:spPr>
        <p:txBody>
          <a:bodyPr wrap="square" rtlCol="0">
            <a:spAutoFit/>
          </a:bodyPr>
          <a:lstStyle/>
          <a:p>
            <a:pPr algn="ctr" defTabSz="1219050">
              <a:defRPr/>
            </a:pPr>
            <a:r>
              <a:rPr lang="en-US" sz="2400" dirty="0">
                <a:solidFill>
                  <a:srgbClr val="4A0D66"/>
                </a:solidFill>
                <a:latin typeface="Arial"/>
              </a:rPr>
              <a:t>2015</a:t>
            </a:r>
          </a:p>
        </p:txBody>
      </p:sp>
      <p:sp>
        <p:nvSpPr>
          <p:cNvPr id="53" name="2025">
            <a:extLst>
              <a:ext uri="{FF2B5EF4-FFF2-40B4-BE49-F238E27FC236}">
                <a16:creationId xmlns:a16="http://schemas.microsoft.com/office/drawing/2014/main" id="{84B24BB1-2BB1-4EE2-BF39-A8CCE72EBD2D}"/>
              </a:ext>
            </a:extLst>
          </p:cNvPr>
          <p:cNvSpPr txBox="1"/>
          <p:nvPr/>
        </p:nvSpPr>
        <p:spPr>
          <a:xfrm>
            <a:off x="4387284" y="3244321"/>
            <a:ext cx="1371600" cy="461665"/>
          </a:xfrm>
          <a:prstGeom prst="rect">
            <a:avLst/>
          </a:prstGeom>
          <a:noFill/>
        </p:spPr>
        <p:txBody>
          <a:bodyPr wrap="square" rtlCol="0">
            <a:spAutoFit/>
          </a:bodyPr>
          <a:lstStyle/>
          <a:p>
            <a:pPr algn="ctr" defTabSz="1219050">
              <a:defRPr/>
            </a:pPr>
            <a:r>
              <a:rPr lang="en-US" sz="2400" dirty="0">
                <a:solidFill>
                  <a:srgbClr val="4A0D66"/>
                </a:solidFill>
                <a:latin typeface="Arial"/>
              </a:rPr>
              <a:t>2025</a:t>
            </a:r>
          </a:p>
        </p:txBody>
      </p:sp>
      <p:pic>
        <p:nvPicPr>
          <p:cNvPr id="3" name="wedge 1">
            <a:extLst>
              <a:ext uri="{FF2B5EF4-FFF2-40B4-BE49-F238E27FC236}">
                <a16:creationId xmlns:a16="http://schemas.microsoft.com/office/drawing/2014/main" id="{BE2708A1-3BE6-4DF1-A7C0-87188171F231}"/>
              </a:ext>
            </a:extLst>
          </p:cNvPr>
          <p:cNvPicPr>
            <a:picLocks noChangeAspect="1"/>
          </p:cNvPicPr>
          <p:nvPr/>
        </p:nvPicPr>
        <p:blipFill>
          <a:blip r:embed="rId8" cstate="email">
            <a:extLst>
              <a:ext uri="{28A0092B-C50C-407E-A947-70E740481C1C}">
                <a14:useLocalDpi xmlns:a14="http://schemas.microsoft.com/office/drawing/2010/main"/>
              </a:ext>
              <a:ext uri="{96DAC541-7B7A-43D3-8B79-37D633B846F1}">
                <asvg:svgBlip xmlns="" xmlns:asvg="http://schemas.microsoft.com/office/drawing/2016/SVG/main" r:embed="rId9"/>
              </a:ext>
            </a:extLst>
          </a:blip>
          <a:stretch>
            <a:fillRect/>
          </a:stretch>
        </p:blipFill>
        <p:spPr>
          <a:xfrm>
            <a:off x="-47812" y="270128"/>
            <a:ext cx="12239811" cy="6884893"/>
          </a:xfrm>
          <a:prstGeom prst="rect">
            <a:avLst/>
          </a:prstGeom>
        </p:spPr>
      </p:pic>
      <p:pic>
        <p:nvPicPr>
          <p:cNvPr id="6" name="wedge 2">
            <a:extLst>
              <a:ext uri="{FF2B5EF4-FFF2-40B4-BE49-F238E27FC236}">
                <a16:creationId xmlns:a16="http://schemas.microsoft.com/office/drawing/2014/main" id="{A63144D7-CC97-46F2-81B4-BC3CFCC45C02}"/>
              </a:ext>
            </a:extLst>
          </p:cNvPr>
          <p:cNvPicPr>
            <a:picLocks noChangeAspect="1"/>
          </p:cNvPicPr>
          <p:nvPr/>
        </p:nvPicPr>
        <p:blipFill>
          <a:blip r:embed="rId10" cstate="email">
            <a:extLst>
              <a:ext uri="{28A0092B-C50C-407E-A947-70E740481C1C}">
                <a14:useLocalDpi xmlns:a14="http://schemas.microsoft.com/office/drawing/2010/main"/>
              </a:ext>
              <a:ext uri="{96DAC541-7B7A-43D3-8B79-37D633B846F1}">
                <asvg:svgBlip xmlns="" xmlns:asvg="http://schemas.microsoft.com/office/drawing/2016/SVG/main" r:embed="rId11"/>
              </a:ext>
            </a:extLst>
          </a:blip>
          <a:stretch>
            <a:fillRect/>
          </a:stretch>
        </p:blipFill>
        <p:spPr>
          <a:xfrm>
            <a:off x="-47812" y="270128"/>
            <a:ext cx="12239811" cy="6884893"/>
          </a:xfrm>
          <a:prstGeom prst="rect">
            <a:avLst/>
          </a:prstGeom>
        </p:spPr>
      </p:pic>
      <p:pic>
        <p:nvPicPr>
          <p:cNvPr id="8" name="wedge 3">
            <a:extLst>
              <a:ext uri="{FF2B5EF4-FFF2-40B4-BE49-F238E27FC236}">
                <a16:creationId xmlns:a16="http://schemas.microsoft.com/office/drawing/2014/main" id="{3ABD161B-3D95-4C6B-9455-38CE69E07007}"/>
              </a:ext>
            </a:extLst>
          </p:cNvPr>
          <p:cNvPicPr>
            <a:picLocks noChangeAspect="1"/>
          </p:cNvPicPr>
          <p:nvPr/>
        </p:nvPicPr>
        <p:blipFill>
          <a:blip r:embed="rId12" cstate="email">
            <a:extLst>
              <a:ext uri="{28A0092B-C50C-407E-A947-70E740481C1C}">
                <a14:useLocalDpi xmlns:a14="http://schemas.microsoft.com/office/drawing/2010/main"/>
              </a:ext>
              <a:ext uri="{96DAC541-7B7A-43D3-8B79-37D633B846F1}">
                <asvg:svgBlip xmlns="" xmlns:asvg="http://schemas.microsoft.com/office/drawing/2016/SVG/main" r:embed="rId13"/>
              </a:ext>
            </a:extLst>
          </a:blip>
          <a:stretch>
            <a:fillRect/>
          </a:stretch>
        </p:blipFill>
        <p:spPr>
          <a:xfrm>
            <a:off x="-23906" y="270128"/>
            <a:ext cx="12239811" cy="6884893"/>
          </a:xfrm>
          <a:prstGeom prst="rect">
            <a:avLst/>
          </a:prstGeom>
        </p:spPr>
      </p:pic>
      <p:cxnSp>
        <p:nvCxnSpPr>
          <p:cNvPr id="10" name="2015 line">
            <a:extLst>
              <a:ext uri="{FF2B5EF4-FFF2-40B4-BE49-F238E27FC236}">
                <a16:creationId xmlns:a16="http://schemas.microsoft.com/office/drawing/2014/main" id="{E9E31DC7-B825-43F6-A72F-4AC60601B960}"/>
              </a:ext>
            </a:extLst>
          </p:cNvPr>
          <p:cNvCxnSpPr>
            <a:cxnSpLocks/>
          </p:cNvCxnSpPr>
          <p:nvPr/>
        </p:nvCxnSpPr>
        <p:spPr>
          <a:xfrm flipV="1">
            <a:off x="2597755" y="4825469"/>
            <a:ext cx="0" cy="1293856"/>
          </a:xfrm>
          <a:prstGeom prst="line">
            <a:avLst/>
          </a:prstGeom>
          <a:ln w="25400" cap="rnd">
            <a:solidFill>
              <a:schemeClr val="tx1"/>
            </a:solidFill>
            <a:tailEnd type="oval" w="lg" len="lg"/>
          </a:ln>
        </p:spPr>
        <p:style>
          <a:lnRef idx="1">
            <a:schemeClr val="accent1"/>
          </a:lnRef>
          <a:fillRef idx="0">
            <a:schemeClr val="accent1"/>
          </a:fillRef>
          <a:effectRef idx="0">
            <a:schemeClr val="accent1"/>
          </a:effectRef>
          <a:fontRef idx="minor">
            <a:schemeClr val="tx1"/>
          </a:fontRef>
        </p:style>
      </p:cxnSp>
      <p:cxnSp>
        <p:nvCxnSpPr>
          <p:cNvPr id="38" name="2025 line">
            <a:extLst>
              <a:ext uri="{FF2B5EF4-FFF2-40B4-BE49-F238E27FC236}">
                <a16:creationId xmlns:a16="http://schemas.microsoft.com/office/drawing/2014/main" id="{19606FF4-3CD9-4E1E-8CFD-4BB6FDDDD879}"/>
              </a:ext>
            </a:extLst>
          </p:cNvPr>
          <p:cNvCxnSpPr>
            <a:cxnSpLocks/>
          </p:cNvCxnSpPr>
          <p:nvPr/>
        </p:nvCxnSpPr>
        <p:spPr>
          <a:xfrm flipV="1">
            <a:off x="5039673" y="3985927"/>
            <a:ext cx="0" cy="2144152"/>
          </a:xfrm>
          <a:prstGeom prst="line">
            <a:avLst/>
          </a:prstGeom>
          <a:ln w="25400" cap="rnd">
            <a:solidFill>
              <a:schemeClr val="tx1"/>
            </a:solidFill>
            <a:tailEnd type="oval" w="lg" len="lg"/>
          </a:ln>
        </p:spPr>
        <p:style>
          <a:lnRef idx="1">
            <a:schemeClr val="accent1"/>
          </a:lnRef>
          <a:fillRef idx="0">
            <a:schemeClr val="accent1"/>
          </a:fillRef>
          <a:effectRef idx="0">
            <a:schemeClr val="accent1"/>
          </a:effectRef>
          <a:fontRef idx="minor">
            <a:schemeClr val="tx1"/>
          </a:fontRef>
        </p:style>
      </p:cxnSp>
      <p:cxnSp>
        <p:nvCxnSpPr>
          <p:cNvPr id="41" name="2050 line">
            <a:extLst>
              <a:ext uri="{FF2B5EF4-FFF2-40B4-BE49-F238E27FC236}">
                <a16:creationId xmlns:a16="http://schemas.microsoft.com/office/drawing/2014/main" id="{D17E48CA-AA8B-4A5C-AC86-76AED0717370}"/>
              </a:ext>
            </a:extLst>
          </p:cNvPr>
          <p:cNvCxnSpPr>
            <a:cxnSpLocks/>
          </p:cNvCxnSpPr>
          <p:nvPr/>
        </p:nvCxnSpPr>
        <p:spPr>
          <a:xfrm flipV="1">
            <a:off x="9597864" y="3407093"/>
            <a:ext cx="0" cy="2712239"/>
          </a:xfrm>
          <a:prstGeom prst="line">
            <a:avLst/>
          </a:prstGeom>
          <a:ln w="25400" cap="rnd">
            <a:solidFill>
              <a:schemeClr val="tx1"/>
            </a:solidFill>
            <a:tailEnd type="oval" w="lg" len="lg"/>
          </a:ln>
        </p:spPr>
        <p:style>
          <a:lnRef idx="1">
            <a:schemeClr val="accent1"/>
          </a:lnRef>
          <a:fillRef idx="0">
            <a:schemeClr val="accent1"/>
          </a:fillRef>
          <a:effectRef idx="0">
            <a:schemeClr val="accent1"/>
          </a:effectRef>
          <a:fontRef idx="minor">
            <a:schemeClr val="tx1"/>
          </a:fontRef>
        </p:style>
      </p:cxnSp>
      <p:sp>
        <p:nvSpPr>
          <p:cNvPr id="54" name="2050">
            <a:extLst>
              <a:ext uri="{FF2B5EF4-FFF2-40B4-BE49-F238E27FC236}">
                <a16:creationId xmlns:a16="http://schemas.microsoft.com/office/drawing/2014/main" id="{602B52BD-A057-4767-823C-6F23FA29D890}"/>
              </a:ext>
            </a:extLst>
          </p:cNvPr>
          <p:cNvSpPr txBox="1"/>
          <p:nvPr/>
        </p:nvSpPr>
        <p:spPr>
          <a:xfrm>
            <a:off x="8912064" y="2753621"/>
            <a:ext cx="1371600" cy="461665"/>
          </a:xfrm>
          <a:prstGeom prst="rect">
            <a:avLst/>
          </a:prstGeom>
          <a:noFill/>
        </p:spPr>
        <p:txBody>
          <a:bodyPr wrap="square" rtlCol="0">
            <a:spAutoFit/>
          </a:bodyPr>
          <a:lstStyle/>
          <a:p>
            <a:pPr algn="ctr" defTabSz="1219050">
              <a:defRPr/>
            </a:pPr>
            <a:r>
              <a:rPr lang="en-US" sz="2400" dirty="0">
                <a:solidFill>
                  <a:srgbClr val="4A0D66"/>
                </a:solidFill>
                <a:latin typeface="Arial"/>
              </a:rPr>
              <a:t>2050</a:t>
            </a:r>
          </a:p>
        </p:txBody>
      </p:sp>
      <p:sp>
        <p:nvSpPr>
          <p:cNvPr id="14" name="Rectangle 13">
            <a:extLst>
              <a:ext uri="{FF2B5EF4-FFF2-40B4-BE49-F238E27FC236}">
                <a16:creationId xmlns:a16="http://schemas.microsoft.com/office/drawing/2014/main" id="{C0526D4A-4AFF-4321-A101-F78346C5DAE7}"/>
              </a:ext>
            </a:extLst>
          </p:cNvPr>
          <p:cNvSpPr/>
          <p:nvPr/>
        </p:nvSpPr>
        <p:spPr>
          <a:xfrm>
            <a:off x="6974643" y="3589747"/>
            <a:ext cx="2426684" cy="1482393"/>
          </a:xfrm>
          <a:prstGeom prst="rect">
            <a:avLst/>
          </a:prstGeom>
        </p:spPr>
        <p:txBody>
          <a:bodyPr wrap="square" lIns="0" tIns="0" rIns="0">
            <a:spAutoFit/>
          </a:bodyPr>
          <a:lstStyle/>
          <a:p>
            <a:pPr algn="r" defTabSz="1219050">
              <a:defRPr/>
            </a:pPr>
            <a:r>
              <a:rPr lang="en-US" sz="7200" b="1" dirty="0">
                <a:solidFill>
                  <a:srgbClr val="4A0D66"/>
                </a:solidFill>
                <a:latin typeface="Arial"/>
              </a:rPr>
              <a:t>5.7</a:t>
            </a:r>
          </a:p>
          <a:p>
            <a:pPr algn="r" defTabSz="1219050">
              <a:defRPr/>
            </a:pPr>
            <a:r>
              <a:rPr lang="en-US" sz="2133" b="1" dirty="0">
                <a:solidFill>
                  <a:srgbClr val="4A0D66"/>
                </a:solidFill>
                <a:latin typeface="Arial"/>
              </a:rPr>
              <a:t>million people</a:t>
            </a:r>
            <a:endParaRPr lang="en-US" sz="2133" dirty="0">
              <a:solidFill>
                <a:srgbClr val="4A0D66"/>
              </a:solidFill>
              <a:latin typeface="Arial"/>
            </a:endParaRPr>
          </a:p>
        </p:txBody>
      </p:sp>
      <p:sp>
        <p:nvSpPr>
          <p:cNvPr id="15" name="Rectangle 14">
            <a:extLst>
              <a:ext uri="{FF2B5EF4-FFF2-40B4-BE49-F238E27FC236}">
                <a16:creationId xmlns:a16="http://schemas.microsoft.com/office/drawing/2014/main" id="{38F79432-4EDF-4279-9D47-F11B4D6EEA7A}"/>
              </a:ext>
            </a:extLst>
          </p:cNvPr>
          <p:cNvSpPr/>
          <p:nvPr/>
        </p:nvSpPr>
        <p:spPr>
          <a:xfrm>
            <a:off x="9872181" y="3712578"/>
            <a:ext cx="2200991" cy="1359090"/>
          </a:xfrm>
          <a:prstGeom prst="rect">
            <a:avLst/>
          </a:prstGeom>
        </p:spPr>
        <p:txBody>
          <a:bodyPr wrap="square" lIns="0" tIns="0" rIns="0">
            <a:spAutoFit/>
          </a:bodyPr>
          <a:lstStyle/>
          <a:p>
            <a:pPr defTabSz="1219050">
              <a:defRPr/>
            </a:pPr>
            <a:r>
              <a:rPr lang="en-US" sz="2133" dirty="0">
                <a:solidFill>
                  <a:srgbClr val="000000"/>
                </a:solidFill>
                <a:latin typeface="Arial"/>
              </a:rPr>
              <a:t>expected to develop Alzheimer’s </a:t>
            </a:r>
            <a:r>
              <a:rPr lang="en-US" sz="2133" b="1" dirty="0">
                <a:solidFill>
                  <a:srgbClr val="4A0D66"/>
                </a:solidFill>
                <a:latin typeface="Arial"/>
              </a:rPr>
              <a:t>in 2050 would not.</a:t>
            </a:r>
            <a:endParaRPr lang="en-US" sz="2133" dirty="0">
              <a:solidFill>
                <a:srgbClr val="4A0D66"/>
              </a:solidFill>
              <a:latin typeface="Arial"/>
            </a:endParaRPr>
          </a:p>
        </p:txBody>
      </p:sp>
      <p:grpSp>
        <p:nvGrpSpPr>
          <p:cNvPr id="46" name="Group 45">
            <a:extLst>
              <a:ext uri="{FF2B5EF4-FFF2-40B4-BE49-F238E27FC236}">
                <a16:creationId xmlns:a16="http://schemas.microsoft.com/office/drawing/2014/main" id="{004F26DB-3CE2-428B-A223-A5D64430D084}"/>
              </a:ext>
            </a:extLst>
          </p:cNvPr>
          <p:cNvGrpSpPr/>
          <p:nvPr/>
        </p:nvGrpSpPr>
        <p:grpSpPr>
          <a:xfrm>
            <a:off x="0" y="6119325"/>
            <a:ext cx="12192000" cy="738675"/>
            <a:chOff x="0" y="4589494"/>
            <a:chExt cx="9144000" cy="554006"/>
          </a:xfrm>
          <a:effectLst/>
        </p:grpSpPr>
        <p:sp>
          <p:nvSpPr>
            <p:cNvPr id="47" name="Rectangle 46">
              <a:extLst>
                <a:ext uri="{FF2B5EF4-FFF2-40B4-BE49-F238E27FC236}">
                  <a16:creationId xmlns:a16="http://schemas.microsoft.com/office/drawing/2014/main" id="{5B10BFD5-9639-4C4F-B385-1AF58531EB5F}"/>
                </a:ext>
              </a:extLst>
            </p:cNvPr>
            <p:cNvSpPr/>
            <p:nvPr/>
          </p:nvSpPr>
          <p:spPr>
            <a:xfrm>
              <a:off x="0" y="4589494"/>
              <a:ext cx="9144000" cy="554006"/>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1219050">
                <a:defRPr/>
              </a:pPr>
              <a:endParaRPr lang="en-US" sz="2400" dirty="0">
                <a:solidFill>
                  <a:prstClr val="white"/>
                </a:solidFill>
                <a:latin typeface="Arial"/>
              </a:endParaRPr>
            </a:p>
          </p:txBody>
        </p:sp>
        <p:pic>
          <p:nvPicPr>
            <p:cNvPr id="48" name="Picture 47">
              <a:extLst>
                <a:ext uri="{FF2B5EF4-FFF2-40B4-BE49-F238E27FC236}">
                  <a16:creationId xmlns:a16="http://schemas.microsoft.com/office/drawing/2014/main" id="{003434B0-2167-4903-9297-7EE06832C767}"/>
                </a:ext>
              </a:extLst>
            </p:cNvPr>
            <p:cNvPicPr>
              <a:picLocks noChangeAspect="1"/>
            </p:cNvPicPr>
            <p:nvPr/>
          </p:nvPicPr>
          <p:blipFill>
            <a:blip r:embed="rId14" cstate="email">
              <a:extLst>
                <a:ext uri="{28A0092B-C50C-407E-A947-70E740481C1C}">
                  <a14:useLocalDpi xmlns:a14="http://schemas.microsoft.com/office/drawing/2010/main"/>
                </a:ext>
              </a:extLst>
            </a:blip>
            <a:stretch>
              <a:fillRect/>
            </a:stretch>
          </p:blipFill>
          <p:spPr>
            <a:xfrm>
              <a:off x="3579574" y="4758834"/>
              <a:ext cx="1999210" cy="228600"/>
            </a:xfrm>
            <a:prstGeom prst="rect">
              <a:avLst/>
            </a:prstGeom>
            <a:noFill/>
            <a:ln>
              <a:noFill/>
            </a:ln>
          </p:spPr>
        </p:pic>
      </p:grpSp>
      <p:sp>
        <p:nvSpPr>
          <p:cNvPr id="66" name="Rectangle 65">
            <a:extLst>
              <a:ext uri="{FF2B5EF4-FFF2-40B4-BE49-F238E27FC236}">
                <a16:creationId xmlns:a16="http://schemas.microsoft.com/office/drawing/2014/main" id="{E0D271B4-F837-4790-9D75-A1A499A7AC4B}"/>
              </a:ext>
            </a:extLst>
          </p:cNvPr>
          <p:cNvSpPr/>
          <p:nvPr/>
        </p:nvSpPr>
        <p:spPr>
          <a:xfrm>
            <a:off x="3188521" y="2092691"/>
            <a:ext cx="3645609" cy="984693"/>
          </a:xfrm>
          <a:prstGeom prst="rect">
            <a:avLst/>
          </a:prstGeom>
        </p:spPr>
        <p:txBody>
          <a:bodyPr wrap="square" lIns="0" tIns="0" rIns="0" bIns="0">
            <a:spAutoFit/>
          </a:bodyPr>
          <a:lstStyle/>
          <a:p>
            <a:pPr defTabSz="1219050">
              <a:defRPr/>
            </a:pPr>
            <a:r>
              <a:rPr lang="en-US" sz="2133" dirty="0">
                <a:solidFill>
                  <a:srgbClr val="000000"/>
                </a:solidFill>
                <a:latin typeface="Arial"/>
              </a:rPr>
              <a:t>If we develop a treatment by 2025 that delays the onset of Alzheimer’s by just 5 years…</a:t>
            </a:r>
            <a:endParaRPr lang="en-US" sz="2133" dirty="0">
              <a:solidFill>
                <a:srgbClr val="4A0D66"/>
              </a:solidFill>
              <a:latin typeface="Arial"/>
            </a:endParaRPr>
          </a:p>
        </p:txBody>
      </p:sp>
      <p:sp>
        <p:nvSpPr>
          <p:cNvPr id="21" name="Rectangle 20">
            <a:extLst>
              <a:ext uri="{FF2B5EF4-FFF2-40B4-BE49-F238E27FC236}">
                <a16:creationId xmlns:a16="http://schemas.microsoft.com/office/drawing/2014/main" id="{2B8AAAEA-23DA-4457-8EEA-64E1CFBA4F7A}"/>
              </a:ext>
            </a:extLst>
          </p:cNvPr>
          <p:cNvSpPr/>
          <p:nvPr/>
        </p:nvSpPr>
        <p:spPr>
          <a:xfrm>
            <a:off x="0" y="401227"/>
            <a:ext cx="12192000" cy="756455"/>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050">
              <a:defRPr/>
            </a:pPr>
            <a:endParaRPr lang="en-US" sz="2400">
              <a:solidFill>
                <a:prstClr val="white"/>
              </a:solidFill>
              <a:latin typeface="Arial"/>
            </a:endParaRPr>
          </a:p>
        </p:txBody>
      </p:sp>
      <p:sp>
        <p:nvSpPr>
          <p:cNvPr id="5" name="TextBox 4">
            <a:extLst>
              <a:ext uri="{FF2B5EF4-FFF2-40B4-BE49-F238E27FC236}">
                <a16:creationId xmlns:a16="http://schemas.microsoft.com/office/drawing/2014/main" id="{63DD851F-927B-49BF-A949-F0770D44E6DB}"/>
              </a:ext>
            </a:extLst>
          </p:cNvPr>
          <p:cNvSpPr txBox="1"/>
          <p:nvPr/>
        </p:nvSpPr>
        <p:spPr>
          <a:xfrm>
            <a:off x="448993" y="548091"/>
            <a:ext cx="12239811" cy="492443"/>
          </a:xfrm>
          <a:prstGeom prst="rect">
            <a:avLst/>
          </a:prstGeom>
          <a:noFill/>
        </p:spPr>
        <p:txBody>
          <a:bodyPr wrap="square" lIns="0" tIns="0" rIns="0" bIns="0" rtlCol="0">
            <a:spAutoFit/>
          </a:bodyPr>
          <a:lstStyle/>
          <a:p>
            <a:pPr defTabSz="1219050">
              <a:spcAft>
                <a:spcPts val="1600"/>
              </a:spcAft>
              <a:defRPr/>
            </a:pPr>
            <a:r>
              <a:rPr lang="en-US" sz="3200" b="1" dirty="0">
                <a:solidFill>
                  <a:prstClr val="white"/>
                </a:solidFill>
                <a:latin typeface="Arial"/>
              </a:rPr>
              <a:t>CHANGING THE TRAJECTORY OF ALZHEIMER’S DISEASE:</a:t>
            </a:r>
          </a:p>
        </p:txBody>
      </p:sp>
      <p:sp>
        <p:nvSpPr>
          <p:cNvPr id="11" name="Rectangle 10">
            <a:extLst>
              <a:ext uri="{FF2B5EF4-FFF2-40B4-BE49-F238E27FC236}">
                <a16:creationId xmlns:a16="http://schemas.microsoft.com/office/drawing/2014/main" id="{88B8AD60-E4E4-488E-B1E3-D09E128248CA}"/>
              </a:ext>
            </a:extLst>
          </p:cNvPr>
          <p:cNvSpPr/>
          <p:nvPr/>
        </p:nvSpPr>
        <p:spPr>
          <a:xfrm>
            <a:off x="287043" y="1314897"/>
            <a:ext cx="3029997" cy="584775"/>
          </a:xfrm>
          <a:prstGeom prst="rect">
            <a:avLst/>
          </a:prstGeom>
        </p:spPr>
        <p:txBody>
          <a:bodyPr wrap="none">
            <a:spAutoFit/>
          </a:bodyPr>
          <a:lstStyle/>
          <a:p>
            <a:pPr defTabSz="1219050">
              <a:spcAft>
                <a:spcPts val="1600"/>
              </a:spcAft>
              <a:defRPr/>
            </a:pPr>
            <a:r>
              <a:rPr lang="en-US" sz="3200" b="1" dirty="0">
                <a:solidFill>
                  <a:srgbClr val="34D9C3"/>
                </a:solidFill>
                <a:latin typeface="Arial"/>
              </a:rPr>
              <a:t>Delayed Onset</a:t>
            </a:r>
          </a:p>
        </p:txBody>
      </p:sp>
    </p:spTree>
    <p:extLst>
      <p:ext uri="{BB962C8B-B14F-4D97-AF65-F5344CB8AC3E}">
        <p14:creationId xmlns:p14="http://schemas.microsoft.com/office/powerpoint/2010/main" val="126987988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1088657" y="575643"/>
            <a:ext cx="2870600" cy="2883303"/>
          </a:xfrm>
          <a:prstGeom prst="rect">
            <a:avLst/>
          </a:prstGeom>
        </p:spPr>
      </p:pic>
      <p:pic>
        <p:nvPicPr>
          <p:cNvPr id="3" name="Picture 2"/>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15684459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8">
            <a:extLst>
              <a:ext uri="{FF2B5EF4-FFF2-40B4-BE49-F238E27FC236}">
                <a16:creationId xmlns:a16="http://schemas.microsoft.com/office/drawing/2014/main" id="{37703386-B6C0-A94D-9A7B-87493BD08A2A}"/>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8229600" y="1982318"/>
            <a:ext cx="3757211" cy="4092356"/>
          </a:xfrm>
          <a:prstGeom prst="rect">
            <a:avLst/>
          </a:prstGeom>
        </p:spPr>
      </p:pic>
      <p:sp>
        <p:nvSpPr>
          <p:cNvPr id="3" name="Content Placeholder 2"/>
          <p:cNvSpPr>
            <a:spLocks noGrp="1"/>
          </p:cNvSpPr>
          <p:nvPr>
            <p:ph idx="1"/>
          </p:nvPr>
        </p:nvSpPr>
        <p:spPr>
          <a:xfrm>
            <a:off x="490939" y="2278711"/>
            <a:ext cx="7924800" cy="3758157"/>
          </a:xfrm>
        </p:spPr>
        <p:txBody>
          <a:bodyPr/>
          <a:lstStyle/>
          <a:p>
            <a:pPr>
              <a:spcBef>
                <a:spcPts val="1600"/>
              </a:spcBef>
            </a:pPr>
            <a:r>
              <a:rPr lang="en-US" sz="2533" b="1" dirty="0"/>
              <a:t>Alzheimer’s Association is the global leader for Alzheimer’s and dementia science </a:t>
            </a:r>
          </a:p>
          <a:p>
            <a:pPr>
              <a:spcBef>
                <a:spcPts val="1600"/>
              </a:spcBef>
            </a:pPr>
            <a:r>
              <a:rPr lang="en-US" sz="2533" b="1" dirty="0"/>
              <a:t>Exciting time in research</a:t>
            </a:r>
          </a:p>
          <a:p>
            <a:pPr lvl="1">
              <a:spcBef>
                <a:spcPts val="0"/>
              </a:spcBef>
            </a:pPr>
            <a:r>
              <a:rPr lang="en-US" sz="2533" dirty="0"/>
              <a:t>New tools for detection and diagnosis</a:t>
            </a:r>
          </a:p>
          <a:p>
            <a:pPr lvl="1">
              <a:spcBef>
                <a:spcPts val="0"/>
              </a:spcBef>
            </a:pPr>
            <a:r>
              <a:rPr lang="en-US" sz="2533" dirty="0"/>
              <a:t>Growing diversity of therapies under investigation</a:t>
            </a:r>
          </a:p>
          <a:p>
            <a:pPr>
              <a:spcBef>
                <a:spcPts val="1600"/>
              </a:spcBef>
            </a:pPr>
            <a:r>
              <a:rPr lang="en-US" sz="2533" b="1" dirty="0" smtClean="0"/>
              <a:t>There </a:t>
            </a:r>
            <a:r>
              <a:rPr lang="en-US" sz="2533" b="1" dirty="0"/>
              <a:t>is </a:t>
            </a:r>
            <a:r>
              <a:rPr lang="en-US" sz="2533" b="1" u="sng" dirty="0"/>
              <a:t>HOPE</a:t>
            </a:r>
            <a:r>
              <a:rPr lang="en-US" sz="2533" b="1" dirty="0"/>
              <a:t> in research</a:t>
            </a:r>
          </a:p>
          <a:p>
            <a:pPr>
              <a:spcBef>
                <a:spcPts val="1600"/>
              </a:spcBef>
            </a:pPr>
            <a:endParaRPr lang="en-US" sz="2533" dirty="0"/>
          </a:p>
        </p:txBody>
      </p:sp>
      <p:sp>
        <p:nvSpPr>
          <p:cNvPr id="8" name="Rectangle 7">
            <a:extLst>
              <a:ext uri="{FF2B5EF4-FFF2-40B4-BE49-F238E27FC236}">
                <a16:creationId xmlns:a16="http://schemas.microsoft.com/office/drawing/2014/main" id="{6D281342-F1A8-4F15-9902-232AA1B79964}"/>
              </a:ext>
            </a:extLst>
          </p:cNvPr>
          <p:cNvSpPr/>
          <p:nvPr/>
        </p:nvSpPr>
        <p:spPr>
          <a:xfrm>
            <a:off x="0" y="0"/>
            <a:ext cx="12192000" cy="1905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40">
              <a:defRPr/>
            </a:pPr>
            <a:endParaRPr lang="en-US" sz="2400">
              <a:solidFill>
                <a:prstClr val="white"/>
              </a:solidFill>
              <a:latin typeface="Arial"/>
            </a:endParaRPr>
          </a:p>
        </p:txBody>
      </p:sp>
      <p:sp>
        <p:nvSpPr>
          <p:cNvPr id="9" name="Google Shape;263;p56"/>
          <p:cNvSpPr/>
          <p:nvPr/>
        </p:nvSpPr>
        <p:spPr>
          <a:xfrm>
            <a:off x="8651" y="259200"/>
            <a:ext cx="12183300" cy="1341000"/>
          </a:xfrm>
          <a:prstGeom prst="rect">
            <a:avLst/>
          </a:prstGeom>
          <a:solidFill>
            <a:srgbClr val="AEABAB">
              <a:alpha val="49800"/>
            </a:srgbClr>
          </a:solidFill>
          <a:ln>
            <a:noFill/>
          </a:ln>
        </p:spPr>
        <p:txBody>
          <a:bodyPr spcFirstLastPara="1" wrap="square" lIns="91425" tIns="45700" rIns="91425" bIns="45700" anchor="ctr" anchorCtr="0">
            <a:noAutofit/>
          </a:bodyPr>
          <a:lstStyle/>
          <a:p>
            <a:pPr algn="ctr" defTabSz="914377">
              <a:buClr>
                <a:srgbClr val="000000"/>
              </a:buClr>
              <a:defRPr/>
            </a:pPr>
            <a:endParaRPr sz="2400" kern="0">
              <a:solidFill>
                <a:srgbClr val="FFFFFF"/>
              </a:solidFill>
              <a:latin typeface="Arial"/>
              <a:ea typeface="Arial"/>
              <a:cs typeface="Arial"/>
              <a:sym typeface="Arial"/>
            </a:endParaRPr>
          </a:p>
        </p:txBody>
      </p:sp>
      <p:sp>
        <p:nvSpPr>
          <p:cNvPr id="10" name="Google Shape;266;p56"/>
          <p:cNvSpPr/>
          <p:nvPr/>
        </p:nvSpPr>
        <p:spPr>
          <a:xfrm>
            <a:off x="1487400" y="482601"/>
            <a:ext cx="36600" cy="902100"/>
          </a:xfrm>
          <a:prstGeom prst="rect">
            <a:avLst/>
          </a:prstGeom>
          <a:solidFill>
            <a:schemeClr val="lt1"/>
          </a:solidFill>
          <a:ln>
            <a:noFill/>
          </a:ln>
        </p:spPr>
        <p:txBody>
          <a:bodyPr spcFirstLastPara="1" wrap="square" lIns="91425" tIns="45700" rIns="91425" bIns="45700" anchor="ctr" anchorCtr="0">
            <a:noAutofit/>
          </a:bodyPr>
          <a:lstStyle/>
          <a:p>
            <a:pPr algn="ctr" defTabSz="914377">
              <a:buClr>
                <a:srgbClr val="000000"/>
              </a:buClr>
              <a:defRPr/>
            </a:pPr>
            <a:r>
              <a:rPr lang="en-US" sz="2400" kern="0">
                <a:solidFill>
                  <a:srgbClr val="FFFFFF"/>
                </a:solidFill>
                <a:latin typeface="Arial"/>
                <a:ea typeface="Arial"/>
                <a:cs typeface="Arial"/>
                <a:sym typeface="Arial"/>
              </a:rPr>
              <a:t> </a:t>
            </a:r>
            <a:endParaRPr sz="1400" kern="0">
              <a:solidFill>
                <a:srgbClr val="000000"/>
              </a:solidFill>
              <a:latin typeface="Arial"/>
              <a:cs typeface="Arial"/>
              <a:sym typeface="Arial"/>
            </a:endParaRPr>
          </a:p>
        </p:txBody>
      </p:sp>
      <p:sp>
        <p:nvSpPr>
          <p:cNvPr id="11" name="Google Shape;267;p56"/>
          <p:cNvSpPr txBox="1"/>
          <p:nvPr/>
        </p:nvSpPr>
        <p:spPr>
          <a:xfrm>
            <a:off x="1718632" y="641318"/>
            <a:ext cx="7765200" cy="584700"/>
          </a:xfrm>
          <a:prstGeom prst="rect">
            <a:avLst/>
          </a:prstGeom>
          <a:noFill/>
          <a:ln>
            <a:noFill/>
          </a:ln>
        </p:spPr>
        <p:txBody>
          <a:bodyPr spcFirstLastPara="1" wrap="square" lIns="91425" tIns="45700" rIns="91425" bIns="45700" anchor="t" anchorCtr="0">
            <a:noAutofit/>
          </a:bodyPr>
          <a:lstStyle/>
          <a:p>
            <a:pPr defTabSz="914377">
              <a:buClr>
                <a:srgbClr val="000000"/>
              </a:buClr>
              <a:defRPr/>
            </a:pPr>
            <a:r>
              <a:rPr lang="en-US" sz="3200" b="1" kern="0" dirty="0">
                <a:solidFill>
                  <a:srgbClr val="FFFFFF"/>
                </a:solidFill>
                <a:latin typeface="Arial"/>
                <a:cs typeface="Arial"/>
                <a:sym typeface="Arial"/>
              </a:rPr>
              <a:t>IN SUMMARY…</a:t>
            </a:r>
            <a:endParaRPr sz="1400" kern="0" dirty="0">
              <a:solidFill>
                <a:srgbClr val="000000"/>
              </a:solidFill>
              <a:latin typeface="Arial"/>
              <a:cs typeface="Arial"/>
              <a:sym typeface="Arial"/>
            </a:endParaRPr>
          </a:p>
        </p:txBody>
      </p:sp>
      <p:pic>
        <p:nvPicPr>
          <p:cNvPr id="12" name="Picture 11"/>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04800" y="482600"/>
            <a:ext cx="925667" cy="866424"/>
          </a:xfrm>
          <a:prstGeom prst="rect">
            <a:avLst/>
          </a:prstGeom>
        </p:spPr>
      </p:pic>
    </p:spTree>
    <p:extLst>
      <p:ext uri="{BB962C8B-B14F-4D97-AF65-F5344CB8AC3E}">
        <p14:creationId xmlns:p14="http://schemas.microsoft.com/office/powerpoint/2010/main" val="389390135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127000"/>
            <a:ext cx="8229600" cy="6253528"/>
          </a:xfrm>
          <a:prstGeom prst="rect">
            <a:avLst/>
          </a:prstGeom>
          <a:solidFill>
            <a:srgbClr val="E1E2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defRPr/>
            </a:pPr>
            <a:endParaRPr lang="en-US" sz="2400">
              <a:solidFill>
                <a:prstClr val="white"/>
              </a:solidFill>
              <a:latin typeface="Arial"/>
            </a:endParaRPr>
          </a:p>
        </p:txBody>
      </p:sp>
      <p:pic>
        <p:nvPicPr>
          <p:cNvPr id="5" name="Picture 4"/>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8636000" y="1686751"/>
            <a:ext cx="2903632" cy="2717800"/>
          </a:xfrm>
          <a:prstGeom prst="rect">
            <a:avLst/>
          </a:prstGeom>
        </p:spPr>
      </p:pic>
      <p:sp>
        <p:nvSpPr>
          <p:cNvPr id="2" name="TextBox 1"/>
          <p:cNvSpPr txBox="1"/>
          <p:nvPr/>
        </p:nvSpPr>
        <p:spPr>
          <a:xfrm>
            <a:off x="9042445" y="4953001"/>
            <a:ext cx="2029723" cy="584775"/>
          </a:xfrm>
          <a:prstGeom prst="rect">
            <a:avLst/>
          </a:prstGeom>
          <a:noFill/>
        </p:spPr>
        <p:txBody>
          <a:bodyPr wrap="none" rtlCol="0">
            <a:spAutoFit/>
          </a:bodyPr>
          <a:lstStyle/>
          <a:p>
            <a:pPr defTabSz="1219170">
              <a:defRPr/>
            </a:pPr>
            <a:r>
              <a:rPr lang="en-US" sz="3200" b="1" dirty="0">
                <a:solidFill>
                  <a:prstClr val="white"/>
                </a:solidFill>
                <a:latin typeface="Arial"/>
              </a:rPr>
              <a:t>ALZ.ORG</a:t>
            </a:r>
          </a:p>
        </p:txBody>
      </p:sp>
      <p:sp>
        <p:nvSpPr>
          <p:cNvPr id="6" name="TextBox 5"/>
          <p:cNvSpPr txBox="1"/>
          <p:nvPr/>
        </p:nvSpPr>
        <p:spPr>
          <a:xfrm>
            <a:off x="8501698" y="530067"/>
            <a:ext cx="3097323" cy="584775"/>
          </a:xfrm>
          <a:prstGeom prst="rect">
            <a:avLst/>
          </a:prstGeom>
          <a:noFill/>
        </p:spPr>
        <p:txBody>
          <a:bodyPr wrap="none" rtlCol="0">
            <a:spAutoFit/>
          </a:bodyPr>
          <a:lstStyle/>
          <a:p>
            <a:pPr defTabSz="1219170">
              <a:defRPr/>
            </a:pPr>
            <a:r>
              <a:rPr lang="en-US" sz="3200" b="1" dirty="0">
                <a:solidFill>
                  <a:prstClr val="white"/>
                </a:solidFill>
                <a:latin typeface="Arial"/>
              </a:rPr>
              <a:t>1-800-272-3900</a:t>
            </a:r>
          </a:p>
        </p:txBody>
      </p:sp>
      <p:pic>
        <p:nvPicPr>
          <p:cNvPr id="8" name="Picture 7">
            <a:extLst>
              <a:ext uri="{FF2B5EF4-FFF2-40B4-BE49-F238E27FC236}">
                <a16:creationId xmlns:a16="http://schemas.microsoft.com/office/drawing/2014/main" id="{F37CD662-0713-44D5-B2E0-CDF44889103B}"/>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0" y="1026868"/>
            <a:ext cx="8229600" cy="4140517"/>
          </a:xfrm>
          <a:prstGeom prst="rect">
            <a:avLst/>
          </a:prstGeom>
        </p:spPr>
      </p:pic>
    </p:spTree>
    <p:extLst>
      <p:ext uri="{BB962C8B-B14F-4D97-AF65-F5344CB8AC3E}">
        <p14:creationId xmlns:p14="http://schemas.microsoft.com/office/powerpoint/2010/main" val="132504094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 name="Diagram 11"/>
          <p:cNvGraphicFramePr/>
          <p:nvPr>
            <p:extLst/>
          </p:nvPr>
        </p:nvGraphicFramePr>
        <p:xfrm>
          <a:off x="287285" y="-533400"/>
          <a:ext cx="11684000" cy="7620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TextBox 6"/>
          <p:cNvSpPr txBox="1"/>
          <p:nvPr/>
        </p:nvSpPr>
        <p:spPr>
          <a:xfrm>
            <a:off x="66572" y="4132042"/>
            <a:ext cx="12023829" cy="1610697"/>
          </a:xfrm>
          <a:prstGeom prst="rect">
            <a:avLst/>
          </a:prstGeom>
          <a:noFill/>
        </p:spPr>
        <p:txBody>
          <a:bodyPr wrap="square" rtlCol="0">
            <a:spAutoFit/>
          </a:bodyPr>
          <a:lstStyle/>
          <a:p>
            <a:pPr algn="ctr" defTabSz="1219140">
              <a:spcBef>
                <a:spcPts val="1600"/>
              </a:spcBef>
              <a:defRPr/>
            </a:pPr>
            <a:r>
              <a:rPr lang="en-US" sz="2400" b="1" dirty="0">
                <a:solidFill>
                  <a:srgbClr val="4A0D66"/>
                </a:solidFill>
                <a:latin typeface="Arial"/>
              </a:rPr>
              <a:t>MCI is a known risk factor for dementia</a:t>
            </a:r>
          </a:p>
          <a:p>
            <a:pPr algn="ctr" defTabSz="1219140">
              <a:spcBef>
                <a:spcPts val="1600"/>
              </a:spcBef>
              <a:defRPr/>
            </a:pPr>
            <a:r>
              <a:rPr lang="en-US" sz="2400" b="1" dirty="0">
                <a:solidFill>
                  <a:srgbClr val="4A0D66"/>
                </a:solidFill>
                <a:latin typeface="Arial"/>
              </a:rPr>
              <a:t>E</a:t>
            </a:r>
            <a:r>
              <a:rPr lang="en-US" sz="2400" b="1" dirty="0" err="1">
                <a:solidFill>
                  <a:srgbClr val="4A0D66"/>
                </a:solidFill>
                <a:latin typeface="Arial"/>
              </a:rPr>
              <a:t>veryone</a:t>
            </a:r>
            <a:r>
              <a:rPr lang="en-US" sz="2400" b="1" dirty="0">
                <a:solidFill>
                  <a:srgbClr val="4A0D66"/>
                </a:solidFill>
                <a:latin typeface="Arial"/>
              </a:rPr>
              <a:t> who experiences dementia passes through MCI </a:t>
            </a:r>
          </a:p>
          <a:p>
            <a:pPr algn="ctr" defTabSz="1219140">
              <a:spcBef>
                <a:spcPts val="1600"/>
              </a:spcBef>
              <a:defRPr/>
            </a:pPr>
            <a:r>
              <a:rPr lang="en-US" sz="2400" b="1" dirty="0">
                <a:solidFill>
                  <a:srgbClr val="4A0D66"/>
                </a:solidFill>
                <a:latin typeface="Arial"/>
              </a:rPr>
              <a:t>When you prevent new cases of MCI, you are preventing new cases of dementia</a:t>
            </a:r>
          </a:p>
        </p:txBody>
      </p:sp>
      <p:sp>
        <p:nvSpPr>
          <p:cNvPr id="14" name="TextBox 13"/>
          <p:cNvSpPr txBox="1"/>
          <p:nvPr/>
        </p:nvSpPr>
        <p:spPr>
          <a:xfrm>
            <a:off x="2133602" y="1948452"/>
            <a:ext cx="3703244" cy="666977"/>
          </a:xfrm>
          <a:prstGeom prst="rect">
            <a:avLst/>
          </a:prstGeom>
          <a:noFill/>
        </p:spPr>
        <p:txBody>
          <a:bodyPr wrap="square" rtlCol="0">
            <a:spAutoFit/>
          </a:bodyPr>
          <a:lstStyle/>
          <a:p>
            <a:pPr defTabSz="1219140">
              <a:defRPr/>
            </a:pPr>
            <a:r>
              <a:rPr lang="en-US" sz="1867" b="1" dirty="0">
                <a:solidFill>
                  <a:srgbClr val="4A0D66"/>
                </a:solidFill>
                <a:latin typeface="Arial"/>
              </a:rPr>
              <a:t>Impairment does not interfere with activities of daily living</a:t>
            </a:r>
          </a:p>
        </p:txBody>
      </p:sp>
      <p:sp>
        <p:nvSpPr>
          <p:cNvPr id="15" name="TextBox 14"/>
          <p:cNvSpPr txBox="1"/>
          <p:nvPr/>
        </p:nvSpPr>
        <p:spPr>
          <a:xfrm>
            <a:off x="5994400" y="1969473"/>
            <a:ext cx="5588000" cy="666977"/>
          </a:xfrm>
          <a:prstGeom prst="rect">
            <a:avLst/>
          </a:prstGeom>
          <a:noFill/>
        </p:spPr>
        <p:txBody>
          <a:bodyPr wrap="square" rtlCol="0">
            <a:spAutoFit/>
          </a:bodyPr>
          <a:lstStyle/>
          <a:p>
            <a:pPr algn="ctr" defTabSz="1219140">
              <a:defRPr/>
            </a:pPr>
            <a:r>
              <a:rPr lang="en-US" sz="1867" b="1" dirty="0">
                <a:solidFill>
                  <a:srgbClr val="4A0D66"/>
                </a:solidFill>
                <a:latin typeface="Arial"/>
              </a:rPr>
              <a:t>Impairment in two or more cognitive functions that interfere with activities of daily living</a:t>
            </a:r>
          </a:p>
        </p:txBody>
      </p:sp>
      <p:sp>
        <p:nvSpPr>
          <p:cNvPr id="8" name="Rectangle 7">
            <a:extLst>
              <a:ext uri="{FF2B5EF4-FFF2-40B4-BE49-F238E27FC236}">
                <a16:creationId xmlns:a16="http://schemas.microsoft.com/office/drawing/2014/main" id="{6D281342-F1A8-4F15-9902-232AA1B79964}"/>
              </a:ext>
            </a:extLst>
          </p:cNvPr>
          <p:cNvSpPr/>
          <p:nvPr/>
        </p:nvSpPr>
        <p:spPr>
          <a:xfrm>
            <a:off x="0" y="372529"/>
            <a:ext cx="9448800" cy="756455"/>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40">
              <a:defRPr/>
            </a:pPr>
            <a:endParaRPr lang="en-US" sz="2400">
              <a:solidFill>
                <a:prstClr val="white"/>
              </a:solidFill>
              <a:latin typeface="Arial"/>
            </a:endParaRPr>
          </a:p>
        </p:txBody>
      </p:sp>
      <p:sp>
        <p:nvSpPr>
          <p:cNvPr id="9" name="Rectangle 8">
            <a:extLst>
              <a:ext uri="{FF2B5EF4-FFF2-40B4-BE49-F238E27FC236}">
                <a16:creationId xmlns:a16="http://schemas.microsoft.com/office/drawing/2014/main" id="{AE11F738-33EF-4AE4-9780-3A01F6BE6F37}"/>
              </a:ext>
            </a:extLst>
          </p:cNvPr>
          <p:cNvSpPr/>
          <p:nvPr/>
        </p:nvSpPr>
        <p:spPr>
          <a:xfrm>
            <a:off x="697562" y="504535"/>
            <a:ext cx="8242641" cy="492443"/>
          </a:xfrm>
          <a:prstGeom prst="rect">
            <a:avLst/>
          </a:prstGeom>
        </p:spPr>
        <p:txBody>
          <a:bodyPr wrap="none" lIns="0" tIns="0" rIns="0" bIns="0">
            <a:spAutoFit/>
          </a:bodyPr>
          <a:lstStyle/>
          <a:p>
            <a:pPr defTabSz="1219140">
              <a:defRPr/>
            </a:pPr>
            <a:r>
              <a:rPr lang="en-US" sz="3200" b="1" dirty="0">
                <a:solidFill>
                  <a:prstClr val="white"/>
                </a:solidFill>
                <a:latin typeface="Arial"/>
              </a:rPr>
              <a:t>CONTINUUM OF COGNITIVE IMPAIRMENT</a:t>
            </a:r>
          </a:p>
        </p:txBody>
      </p:sp>
    </p:spTree>
    <p:extLst>
      <p:ext uri="{BB962C8B-B14F-4D97-AF65-F5344CB8AC3E}">
        <p14:creationId xmlns:p14="http://schemas.microsoft.com/office/powerpoint/2010/main" val="222346213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244E71FE-928E-DE46-8A03-6669C5886AD1}"/>
              </a:ext>
            </a:extLst>
          </p:cNvPr>
          <p:cNvSpPr/>
          <p:nvPr/>
        </p:nvSpPr>
        <p:spPr>
          <a:xfrm>
            <a:off x="0" y="401221"/>
            <a:ext cx="12192000" cy="119897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08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white"/>
              </a:solidFill>
              <a:effectLst/>
              <a:uLnTx/>
              <a:uFillTx/>
              <a:latin typeface="Arial"/>
              <a:ea typeface="+mn-ea"/>
              <a:cs typeface="+mn-cs"/>
            </a:endParaRPr>
          </a:p>
        </p:txBody>
      </p:sp>
      <p:sp>
        <p:nvSpPr>
          <p:cNvPr id="4" name="Rectangle 3">
            <a:extLst>
              <a:ext uri="{FF2B5EF4-FFF2-40B4-BE49-F238E27FC236}">
                <a16:creationId xmlns:a16="http://schemas.microsoft.com/office/drawing/2014/main" id="{011DE856-A9F4-6149-BB3D-92469FA8C807}"/>
              </a:ext>
            </a:extLst>
          </p:cNvPr>
          <p:cNvSpPr/>
          <p:nvPr/>
        </p:nvSpPr>
        <p:spPr>
          <a:xfrm>
            <a:off x="226664" y="475311"/>
            <a:ext cx="11965336" cy="984885"/>
          </a:xfrm>
          <a:prstGeom prst="rect">
            <a:avLst/>
          </a:prstGeom>
        </p:spPr>
        <p:txBody>
          <a:bodyPr wrap="square" lIns="0" tIns="0" rIns="0" bIns="0">
            <a:spAutoFit/>
          </a:bodyPr>
          <a:lstStyle/>
          <a:p>
            <a:pPr marL="0" marR="0" lvl="0" indent="0" algn="l" defTabSz="1219080" rtl="0" eaLnBrk="1" fontAlgn="auto" latinLnBrk="0" hangingPunct="1">
              <a:lnSpc>
                <a:spcPct val="100000"/>
              </a:lnSpc>
              <a:spcBef>
                <a:spcPts val="0"/>
              </a:spcBef>
              <a:spcAft>
                <a:spcPts val="0"/>
              </a:spcAft>
              <a:buClrTx/>
              <a:buSzTx/>
              <a:buFontTx/>
              <a:buNone/>
              <a:tabLst/>
              <a:defRPr/>
            </a:pPr>
            <a:r>
              <a:rPr kumimoji="0" lang="en-US" sz="3200" b="1" i="0" u="none" strike="noStrike" kern="1200" cap="all" spc="0" normalizeH="0" baseline="0" noProof="0" dirty="0">
                <a:ln>
                  <a:noFill/>
                </a:ln>
                <a:solidFill>
                  <a:prstClr val="white"/>
                </a:solidFill>
                <a:effectLst/>
                <a:uLnTx/>
                <a:uFillTx/>
                <a:latin typeface="Arial"/>
                <a:ea typeface="+mn-ea"/>
                <a:cs typeface="+mn-cs"/>
              </a:rPr>
              <a:t>GENDER, RACIAL &amp; ETHNIC DISPARITIES in Alzheimer’s prevalence &amp; </a:t>
            </a:r>
            <a:r>
              <a:rPr kumimoji="0" lang="en-US" sz="3200" b="1" i="0" u="none" strike="noStrike" kern="1200" cap="all" spc="0" normalizeH="0" baseline="0" noProof="0" dirty="0" smtClean="0">
                <a:ln>
                  <a:noFill/>
                </a:ln>
                <a:solidFill>
                  <a:prstClr val="white"/>
                </a:solidFill>
                <a:effectLst/>
                <a:uLnTx/>
                <a:uFillTx/>
                <a:latin typeface="Arial"/>
                <a:ea typeface="+mn-ea"/>
                <a:cs typeface="+mn-cs"/>
              </a:rPr>
              <a:t>Clinical TRIALS</a:t>
            </a:r>
            <a:endParaRPr kumimoji="0" lang="en-US" sz="3200" b="1" i="0" u="none" strike="noStrike" kern="1200" cap="all" spc="0" normalizeH="0" baseline="0" noProof="0" dirty="0">
              <a:ln>
                <a:noFill/>
              </a:ln>
              <a:solidFill>
                <a:prstClr val="white"/>
              </a:solidFill>
              <a:effectLst/>
              <a:uLnTx/>
              <a:uFillTx/>
              <a:latin typeface="Arial"/>
              <a:ea typeface="+mn-ea"/>
              <a:cs typeface="+mn-cs"/>
            </a:endParaRPr>
          </a:p>
        </p:txBody>
      </p:sp>
      <p:sp>
        <p:nvSpPr>
          <p:cNvPr id="8" name="Rounded Rectangle 7">
            <a:extLst>
              <a:ext uri="{FF2B5EF4-FFF2-40B4-BE49-F238E27FC236}">
                <a16:creationId xmlns:a16="http://schemas.microsoft.com/office/drawing/2014/main" id="{4C30348B-5519-8C44-8925-7B31F6737E0F}"/>
              </a:ext>
            </a:extLst>
          </p:cNvPr>
          <p:cNvSpPr/>
          <p:nvPr/>
        </p:nvSpPr>
        <p:spPr>
          <a:xfrm>
            <a:off x="490960" y="1818002"/>
            <a:ext cx="3454400" cy="4150999"/>
          </a:xfrm>
          <a:prstGeom prst="roundRect">
            <a:avLst/>
          </a:prstGeom>
          <a:ln w="127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121917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rgbClr val="4A0D66"/>
              </a:solidFill>
              <a:effectLst/>
              <a:uLnTx/>
              <a:uFillTx/>
              <a:latin typeface="Arial"/>
              <a:ea typeface="+mn-ea"/>
              <a:cs typeface="+mn-cs"/>
            </a:endParaRPr>
          </a:p>
        </p:txBody>
      </p:sp>
      <p:sp>
        <p:nvSpPr>
          <p:cNvPr id="9" name="TextBox 8">
            <a:extLst>
              <a:ext uri="{FF2B5EF4-FFF2-40B4-BE49-F238E27FC236}">
                <a16:creationId xmlns:a16="http://schemas.microsoft.com/office/drawing/2014/main" id="{CE1572C4-80F5-364F-929E-1C584F4687CA}"/>
              </a:ext>
            </a:extLst>
          </p:cNvPr>
          <p:cNvSpPr txBox="1"/>
          <p:nvPr/>
        </p:nvSpPr>
        <p:spPr>
          <a:xfrm>
            <a:off x="554459" y="4288499"/>
            <a:ext cx="3327400" cy="1077026"/>
          </a:xfrm>
          <a:prstGeom prst="rect">
            <a:avLst/>
          </a:prstGeom>
          <a:noFill/>
        </p:spPr>
        <p:txBody>
          <a:bodyPr wrap="square" rtlCol="0">
            <a:spAutoFit/>
          </a:bodyPr>
          <a:lstStyle/>
          <a:p>
            <a:pPr marL="0" marR="0" lvl="0" indent="0" algn="ctr" defTabSz="1219170" rtl="0" eaLnBrk="1" fontAlgn="auto" latinLnBrk="0" hangingPunct="1">
              <a:lnSpc>
                <a:spcPct val="100000"/>
              </a:lnSpc>
              <a:spcBef>
                <a:spcPts val="0"/>
              </a:spcBef>
              <a:spcAft>
                <a:spcPts val="0"/>
              </a:spcAft>
              <a:buClr>
                <a:srgbClr val="4A0D66"/>
              </a:buClr>
              <a:buSzPts val="1800"/>
              <a:buFontTx/>
              <a:buNone/>
              <a:tabLst/>
              <a:defRPr/>
            </a:pPr>
            <a:r>
              <a:rPr kumimoji="0" lang="en-US" sz="2133" b="0" i="0" u="none" strike="noStrike" kern="1200" cap="none" spc="0" normalizeH="0" baseline="0" noProof="0" dirty="0">
                <a:ln>
                  <a:noFill/>
                </a:ln>
                <a:solidFill>
                  <a:srgbClr val="4A0D66"/>
                </a:solidFill>
                <a:effectLst/>
                <a:uLnTx/>
                <a:uFillTx/>
                <a:latin typeface="Arial"/>
                <a:ea typeface="Arial"/>
                <a:cs typeface="Arial"/>
                <a:sym typeface="Arial"/>
              </a:rPr>
              <a:t>Almost </a:t>
            </a:r>
            <a:r>
              <a:rPr kumimoji="0" lang="en-US" sz="2133" b="1" i="0" u="none" strike="noStrike" kern="1200" cap="none" spc="0" normalizeH="0" baseline="0" noProof="0" dirty="0">
                <a:ln>
                  <a:noFill/>
                </a:ln>
                <a:solidFill>
                  <a:srgbClr val="4A0D66"/>
                </a:solidFill>
                <a:effectLst/>
                <a:uLnTx/>
                <a:uFillTx/>
                <a:latin typeface="Arial"/>
                <a:ea typeface="Arial"/>
                <a:cs typeface="Arial"/>
                <a:sym typeface="Arial"/>
              </a:rPr>
              <a:t>two-thirds</a:t>
            </a:r>
            <a:r>
              <a:rPr kumimoji="0" lang="en-US" sz="2133" b="0" i="0" u="none" strike="noStrike" kern="1200" cap="none" spc="0" normalizeH="0" baseline="0" noProof="0" dirty="0">
                <a:ln>
                  <a:noFill/>
                </a:ln>
                <a:solidFill>
                  <a:srgbClr val="4A0D66"/>
                </a:solidFill>
                <a:effectLst/>
                <a:uLnTx/>
                <a:uFillTx/>
                <a:latin typeface="Arial"/>
                <a:ea typeface="Arial"/>
                <a:cs typeface="Arial"/>
                <a:sym typeface="Arial"/>
              </a:rPr>
              <a:t> of Americans with Alzheimer’s are </a:t>
            </a:r>
            <a:r>
              <a:rPr kumimoji="0" lang="en-US" sz="2133" b="1" i="0" u="none" strike="noStrike" kern="1200" cap="none" spc="0" normalizeH="0" baseline="0" noProof="0" dirty="0">
                <a:ln>
                  <a:noFill/>
                </a:ln>
                <a:solidFill>
                  <a:srgbClr val="4A0D66"/>
                </a:solidFill>
                <a:effectLst/>
                <a:uLnTx/>
                <a:uFillTx/>
                <a:latin typeface="Arial"/>
                <a:ea typeface="Arial"/>
                <a:cs typeface="Arial"/>
                <a:sym typeface="Arial"/>
              </a:rPr>
              <a:t>women.</a:t>
            </a:r>
            <a:endParaRPr kumimoji="0" lang="en-US" sz="2133" b="0" i="0" u="none" strike="noStrike" kern="1200" cap="none" spc="0" normalizeH="0" baseline="0" noProof="0" dirty="0">
              <a:ln>
                <a:noFill/>
              </a:ln>
              <a:solidFill>
                <a:srgbClr val="4A0D66"/>
              </a:solidFill>
              <a:effectLst/>
              <a:uLnTx/>
              <a:uFillTx/>
              <a:latin typeface="Arial"/>
              <a:ea typeface="+mn-ea"/>
              <a:cs typeface="+mn-cs"/>
            </a:endParaRPr>
          </a:p>
        </p:txBody>
      </p:sp>
      <p:sp>
        <p:nvSpPr>
          <p:cNvPr id="13" name="Rounded Rectangle 12">
            <a:extLst>
              <a:ext uri="{FF2B5EF4-FFF2-40B4-BE49-F238E27FC236}">
                <a16:creationId xmlns:a16="http://schemas.microsoft.com/office/drawing/2014/main" id="{4AAA57C6-AAC4-2B49-A008-3F16773BD320}"/>
              </a:ext>
            </a:extLst>
          </p:cNvPr>
          <p:cNvSpPr/>
          <p:nvPr/>
        </p:nvSpPr>
        <p:spPr>
          <a:xfrm>
            <a:off x="4338031" y="1818002"/>
            <a:ext cx="3454400" cy="4150999"/>
          </a:xfrm>
          <a:prstGeom prst="roundRect">
            <a:avLst/>
          </a:prstGeom>
          <a:solidFill>
            <a:schemeClr val="accent1">
              <a:lumMod val="60000"/>
              <a:lumOff val="40000"/>
            </a:schemeClr>
          </a:solidFill>
          <a:ln>
            <a:noFill/>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121917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rgbClr val="4A0D66"/>
              </a:solidFill>
              <a:effectLst/>
              <a:uLnTx/>
              <a:uFillTx/>
              <a:latin typeface="Arial"/>
              <a:ea typeface="+mn-ea"/>
              <a:cs typeface="+mn-cs"/>
            </a:endParaRPr>
          </a:p>
        </p:txBody>
      </p:sp>
      <p:pic>
        <p:nvPicPr>
          <p:cNvPr id="7" name="Picture 6">
            <a:extLst>
              <a:ext uri="{FF2B5EF4-FFF2-40B4-BE49-F238E27FC236}">
                <a16:creationId xmlns:a16="http://schemas.microsoft.com/office/drawing/2014/main" id="{0B7162BA-2E84-434E-A878-816708CF55F4}"/>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474061" y="2257971"/>
            <a:ext cx="1182339" cy="564896"/>
          </a:xfrm>
          <a:prstGeom prst="rect">
            <a:avLst/>
          </a:prstGeom>
        </p:spPr>
      </p:pic>
      <p:sp>
        <p:nvSpPr>
          <p:cNvPr id="12" name="TextBox 11">
            <a:extLst>
              <a:ext uri="{FF2B5EF4-FFF2-40B4-BE49-F238E27FC236}">
                <a16:creationId xmlns:a16="http://schemas.microsoft.com/office/drawing/2014/main" id="{53580925-AAD3-EA42-B7C4-E41A70B6452C}"/>
              </a:ext>
            </a:extLst>
          </p:cNvPr>
          <p:cNvSpPr txBox="1"/>
          <p:nvPr/>
        </p:nvSpPr>
        <p:spPr>
          <a:xfrm>
            <a:off x="4368801" y="3266520"/>
            <a:ext cx="3390476" cy="2061718"/>
          </a:xfrm>
          <a:prstGeom prst="rect">
            <a:avLst/>
          </a:prstGeom>
          <a:noFill/>
        </p:spPr>
        <p:txBody>
          <a:bodyPr wrap="square" rtlCol="0">
            <a:spAutoFit/>
          </a:bodyPr>
          <a:lstStyle/>
          <a:p>
            <a:pPr marL="0" marR="0" lvl="0" indent="0" algn="ctr" defTabSz="1219170" rtl="0" eaLnBrk="1" fontAlgn="auto" latinLnBrk="0" hangingPunct="1">
              <a:lnSpc>
                <a:spcPct val="100000"/>
              </a:lnSpc>
              <a:spcBef>
                <a:spcPts val="480"/>
              </a:spcBef>
              <a:spcAft>
                <a:spcPts val="0"/>
              </a:spcAft>
              <a:buClr>
                <a:srgbClr val="4A0D66"/>
              </a:buClr>
              <a:buSzPts val="1800"/>
              <a:buFontTx/>
              <a:buNone/>
              <a:tabLst/>
              <a:defRPr/>
            </a:pPr>
            <a:r>
              <a:rPr kumimoji="0" lang="en-US" sz="2133" b="0" i="0" u="none" strike="noStrike" kern="1200" cap="none" spc="0" normalizeH="0" baseline="0" noProof="0" dirty="0">
                <a:ln>
                  <a:noFill/>
                </a:ln>
                <a:solidFill>
                  <a:srgbClr val="4A0D66"/>
                </a:solidFill>
                <a:effectLst/>
                <a:uLnTx/>
                <a:uFillTx/>
                <a:latin typeface="Arial"/>
                <a:ea typeface="Arial"/>
                <a:cs typeface="Arial"/>
                <a:sym typeface="Arial"/>
              </a:rPr>
              <a:t>Older </a:t>
            </a:r>
            <a:r>
              <a:rPr kumimoji="0" lang="en-US" sz="2133" b="1" i="0" u="none" strike="noStrike" kern="1200" cap="none" spc="0" normalizeH="0" baseline="0" noProof="0" dirty="0">
                <a:ln>
                  <a:noFill/>
                </a:ln>
                <a:solidFill>
                  <a:srgbClr val="4A0D66"/>
                </a:solidFill>
                <a:effectLst/>
                <a:uLnTx/>
                <a:uFillTx/>
                <a:latin typeface="Arial"/>
                <a:ea typeface="Arial"/>
                <a:cs typeface="Arial"/>
                <a:sym typeface="Arial"/>
              </a:rPr>
              <a:t>Black </a:t>
            </a:r>
            <a:r>
              <a:rPr kumimoji="0" lang="en-US" sz="2133" b="0" i="0" u="none" strike="noStrike" kern="1200" cap="none" spc="0" normalizeH="0" baseline="0" noProof="0" dirty="0">
                <a:ln>
                  <a:noFill/>
                </a:ln>
                <a:solidFill>
                  <a:srgbClr val="4A0D66"/>
                </a:solidFill>
                <a:effectLst/>
                <a:uLnTx/>
                <a:uFillTx/>
                <a:latin typeface="Arial"/>
                <a:ea typeface="Arial"/>
                <a:cs typeface="Arial"/>
                <a:sym typeface="Arial"/>
              </a:rPr>
              <a:t>and </a:t>
            </a:r>
            <a:r>
              <a:rPr kumimoji="0" lang="en-US" sz="2133" b="1" i="0" u="none" strike="noStrike" kern="1200" cap="none" spc="0" normalizeH="0" baseline="0" noProof="0" dirty="0">
                <a:ln>
                  <a:noFill/>
                </a:ln>
                <a:solidFill>
                  <a:srgbClr val="4A0D66"/>
                </a:solidFill>
                <a:effectLst/>
                <a:uLnTx/>
                <a:uFillTx/>
                <a:latin typeface="Arial"/>
                <a:ea typeface="Arial"/>
                <a:cs typeface="Arial"/>
                <a:sym typeface="Arial"/>
              </a:rPr>
              <a:t>Hispanic </a:t>
            </a:r>
            <a:r>
              <a:rPr kumimoji="0" lang="en-US" sz="2133" b="0" i="0" u="none" strike="noStrike" kern="1200" cap="none" spc="0" normalizeH="0" baseline="0" noProof="0" dirty="0">
                <a:ln>
                  <a:noFill/>
                </a:ln>
                <a:solidFill>
                  <a:srgbClr val="4A0D66"/>
                </a:solidFill>
                <a:effectLst/>
                <a:uLnTx/>
                <a:uFillTx/>
                <a:latin typeface="Arial"/>
                <a:ea typeface="Arial"/>
                <a:cs typeface="Arial"/>
                <a:sym typeface="Arial"/>
              </a:rPr>
              <a:t>Americans are disproportionately more likely than older </a:t>
            </a:r>
            <a:r>
              <a:rPr kumimoji="0" lang="en-US" sz="2133" b="1" i="0" u="none" strike="noStrike" kern="1200" cap="none" spc="0" normalizeH="0" baseline="0" noProof="0" dirty="0">
                <a:ln>
                  <a:noFill/>
                </a:ln>
                <a:solidFill>
                  <a:srgbClr val="4A0D66"/>
                </a:solidFill>
                <a:effectLst/>
                <a:uLnTx/>
                <a:uFillTx/>
                <a:latin typeface="Arial"/>
                <a:ea typeface="Arial"/>
                <a:cs typeface="Arial"/>
                <a:sym typeface="Arial"/>
              </a:rPr>
              <a:t>Whites</a:t>
            </a:r>
            <a:r>
              <a:rPr kumimoji="0" lang="en-US" sz="2133" b="0" i="0" u="none" strike="noStrike" kern="1200" cap="none" spc="0" normalizeH="0" baseline="0" noProof="0" dirty="0">
                <a:ln>
                  <a:noFill/>
                </a:ln>
                <a:solidFill>
                  <a:srgbClr val="4A0D66"/>
                </a:solidFill>
                <a:effectLst/>
                <a:uLnTx/>
                <a:uFillTx/>
                <a:latin typeface="Arial"/>
                <a:ea typeface="Arial"/>
                <a:cs typeface="Arial"/>
                <a:sym typeface="Arial"/>
              </a:rPr>
              <a:t> to have Alzheimer’s or other dementias.</a:t>
            </a:r>
            <a:endParaRPr kumimoji="0" lang="en-US" sz="2133" b="0" i="0" u="none" strike="noStrike" kern="1200" cap="none" spc="0" normalizeH="0" baseline="0" noProof="0" dirty="0">
              <a:ln>
                <a:noFill/>
              </a:ln>
              <a:solidFill>
                <a:srgbClr val="4A0D66"/>
              </a:solidFill>
              <a:effectLst/>
              <a:uLnTx/>
              <a:uFillTx/>
              <a:latin typeface="Arial"/>
              <a:ea typeface="+mn-ea"/>
              <a:cs typeface="+mn-cs"/>
            </a:endParaRPr>
          </a:p>
        </p:txBody>
      </p:sp>
      <p:sp>
        <p:nvSpPr>
          <p:cNvPr id="14" name="Google Shape;940;p39">
            <a:extLst>
              <a:ext uri="{FF2B5EF4-FFF2-40B4-BE49-F238E27FC236}">
                <a16:creationId xmlns:a16="http://schemas.microsoft.com/office/drawing/2014/main" id="{BD433841-4BD1-FE43-AACD-D7523848FD10}"/>
              </a:ext>
            </a:extLst>
          </p:cNvPr>
          <p:cNvSpPr txBox="1"/>
          <p:nvPr/>
        </p:nvSpPr>
        <p:spPr>
          <a:xfrm>
            <a:off x="9386225" y="6234590"/>
            <a:ext cx="2247503" cy="348824"/>
          </a:xfrm>
          <a:prstGeom prst="rect">
            <a:avLst/>
          </a:prstGeom>
          <a:noFill/>
          <a:ln>
            <a:noFill/>
          </a:ln>
        </p:spPr>
        <p:txBody>
          <a:bodyPr spcFirstLastPara="1" wrap="square" lIns="121900" tIns="60933" rIns="121900" bIns="60933" anchor="t" anchorCtr="0">
            <a:sp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r>
              <a:rPr kumimoji="0" lang="en-US" sz="1467" b="0" i="1" u="none" strike="noStrike" kern="0" cap="none" spc="0" normalizeH="0" baseline="0" noProof="0" dirty="0">
                <a:ln>
                  <a:noFill/>
                </a:ln>
                <a:solidFill>
                  <a:prstClr val="white"/>
                </a:solidFill>
                <a:effectLst/>
                <a:uLnTx/>
                <a:uFillTx/>
                <a:latin typeface="Arial"/>
                <a:ea typeface="Arial"/>
                <a:cs typeface="Arial"/>
                <a:sym typeface="Arial"/>
              </a:rPr>
              <a:t>Facts and Figures 2021</a:t>
            </a:r>
            <a:endParaRPr kumimoji="0" sz="1467" b="0" i="1" u="none" strike="noStrike" kern="0" cap="none" spc="0" normalizeH="0" baseline="0" noProof="0" dirty="0">
              <a:ln>
                <a:noFill/>
              </a:ln>
              <a:solidFill>
                <a:prstClr val="white"/>
              </a:solidFill>
              <a:effectLst/>
              <a:uLnTx/>
              <a:uFillTx/>
              <a:latin typeface="Arial"/>
              <a:ea typeface="+mn-ea"/>
              <a:cs typeface="Arial"/>
              <a:sym typeface="Arial"/>
            </a:endParaRPr>
          </a:p>
        </p:txBody>
      </p:sp>
      <p:sp>
        <p:nvSpPr>
          <p:cNvPr id="15" name="Rounded Rectangle 14">
            <a:extLst>
              <a:ext uri="{FF2B5EF4-FFF2-40B4-BE49-F238E27FC236}">
                <a16:creationId xmlns:a16="http://schemas.microsoft.com/office/drawing/2014/main" id="{59518EF1-497A-614F-97AD-C8C98517278F}"/>
              </a:ext>
            </a:extLst>
          </p:cNvPr>
          <p:cNvSpPr/>
          <p:nvPr/>
        </p:nvSpPr>
        <p:spPr>
          <a:xfrm>
            <a:off x="8177709" y="1818002"/>
            <a:ext cx="3454400" cy="4150999"/>
          </a:xfrm>
          <a:prstGeom prst="roundRect">
            <a:avLst/>
          </a:prstGeom>
          <a:solidFill>
            <a:schemeClr val="tx1"/>
          </a:solidFill>
          <a:ln>
            <a:noFill/>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121917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rgbClr val="4A0D66"/>
              </a:solidFill>
              <a:effectLst/>
              <a:uLnTx/>
              <a:uFillTx/>
              <a:latin typeface="Arial"/>
              <a:ea typeface="+mn-ea"/>
              <a:cs typeface="+mn-cs"/>
            </a:endParaRPr>
          </a:p>
        </p:txBody>
      </p:sp>
      <p:pic>
        <p:nvPicPr>
          <p:cNvPr id="16" name="Picture 15">
            <a:extLst>
              <a:ext uri="{FF2B5EF4-FFF2-40B4-BE49-F238E27FC236}">
                <a16:creationId xmlns:a16="http://schemas.microsoft.com/office/drawing/2014/main" id="{2A709340-50E8-EF4B-BF1A-5161D6B31D99}"/>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9535085" y="2257972"/>
            <a:ext cx="739649" cy="642113"/>
          </a:xfrm>
          <a:prstGeom prst="rect">
            <a:avLst/>
          </a:prstGeom>
        </p:spPr>
      </p:pic>
      <p:graphicFrame>
        <p:nvGraphicFramePr>
          <p:cNvPr id="23" name="Chart 22">
            <a:extLst>
              <a:ext uri="{FF2B5EF4-FFF2-40B4-BE49-F238E27FC236}">
                <a16:creationId xmlns:a16="http://schemas.microsoft.com/office/drawing/2014/main" id="{B9F98A03-92A6-1546-A66E-9D577973D3D7}"/>
              </a:ext>
            </a:extLst>
          </p:cNvPr>
          <p:cNvGraphicFramePr>
            <a:graphicFrameLocks/>
          </p:cNvGraphicFramePr>
          <p:nvPr>
            <p:extLst/>
          </p:nvPr>
        </p:nvGraphicFramePr>
        <p:xfrm>
          <a:off x="1045094" y="1830192"/>
          <a:ext cx="2346132" cy="2174955"/>
        </p:xfrm>
        <a:graphic>
          <a:graphicData uri="http://schemas.openxmlformats.org/drawingml/2006/chart">
            <c:chart xmlns:c="http://schemas.openxmlformats.org/drawingml/2006/chart" xmlns:r="http://schemas.openxmlformats.org/officeDocument/2006/relationships" r:id="rId5"/>
          </a:graphicData>
        </a:graphic>
      </p:graphicFrame>
      <p:pic>
        <p:nvPicPr>
          <p:cNvPr id="17" name="Picture 16">
            <a:extLst>
              <a:ext uri="{FF2B5EF4-FFF2-40B4-BE49-F238E27FC236}">
                <a16:creationId xmlns:a16="http://schemas.microsoft.com/office/drawing/2014/main" id="{6E4D86ED-2323-2B4F-9AD5-82ACB57A4855}"/>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10179457" y="2143860"/>
            <a:ext cx="515976" cy="515976"/>
          </a:xfrm>
          <a:prstGeom prst="rect">
            <a:avLst/>
          </a:prstGeom>
        </p:spPr>
      </p:pic>
      <p:sp>
        <p:nvSpPr>
          <p:cNvPr id="18" name="TextBox 17">
            <a:extLst>
              <a:ext uri="{FF2B5EF4-FFF2-40B4-BE49-F238E27FC236}">
                <a16:creationId xmlns:a16="http://schemas.microsoft.com/office/drawing/2014/main" id="{659336A1-355A-864B-A283-F27FE18A6830}"/>
              </a:ext>
            </a:extLst>
          </p:cNvPr>
          <p:cNvSpPr txBox="1"/>
          <p:nvPr/>
        </p:nvSpPr>
        <p:spPr>
          <a:xfrm>
            <a:off x="8209670" y="3099806"/>
            <a:ext cx="3390476" cy="2389950"/>
          </a:xfrm>
          <a:prstGeom prst="rect">
            <a:avLst/>
          </a:prstGeom>
          <a:noFill/>
        </p:spPr>
        <p:txBody>
          <a:bodyPr wrap="square" rtlCol="0">
            <a:spAutoFit/>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kumimoji="0" lang="en-US" sz="2133" b="1" i="0" u="none" strike="noStrike" kern="1200" cap="none" spc="0" normalizeH="0" baseline="0" noProof="0" dirty="0" err="1">
                <a:ln>
                  <a:noFill/>
                </a:ln>
                <a:solidFill>
                  <a:prstClr val="white"/>
                </a:solidFill>
                <a:effectLst/>
                <a:uLnTx/>
                <a:uFillTx/>
                <a:latin typeface="Arial"/>
                <a:ea typeface="+mn-ea"/>
                <a:cs typeface="+mn-cs"/>
              </a:rPr>
              <a:t>Ethnoracial</a:t>
            </a:r>
            <a:r>
              <a:rPr kumimoji="0" lang="en-US" sz="2133" b="0" i="0" u="none" strike="noStrike" kern="1200" cap="none" spc="0" normalizeH="0" baseline="0" noProof="0" dirty="0">
                <a:ln>
                  <a:noFill/>
                </a:ln>
                <a:solidFill>
                  <a:prstClr val="white"/>
                </a:solidFill>
                <a:effectLst/>
                <a:uLnTx/>
                <a:uFillTx/>
                <a:latin typeface="Arial"/>
                <a:ea typeface="+mn-ea"/>
                <a:cs typeface="+mn-cs"/>
              </a:rPr>
              <a:t> groups have been historically </a:t>
            </a:r>
            <a:r>
              <a:rPr kumimoji="0" lang="en-US" sz="2133" b="1" i="0" u="none" strike="noStrike" kern="1200" cap="none" spc="0" normalizeH="0" baseline="0" noProof="0" dirty="0">
                <a:ln>
                  <a:noFill/>
                </a:ln>
                <a:solidFill>
                  <a:prstClr val="white"/>
                </a:solidFill>
                <a:effectLst/>
                <a:uLnTx/>
                <a:uFillTx/>
                <a:latin typeface="Arial"/>
                <a:ea typeface="+mn-ea"/>
                <a:cs typeface="+mn-cs"/>
              </a:rPr>
              <a:t>underrepresented</a:t>
            </a:r>
            <a:r>
              <a:rPr kumimoji="0" lang="en-US" sz="2133" b="0" i="0" u="none" strike="noStrike" kern="1200" cap="none" spc="0" normalizeH="0" baseline="0" noProof="0" dirty="0">
                <a:ln>
                  <a:noFill/>
                </a:ln>
                <a:solidFill>
                  <a:prstClr val="white"/>
                </a:solidFill>
                <a:effectLst/>
                <a:uLnTx/>
                <a:uFillTx/>
                <a:latin typeface="Arial"/>
                <a:ea typeface="+mn-ea"/>
                <a:cs typeface="+mn-cs"/>
              </a:rPr>
              <a:t> in clinical studies, underscoring the need for more </a:t>
            </a:r>
            <a:r>
              <a:rPr kumimoji="0" lang="en-US" sz="2133" b="1" i="0" u="none" strike="noStrike" kern="1200" cap="none" spc="0" normalizeH="0" baseline="0" noProof="0" dirty="0">
                <a:ln>
                  <a:noFill/>
                </a:ln>
                <a:solidFill>
                  <a:prstClr val="white"/>
                </a:solidFill>
                <a:effectLst/>
                <a:uLnTx/>
                <a:uFillTx/>
                <a:latin typeface="Arial"/>
                <a:ea typeface="+mn-ea"/>
                <a:cs typeface="+mn-cs"/>
              </a:rPr>
              <a:t>diversity</a:t>
            </a:r>
            <a:r>
              <a:rPr kumimoji="0" lang="en-US" sz="2133" b="0" i="0" u="none" strike="noStrike" kern="1200" cap="none" spc="0" normalizeH="0" baseline="0" noProof="0" dirty="0">
                <a:ln>
                  <a:noFill/>
                </a:ln>
                <a:solidFill>
                  <a:prstClr val="white"/>
                </a:solidFill>
                <a:effectLst/>
                <a:uLnTx/>
                <a:uFillTx/>
                <a:latin typeface="Arial"/>
                <a:ea typeface="+mn-ea"/>
                <a:cs typeface="+mn-cs"/>
              </a:rPr>
              <a:t> in dementia research.</a:t>
            </a:r>
          </a:p>
        </p:txBody>
      </p:sp>
      <p:pic>
        <p:nvPicPr>
          <p:cNvPr id="5" name="Picture 4">
            <a:extLst>
              <a:ext uri="{FF2B5EF4-FFF2-40B4-BE49-F238E27FC236}">
                <a16:creationId xmlns:a16="http://schemas.microsoft.com/office/drawing/2014/main" id="{C910A2DE-18B5-7743-AF20-DA455F34E7F9}"/>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1655762" y="2667543"/>
            <a:ext cx="391973" cy="820408"/>
          </a:xfrm>
          <a:prstGeom prst="rect">
            <a:avLst/>
          </a:prstGeom>
        </p:spPr>
      </p:pic>
      <p:pic>
        <p:nvPicPr>
          <p:cNvPr id="6" name="Picture 5">
            <a:extLst>
              <a:ext uri="{FF2B5EF4-FFF2-40B4-BE49-F238E27FC236}">
                <a16:creationId xmlns:a16="http://schemas.microsoft.com/office/drawing/2014/main" id="{D8AD1DCB-9306-A141-9498-4FF5A73D6564}"/>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2442604" y="2263514"/>
            <a:ext cx="349505" cy="731521"/>
          </a:xfrm>
          <a:prstGeom prst="rect">
            <a:avLst/>
          </a:prstGeom>
        </p:spPr>
      </p:pic>
    </p:spTree>
    <p:extLst>
      <p:ext uri="{BB962C8B-B14F-4D97-AF65-F5344CB8AC3E}">
        <p14:creationId xmlns:p14="http://schemas.microsoft.com/office/powerpoint/2010/main" val="40585512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Straight Connector 2">
            <a:extLst>
              <a:ext uri="{FF2B5EF4-FFF2-40B4-BE49-F238E27FC236}">
                <a16:creationId xmlns:a16="http://schemas.microsoft.com/office/drawing/2014/main" id="{9870476A-47F1-4BE8-8EE7-6F1DED9C30AE}"/>
              </a:ext>
            </a:extLst>
          </p:cNvPr>
          <p:cNvCxnSpPr/>
          <p:nvPr/>
        </p:nvCxnSpPr>
        <p:spPr>
          <a:xfrm>
            <a:off x="798564" y="1137240"/>
            <a:ext cx="3048000" cy="0"/>
          </a:xfrm>
          <a:prstGeom prst="line">
            <a:avLst/>
          </a:prstGeom>
          <a:ln w="25400"/>
        </p:spPr>
        <p:style>
          <a:lnRef idx="1">
            <a:schemeClr val="accent1"/>
          </a:lnRef>
          <a:fillRef idx="0">
            <a:schemeClr val="accent1"/>
          </a:fillRef>
          <a:effectRef idx="0">
            <a:schemeClr val="accent1"/>
          </a:effectRef>
          <a:fontRef idx="minor">
            <a:schemeClr val="tx1"/>
          </a:fontRef>
        </p:style>
      </p:cxnSp>
      <p:grpSp>
        <p:nvGrpSpPr>
          <p:cNvPr id="53" name="Group 52">
            <a:extLst>
              <a:ext uri="{FF2B5EF4-FFF2-40B4-BE49-F238E27FC236}">
                <a16:creationId xmlns:a16="http://schemas.microsoft.com/office/drawing/2014/main" id="{E7FC218E-EE08-4B51-90D0-3B41EBC73308}"/>
              </a:ext>
            </a:extLst>
          </p:cNvPr>
          <p:cNvGrpSpPr/>
          <p:nvPr/>
        </p:nvGrpSpPr>
        <p:grpSpPr>
          <a:xfrm>
            <a:off x="200577" y="1639577"/>
            <a:ext cx="11460007" cy="4350633"/>
            <a:chOff x="0" y="1044479"/>
            <a:chExt cx="9020771" cy="3424611"/>
          </a:xfrm>
        </p:grpSpPr>
        <p:cxnSp>
          <p:nvCxnSpPr>
            <p:cNvPr id="8" name="Straight Connector 7">
              <a:extLst>
                <a:ext uri="{FF2B5EF4-FFF2-40B4-BE49-F238E27FC236}">
                  <a16:creationId xmlns:a16="http://schemas.microsoft.com/office/drawing/2014/main" id="{98E3B3E3-A674-47AA-8554-9544ABAA5AC8}"/>
                </a:ext>
              </a:extLst>
            </p:cNvPr>
            <p:cNvCxnSpPr>
              <a:cxnSpLocks/>
            </p:cNvCxnSpPr>
            <p:nvPr/>
          </p:nvCxnSpPr>
          <p:spPr>
            <a:xfrm>
              <a:off x="1098961" y="3085509"/>
              <a:ext cx="5759039" cy="0"/>
            </a:xfrm>
            <a:prstGeom prst="line">
              <a:avLst/>
            </a:prstGeom>
            <a:ln w="25400">
              <a:solidFill>
                <a:schemeClr val="accent2"/>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84920042-55F2-4362-A6BD-BCBC7D3089E6}"/>
                </a:ext>
              </a:extLst>
            </p:cNvPr>
            <p:cNvCxnSpPr>
              <a:cxnSpLocks/>
            </p:cNvCxnSpPr>
            <p:nvPr/>
          </p:nvCxnSpPr>
          <p:spPr>
            <a:xfrm>
              <a:off x="6858000" y="3085509"/>
              <a:ext cx="2105785" cy="0"/>
            </a:xfrm>
            <a:prstGeom prst="line">
              <a:avLst/>
            </a:prstGeom>
            <a:ln w="25400">
              <a:solidFill>
                <a:schemeClr val="accent2"/>
              </a:solidFill>
              <a:prstDash val="dash"/>
              <a:headEnd type="none"/>
              <a:tailEnd type="oval"/>
            </a:ln>
          </p:spPr>
          <p:style>
            <a:lnRef idx="1">
              <a:schemeClr val="accent1"/>
            </a:lnRef>
            <a:fillRef idx="0">
              <a:schemeClr val="accent1"/>
            </a:fillRef>
            <a:effectRef idx="0">
              <a:schemeClr val="accent1"/>
            </a:effectRef>
            <a:fontRef idx="minor">
              <a:schemeClr val="tx1"/>
            </a:fontRef>
          </p:style>
        </p:cxnSp>
        <p:sp>
          <p:nvSpPr>
            <p:cNvPr id="12" name="TextBox 11">
              <a:extLst>
                <a:ext uri="{FF2B5EF4-FFF2-40B4-BE49-F238E27FC236}">
                  <a16:creationId xmlns:a16="http://schemas.microsoft.com/office/drawing/2014/main" id="{D556A350-F77A-4D14-A4B8-6C2C4E5AFD74}"/>
                </a:ext>
              </a:extLst>
            </p:cNvPr>
            <p:cNvSpPr txBox="1"/>
            <p:nvPr/>
          </p:nvSpPr>
          <p:spPr>
            <a:xfrm>
              <a:off x="6796164" y="3173884"/>
              <a:ext cx="1188720" cy="193813"/>
            </a:xfrm>
            <a:prstGeom prst="rect">
              <a:avLst/>
            </a:prstGeom>
            <a:noFill/>
          </p:spPr>
          <p:txBody>
            <a:bodyPr wrap="square" lIns="0" tIns="0" rIns="0" bIns="0" rtlCol="0">
              <a:spAutoFit/>
            </a:bodyPr>
            <a:lstStyle/>
            <a:p>
              <a:pPr algn="ctr" defTabSz="1219170">
                <a:spcAft>
                  <a:spcPts val="1600"/>
                </a:spcAft>
                <a:defRPr/>
              </a:pPr>
              <a:r>
                <a:rPr lang="en-US" sz="1600" dirty="0">
                  <a:solidFill>
                    <a:srgbClr val="808285">
                      <a:lumMod val="75000"/>
                    </a:srgbClr>
                  </a:solidFill>
                  <a:latin typeface="Arial"/>
                </a:rPr>
                <a:t>Late-life</a:t>
              </a:r>
            </a:p>
          </p:txBody>
        </p:sp>
        <p:sp>
          <p:nvSpPr>
            <p:cNvPr id="13" name="TextBox 12">
              <a:extLst>
                <a:ext uri="{FF2B5EF4-FFF2-40B4-BE49-F238E27FC236}">
                  <a16:creationId xmlns:a16="http://schemas.microsoft.com/office/drawing/2014/main" id="{78210E8B-8F38-4BE5-9B68-FC8850EE6128}"/>
                </a:ext>
              </a:extLst>
            </p:cNvPr>
            <p:cNvSpPr txBox="1"/>
            <p:nvPr/>
          </p:nvSpPr>
          <p:spPr>
            <a:xfrm>
              <a:off x="5169974" y="3173884"/>
              <a:ext cx="822960" cy="193813"/>
            </a:xfrm>
            <a:prstGeom prst="rect">
              <a:avLst/>
            </a:prstGeom>
            <a:noFill/>
          </p:spPr>
          <p:txBody>
            <a:bodyPr wrap="square" lIns="0" tIns="0" rIns="0" bIns="0" rtlCol="0">
              <a:spAutoFit/>
            </a:bodyPr>
            <a:lstStyle/>
            <a:p>
              <a:pPr algn="ctr" defTabSz="1219170">
                <a:spcAft>
                  <a:spcPts val="1600"/>
                </a:spcAft>
                <a:defRPr/>
              </a:pPr>
              <a:r>
                <a:rPr lang="en-US" sz="1600" dirty="0">
                  <a:solidFill>
                    <a:srgbClr val="808285">
                      <a:lumMod val="75000"/>
                    </a:srgbClr>
                  </a:solidFill>
                  <a:latin typeface="Arial"/>
                </a:rPr>
                <a:t>Mid-life</a:t>
              </a:r>
            </a:p>
          </p:txBody>
        </p:sp>
        <p:sp>
          <p:nvSpPr>
            <p:cNvPr id="14" name="TextBox 13">
              <a:extLst>
                <a:ext uri="{FF2B5EF4-FFF2-40B4-BE49-F238E27FC236}">
                  <a16:creationId xmlns:a16="http://schemas.microsoft.com/office/drawing/2014/main" id="{EFBAE1E6-7B71-4F37-9897-4BF46DBFC721}"/>
                </a:ext>
              </a:extLst>
            </p:cNvPr>
            <p:cNvSpPr txBox="1"/>
            <p:nvPr/>
          </p:nvSpPr>
          <p:spPr>
            <a:xfrm>
              <a:off x="3536748" y="3173884"/>
              <a:ext cx="1005840" cy="193813"/>
            </a:xfrm>
            <a:prstGeom prst="rect">
              <a:avLst/>
            </a:prstGeom>
            <a:noFill/>
          </p:spPr>
          <p:txBody>
            <a:bodyPr wrap="square" lIns="0" tIns="0" rIns="0" bIns="0" rtlCol="0">
              <a:spAutoFit/>
            </a:bodyPr>
            <a:lstStyle/>
            <a:p>
              <a:pPr algn="ctr" defTabSz="1219170">
                <a:spcAft>
                  <a:spcPts val="1600"/>
                </a:spcAft>
                <a:defRPr/>
              </a:pPr>
              <a:r>
                <a:rPr lang="en-US" sz="1600" dirty="0">
                  <a:solidFill>
                    <a:srgbClr val="808285">
                      <a:lumMod val="75000"/>
                    </a:srgbClr>
                  </a:solidFill>
                  <a:latin typeface="Arial"/>
                </a:rPr>
                <a:t>Adult-life</a:t>
              </a:r>
            </a:p>
          </p:txBody>
        </p:sp>
        <p:sp>
          <p:nvSpPr>
            <p:cNvPr id="15" name="Oval 14">
              <a:extLst>
                <a:ext uri="{FF2B5EF4-FFF2-40B4-BE49-F238E27FC236}">
                  <a16:creationId xmlns:a16="http://schemas.microsoft.com/office/drawing/2014/main" id="{B34F171C-5763-4135-A203-2CE4D63EAF02}"/>
                </a:ext>
              </a:extLst>
            </p:cNvPr>
            <p:cNvSpPr/>
            <p:nvPr/>
          </p:nvSpPr>
          <p:spPr>
            <a:xfrm>
              <a:off x="3461925" y="3044708"/>
              <a:ext cx="73152" cy="73152"/>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defRPr/>
              </a:pPr>
              <a:endParaRPr lang="en-US" sz="2133">
                <a:solidFill>
                  <a:prstClr val="white"/>
                </a:solidFill>
                <a:latin typeface="Arial"/>
              </a:endParaRPr>
            </a:p>
          </p:txBody>
        </p:sp>
        <p:sp>
          <p:nvSpPr>
            <p:cNvPr id="16" name="Oval 15">
              <a:extLst>
                <a:ext uri="{FF2B5EF4-FFF2-40B4-BE49-F238E27FC236}">
                  <a16:creationId xmlns:a16="http://schemas.microsoft.com/office/drawing/2014/main" id="{4C99A443-71AF-4A78-85E7-BEA7A0E89CC0}"/>
                </a:ext>
              </a:extLst>
            </p:cNvPr>
            <p:cNvSpPr/>
            <p:nvPr/>
          </p:nvSpPr>
          <p:spPr>
            <a:xfrm>
              <a:off x="5046452" y="3042399"/>
              <a:ext cx="73152" cy="73152"/>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defRPr/>
              </a:pPr>
              <a:endParaRPr lang="en-US" sz="2133">
                <a:solidFill>
                  <a:prstClr val="white"/>
                </a:solidFill>
                <a:latin typeface="Arial"/>
              </a:endParaRPr>
            </a:p>
          </p:txBody>
        </p:sp>
        <p:sp>
          <p:nvSpPr>
            <p:cNvPr id="17" name="Rectangle 16">
              <a:extLst>
                <a:ext uri="{FF2B5EF4-FFF2-40B4-BE49-F238E27FC236}">
                  <a16:creationId xmlns:a16="http://schemas.microsoft.com/office/drawing/2014/main" id="{22D03CB5-5B3C-4628-BB7A-432599C49E3D}"/>
                </a:ext>
              </a:extLst>
            </p:cNvPr>
            <p:cNvSpPr/>
            <p:nvPr/>
          </p:nvSpPr>
          <p:spPr>
            <a:xfrm>
              <a:off x="4396203" y="1789054"/>
              <a:ext cx="1373650" cy="360715"/>
            </a:xfrm>
            <a:prstGeom prst="rect">
              <a:avLst/>
            </a:prstGeom>
            <a:solidFill>
              <a:schemeClr val="accent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defRPr/>
              </a:pPr>
              <a:r>
                <a:rPr lang="en-US" sz="1600" dirty="0">
                  <a:solidFill>
                    <a:srgbClr val="808285">
                      <a:lumMod val="75000"/>
                    </a:srgbClr>
                  </a:solidFill>
                  <a:latin typeface="Arial"/>
                </a:rPr>
                <a:t>Obesity</a:t>
              </a:r>
            </a:p>
          </p:txBody>
        </p:sp>
        <p:sp>
          <p:nvSpPr>
            <p:cNvPr id="18" name="Rectangle 17">
              <a:extLst>
                <a:ext uri="{FF2B5EF4-FFF2-40B4-BE49-F238E27FC236}">
                  <a16:creationId xmlns:a16="http://schemas.microsoft.com/office/drawing/2014/main" id="{1743DEEE-E569-4C5B-97A7-7FEF5AF3EEA0}"/>
                </a:ext>
              </a:extLst>
            </p:cNvPr>
            <p:cNvSpPr/>
            <p:nvPr/>
          </p:nvSpPr>
          <p:spPr>
            <a:xfrm>
              <a:off x="4396203" y="2186711"/>
              <a:ext cx="1373650" cy="360715"/>
            </a:xfrm>
            <a:prstGeom prst="rect">
              <a:avLst/>
            </a:prstGeom>
            <a:solidFill>
              <a:schemeClr val="accent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defRPr/>
              </a:pPr>
              <a:r>
                <a:rPr lang="en-US" sz="1600" dirty="0">
                  <a:solidFill>
                    <a:srgbClr val="808285">
                      <a:lumMod val="75000"/>
                    </a:srgbClr>
                  </a:solidFill>
                  <a:latin typeface="Arial"/>
                </a:rPr>
                <a:t>Hypertension</a:t>
              </a:r>
            </a:p>
          </p:txBody>
        </p:sp>
        <p:sp>
          <p:nvSpPr>
            <p:cNvPr id="19" name="Rectangle 18">
              <a:extLst>
                <a:ext uri="{FF2B5EF4-FFF2-40B4-BE49-F238E27FC236}">
                  <a16:creationId xmlns:a16="http://schemas.microsoft.com/office/drawing/2014/main" id="{759B4C3D-BAFB-4DAF-8CB3-9F2BC734E8E6}"/>
                </a:ext>
              </a:extLst>
            </p:cNvPr>
            <p:cNvSpPr/>
            <p:nvPr/>
          </p:nvSpPr>
          <p:spPr>
            <a:xfrm>
              <a:off x="4396203" y="2584368"/>
              <a:ext cx="1373650" cy="360715"/>
            </a:xfrm>
            <a:prstGeom prst="rect">
              <a:avLst/>
            </a:prstGeom>
            <a:solidFill>
              <a:schemeClr val="accent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defRPr/>
              </a:pPr>
              <a:r>
                <a:rPr lang="en-US" sz="1600" dirty="0">
                  <a:solidFill>
                    <a:srgbClr val="808285">
                      <a:lumMod val="75000"/>
                    </a:srgbClr>
                  </a:solidFill>
                  <a:latin typeface="Arial"/>
                </a:rPr>
                <a:t>Dyslipidemia</a:t>
              </a:r>
            </a:p>
          </p:txBody>
        </p:sp>
        <p:sp>
          <p:nvSpPr>
            <p:cNvPr id="20" name="Rectangle 19">
              <a:extLst>
                <a:ext uri="{FF2B5EF4-FFF2-40B4-BE49-F238E27FC236}">
                  <a16:creationId xmlns:a16="http://schemas.microsoft.com/office/drawing/2014/main" id="{128A8D12-014F-451E-9B6B-9F7751085432}"/>
                </a:ext>
              </a:extLst>
            </p:cNvPr>
            <p:cNvSpPr/>
            <p:nvPr/>
          </p:nvSpPr>
          <p:spPr>
            <a:xfrm>
              <a:off x="7330928" y="1789054"/>
              <a:ext cx="1373650" cy="573206"/>
            </a:xfrm>
            <a:prstGeom prst="rect">
              <a:avLst/>
            </a:prstGeom>
            <a:solidFill>
              <a:schemeClr val="bg2">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defRPr/>
              </a:pPr>
              <a:r>
                <a:rPr lang="en-US" sz="1600" dirty="0">
                  <a:solidFill>
                    <a:srgbClr val="808285">
                      <a:lumMod val="75000"/>
                    </a:srgbClr>
                  </a:solidFill>
                  <a:latin typeface="Arial"/>
                </a:rPr>
                <a:t>Neuronal damage</a:t>
              </a:r>
            </a:p>
          </p:txBody>
        </p:sp>
        <p:sp>
          <p:nvSpPr>
            <p:cNvPr id="21" name="Rectangle 20">
              <a:extLst>
                <a:ext uri="{FF2B5EF4-FFF2-40B4-BE49-F238E27FC236}">
                  <a16:creationId xmlns:a16="http://schemas.microsoft.com/office/drawing/2014/main" id="{DEAC984F-592F-4A56-8E75-13F8199A18FE}"/>
                </a:ext>
              </a:extLst>
            </p:cNvPr>
            <p:cNvSpPr/>
            <p:nvPr/>
          </p:nvSpPr>
          <p:spPr>
            <a:xfrm>
              <a:off x="7330928" y="2403060"/>
              <a:ext cx="1373650" cy="542019"/>
            </a:xfrm>
            <a:prstGeom prst="rect">
              <a:avLst/>
            </a:prstGeom>
            <a:solidFill>
              <a:schemeClr val="bg2">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defRPr/>
              </a:pPr>
              <a:r>
                <a:rPr lang="en-US" sz="1600" dirty="0">
                  <a:solidFill>
                    <a:srgbClr val="808285">
                      <a:lumMod val="75000"/>
                    </a:srgbClr>
                  </a:solidFill>
                  <a:latin typeface="Arial"/>
                </a:rPr>
                <a:t>Vascular insults</a:t>
              </a:r>
            </a:p>
          </p:txBody>
        </p:sp>
        <p:sp>
          <p:nvSpPr>
            <p:cNvPr id="24" name="Rectangle 23">
              <a:extLst>
                <a:ext uri="{FF2B5EF4-FFF2-40B4-BE49-F238E27FC236}">
                  <a16:creationId xmlns:a16="http://schemas.microsoft.com/office/drawing/2014/main" id="{47E89419-3FBD-462B-933A-F6B718DF8799}"/>
                </a:ext>
              </a:extLst>
            </p:cNvPr>
            <p:cNvSpPr/>
            <p:nvPr/>
          </p:nvSpPr>
          <p:spPr>
            <a:xfrm>
              <a:off x="1071851" y="2403060"/>
              <a:ext cx="1373650" cy="542019"/>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defRPr/>
              </a:pPr>
              <a:r>
                <a:rPr lang="en-US" sz="1600" dirty="0">
                  <a:solidFill>
                    <a:prstClr val="white"/>
                  </a:solidFill>
                  <a:latin typeface="Arial"/>
                </a:rPr>
                <a:t>First Degree Family History</a:t>
              </a:r>
            </a:p>
          </p:txBody>
        </p:sp>
        <p:sp>
          <p:nvSpPr>
            <p:cNvPr id="25" name="TextBox 24">
              <a:extLst>
                <a:ext uri="{FF2B5EF4-FFF2-40B4-BE49-F238E27FC236}">
                  <a16:creationId xmlns:a16="http://schemas.microsoft.com/office/drawing/2014/main" id="{F5F43A53-D6F4-4917-9AB0-FFFDBCD578C0}"/>
                </a:ext>
              </a:extLst>
            </p:cNvPr>
            <p:cNvSpPr txBox="1"/>
            <p:nvPr/>
          </p:nvSpPr>
          <p:spPr>
            <a:xfrm>
              <a:off x="7740612" y="3173884"/>
              <a:ext cx="1280159" cy="193813"/>
            </a:xfrm>
            <a:prstGeom prst="rect">
              <a:avLst/>
            </a:prstGeom>
            <a:noFill/>
          </p:spPr>
          <p:txBody>
            <a:bodyPr wrap="square" lIns="0" tIns="0" rIns="0" bIns="0" rtlCol="0">
              <a:spAutoFit/>
            </a:bodyPr>
            <a:lstStyle/>
            <a:p>
              <a:pPr algn="ctr" defTabSz="1219170">
                <a:spcAft>
                  <a:spcPts val="1600"/>
                </a:spcAft>
                <a:defRPr/>
              </a:pPr>
              <a:r>
                <a:rPr lang="en-US" sz="1600" dirty="0">
                  <a:solidFill>
                    <a:srgbClr val="808285">
                      <a:lumMod val="75000"/>
                    </a:srgbClr>
                  </a:solidFill>
                  <a:latin typeface="Arial"/>
                </a:rPr>
                <a:t>Dementia</a:t>
              </a:r>
            </a:p>
          </p:txBody>
        </p:sp>
        <p:sp>
          <p:nvSpPr>
            <p:cNvPr id="31" name="Rectangle 30">
              <a:extLst>
                <a:ext uri="{FF2B5EF4-FFF2-40B4-BE49-F238E27FC236}">
                  <a16:creationId xmlns:a16="http://schemas.microsoft.com/office/drawing/2014/main" id="{33C2B72D-000F-4207-AE81-6C58EAD02848}"/>
                </a:ext>
              </a:extLst>
            </p:cNvPr>
            <p:cNvSpPr/>
            <p:nvPr/>
          </p:nvSpPr>
          <p:spPr>
            <a:xfrm>
              <a:off x="1071851" y="1044479"/>
              <a:ext cx="7632727" cy="666165"/>
            </a:xfrm>
            <a:prstGeom prst="rect">
              <a:avLst/>
            </a:prstGeom>
            <a:solidFill>
              <a:schemeClr val="accent2">
                <a:lumMod val="20000"/>
                <a:lumOff val="80000"/>
                <a:alpha val="50000"/>
              </a:schemeClr>
            </a:solidFill>
            <a:ln>
              <a:no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defRPr/>
              </a:pPr>
              <a:endParaRPr lang="en-US" sz="2133">
                <a:solidFill>
                  <a:prstClr val="white"/>
                </a:solidFill>
                <a:latin typeface="Arial"/>
              </a:endParaRPr>
            </a:p>
          </p:txBody>
        </p:sp>
        <p:sp>
          <p:nvSpPr>
            <p:cNvPr id="32" name="Rectangle 31">
              <a:extLst>
                <a:ext uri="{FF2B5EF4-FFF2-40B4-BE49-F238E27FC236}">
                  <a16:creationId xmlns:a16="http://schemas.microsoft.com/office/drawing/2014/main" id="{B3C5B48A-3211-4577-8A8D-45A94A731F6F}"/>
                </a:ext>
              </a:extLst>
            </p:cNvPr>
            <p:cNvSpPr/>
            <p:nvPr/>
          </p:nvSpPr>
          <p:spPr>
            <a:xfrm>
              <a:off x="1071851" y="1797504"/>
              <a:ext cx="1373650" cy="573206"/>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defRPr/>
              </a:pPr>
              <a:r>
                <a:rPr lang="en-US" sz="1600" dirty="0">
                  <a:solidFill>
                    <a:prstClr val="white"/>
                  </a:solidFill>
                  <a:latin typeface="Arial"/>
                </a:rPr>
                <a:t>APOE,</a:t>
              </a:r>
            </a:p>
            <a:p>
              <a:pPr algn="ctr" defTabSz="1219170">
                <a:defRPr/>
              </a:pPr>
              <a:r>
                <a:rPr lang="en-US" sz="1600" dirty="0">
                  <a:solidFill>
                    <a:prstClr val="white"/>
                  </a:solidFill>
                  <a:latin typeface="Arial"/>
                </a:rPr>
                <a:t>other genes</a:t>
              </a:r>
            </a:p>
          </p:txBody>
        </p:sp>
        <p:sp>
          <p:nvSpPr>
            <p:cNvPr id="30" name="Rectangle 29">
              <a:extLst>
                <a:ext uri="{FF2B5EF4-FFF2-40B4-BE49-F238E27FC236}">
                  <a16:creationId xmlns:a16="http://schemas.microsoft.com/office/drawing/2014/main" id="{56541027-D6D5-4BF1-A2B5-2D9071B59DF3}"/>
                </a:ext>
              </a:extLst>
            </p:cNvPr>
            <p:cNvSpPr/>
            <p:nvPr/>
          </p:nvSpPr>
          <p:spPr>
            <a:xfrm>
              <a:off x="7469113" y="1148998"/>
              <a:ext cx="1097280" cy="482993"/>
            </a:xfrm>
            <a:prstGeom prst="rect">
              <a:avLst/>
            </a:prstGeom>
            <a:noFill/>
            <a:ln w="19050">
              <a:solidFill>
                <a:schemeClr val="accent2"/>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defRPr/>
              </a:pPr>
              <a:r>
                <a:rPr lang="en-US" sz="1600" dirty="0">
                  <a:solidFill>
                    <a:srgbClr val="808285"/>
                  </a:solidFill>
                  <a:latin typeface="Arial"/>
                </a:rPr>
                <a:t>Diabetes</a:t>
              </a:r>
            </a:p>
          </p:txBody>
        </p:sp>
        <p:sp>
          <p:nvSpPr>
            <p:cNvPr id="23" name="Rectangle 22">
              <a:extLst>
                <a:ext uri="{FF2B5EF4-FFF2-40B4-BE49-F238E27FC236}">
                  <a16:creationId xmlns:a16="http://schemas.microsoft.com/office/drawing/2014/main" id="{07FEBC6F-96D1-4A39-8624-4620D94B5F64}"/>
                </a:ext>
              </a:extLst>
            </p:cNvPr>
            <p:cNvSpPr/>
            <p:nvPr/>
          </p:nvSpPr>
          <p:spPr>
            <a:xfrm>
              <a:off x="2458547" y="1148998"/>
              <a:ext cx="1097280" cy="482993"/>
            </a:xfrm>
            <a:prstGeom prst="rect">
              <a:avLst/>
            </a:prstGeom>
            <a:noFill/>
            <a:ln w="19050">
              <a:solidFill>
                <a:schemeClr val="accent2"/>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defRPr/>
              </a:pPr>
              <a:r>
                <a:rPr lang="en-US" sz="1600" dirty="0">
                  <a:solidFill>
                    <a:srgbClr val="808285"/>
                  </a:solidFill>
                  <a:latin typeface="Arial"/>
                </a:rPr>
                <a:t>Unhealthy diet</a:t>
              </a:r>
            </a:p>
          </p:txBody>
        </p:sp>
        <p:sp>
          <p:nvSpPr>
            <p:cNvPr id="27" name="Rectangle 26">
              <a:extLst>
                <a:ext uri="{FF2B5EF4-FFF2-40B4-BE49-F238E27FC236}">
                  <a16:creationId xmlns:a16="http://schemas.microsoft.com/office/drawing/2014/main" id="{CD37A1FF-3C16-4D70-A599-4A3EECE9E8B8}"/>
                </a:ext>
              </a:extLst>
            </p:cNvPr>
            <p:cNvSpPr/>
            <p:nvPr/>
          </p:nvSpPr>
          <p:spPr>
            <a:xfrm>
              <a:off x="4963831" y="1148998"/>
              <a:ext cx="1097280" cy="482993"/>
            </a:xfrm>
            <a:prstGeom prst="rect">
              <a:avLst/>
            </a:prstGeom>
            <a:noFill/>
            <a:ln w="19050">
              <a:solidFill>
                <a:schemeClr val="accent2"/>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defRPr/>
              </a:pPr>
              <a:r>
                <a:rPr lang="en-US" sz="1600" dirty="0">
                  <a:solidFill>
                    <a:srgbClr val="808285"/>
                  </a:solidFill>
                  <a:latin typeface="Arial"/>
                </a:rPr>
                <a:t>Alcohol misuse</a:t>
              </a:r>
            </a:p>
          </p:txBody>
        </p:sp>
        <p:sp>
          <p:nvSpPr>
            <p:cNvPr id="28" name="Rectangle 27">
              <a:extLst>
                <a:ext uri="{FF2B5EF4-FFF2-40B4-BE49-F238E27FC236}">
                  <a16:creationId xmlns:a16="http://schemas.microsoft.com/office/drawing/2014/main" id="{0CDE918D-1801-495C-9E64-455BD01ADBFA}"/>
                </a:ext>
              </a:extLst>
            </p:cNvPr>
            <p:cNvSpPr/>
            <p:nvPr/>
          </p:nvSpPr>
          <p:spPr>
            <a:xfrm>
              <a:off x="3711189" y="1148998"/>
              <a:ext cx="1097280" cy="482993"/>
            </a:xfrm>
            <a:prstGeom prst="rect">
              <a:avLst/>
            </a:prstGeom>
            <a:noFill/>
            <a:ln w="19050">
              <a:solidFill>
                <a:schemeClr val="accent2"/>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defRPr/>
              </a:pPr>
              <a:r>
                <a:rPr lang="en-US" sz="1600" dirty="0">
                  <a:solidFill>
                    <a:srgbClr val="808285"/>
                  </a:solidFill>
                  <a:latin typeface="Arial"/>
                </a:rPr>
                <a:t>Smoking</a:t>
              </a:r>
            </a:p>
          </p:txBody>
        </p:sp>
        <p:sp>
          <p:nvSpPr>
            <p:cNvPr id="29" name="Rectangle 28">
              <a:extLst>
                <a:ext uri="{FF2B5EF4-FFF2-40B4-BE49-F238E27FC236}">
                  <a16:creationId xmlns:a16="http://schemas.microsoft.com/office/drawing/2014/main" id="{7993B484-347E-42A9-A65B-4221175D9F4A}"/>
                </a:ext>
              </a:extLst>
            </p:cNvPr>
            <p:cNvSpPr/>
            <p:nvPr/>
          </p:nvSpPr>
          <p:spPr>
            <a:xfrm>
              <a:off x="6216473" y="1148998"/>
              <a:ext cx="1097280" cy="482993"/>
            </a:xfrm>
            <a:prstGeom prst="rect">
              <a:avLst/>
            </a:prstGeom>
            <a:noFill/>
            <a:ln w="19050">
              <a:solidFill>
                <a:schemeClr val="accent2"/>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defRPr/>
              </a:pPr>
              <a:r>
                <a:rPr lang="en-US" sz="1600" dirty="0">
                  <a:solidFill>
                    <a:srgbClr val="808285"/>
                  </a:solidFill>
                  <a:latin typeface="Arial"/>
                </a:rPr>
                <a:t>Depression</a:t>
              </a:r>
            </a:p>
          </p:txBody>
        </p:sp>
        <p:sp>
          <p:nvSpPr>
            <p:cNvPr id="34" name="Rectangle 33">
              <a:extLst>
                <a:ext uri="{FF2B5EF4-FFF2-40B4-BE49-F238E27FC236}">
                  <a16:creationId xmlns:a16="http://schemas.microsoft.com/office/drawing/2014/main" id="{5CC6CB6E-0F45-4050-8FC2-CD845D44F383}"/>
                </a:ext>
              </a:extLst>
            </p:cNvPr>
            <p:cNvSpPr/>
            <p:nvPr/>
          </p:nvSpPr>
          <p:spPr>
            <a:xfrm>
              <a:off x="1071851" y="1090958"/>
              <a:ext cx="1373650" cy="57320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defRPr/>
              </a:pPr>
              <a:r>
                <a:rPr lang="en-US" sz="1600" b="1" dirty="0">
                  <a:solidFill>
                    <a:srgbClr val="808285"/>
                  </a:solidFill>
                  <a:latin typeface="Arial"/>
                </a:rPr>
                <a:t>Across the Lifespan</a:t>
              </a:r>
            </a:p>
          </p:txBody>
        </p:sp>
        <p:sp>
          <p:nvSpPr>
            <p:cNvPr id="5" name="TextBox 4">
              <a:extLst>
                <a:ext uri="{FF2B5EF4-FFF2-40B4-BE49-F238E27FC236}">
                  <a16:creationId xmlns:a16="http://schemas.microsoft.com/office/drawing/2014/main" id="{6621A33B-0B0A-4E2A-B944-0DE29E2730BB}"/>
                </a:ext>
              </a:extLst>
            </p:cNvPr>
            <p:cNvSpPr txBox="1"/>
            <p:nvPr/>
          </p:nvSpPr>
          <p:spPr>
            <a:xfrm>
              <a:off x="926078" y="3169635"/>
              <a:ext cx="297034" cy="193813"/>
            </a:xfrm>
            <a:prstGeom prst="rect">
              <a:avLst/>
            </a:prstGeom>
            <a:noFill/>
          </p:spPr>
          <p:txBody>
            <a:bodyPr wrap="square" lIns="0" tIns="0" rIns="0" bIns="0" rtlCol="0">
              <a:spAutoFit/>
            </a:bodyPr>
            <a:lstStyle/>
            <a:p>
              <a:pPr algn="ctr" defTabSz="1219170">
                <a:spcAft>
                  <a:spcPts val="1600"/>
                </a:spcAft>
                <a:defRPr/>
              </a:pPr>
              <a:r>
                <a:rPr lang="en-US" sz="1600" dirty="0">
                  <a:solidFill>
                    <a:srgbClr val="808285">
                      <a:lumMod val="75000"/>
                    </a:srgbClr>
                  </a:solidFill>
                  <a:latin typeface="Arial"/>
                </a:rPr>
                <a:t>0</a:t>
              </a:r>
            </a:p>
          </p:txBody>
        </p:sp>
        <p:sp>
          <p:nvSpPr>
            <p:cNvPr id="38" name="TextBox 37">
              <a:extLst>
                <a:ext uri="{FF2B5EF4-FFF2-40B4-BE49-F238E27FC236}">
                  <a16:creationId xmlns:a16="http://schemas.microsoft.com/office/drawing/2014/main" id="{1663C8F6-5414-4913-B970-DDAACAF4841D}"/>
                </a:ext>
              </a:extLst>
            </p:cNvPr>
            <p:cNvSpPr txBox="1"/>
            <p:nvPr/>
          </p:nvSpPr>
          <p:spPr>
            <a:xfrm>
              <a:off x="3349984" y="3169635"/>
              <a:ext cx="297034" cy="193813"/>
            </a:xfrm>
            <a:prstGeom prst="rect">
              <a:avLst/>
            </a:prstGeom>
            <a:noFill/>
          </p:spPr>
          <p:txBody>
            <a:bodyPr wrap="square" lIns="0" tIns="0" rIns="0" bIns="0" rtlCol="0">
              <a:spAutoFit/>
            </a:bodyPr>
            <a:lstStyle/>
            <a:p>
              <a:pPr algn="ctr" defTabSz="1219170">
                <a:spcAft>
                  <a:spcPts val="1600"/>
                </a:spcAft>
                <a:defRPr/>
              </a:pPr>
              <a:r>
                <a:rPr lang="en-US" sz="1600" dirty="0">
                  <a:solidFill>
                    <a:srgbClr val="808285">
                      <a:lumMod val="75000"/>
                    </a:srgbClr>
                  </a:solidFill>
                  <a:latin typeface="Arial"/>
                </a:rPr>
                <a:t>20</a:t>
              </a:r>
            </a:p>
          </p:txBody>
        </p:sp>
        <p:sp>
          <p:nvSpPr>
            <p:cNvPr id="39" name="TextBox 38">
              <a:extLst>
                <a:ext uri="{FF2B5EF4-FFF2-40B4-BE49-F238E27FC236}">
                  <a16:creationId xmlns:a16="http://schemas.microsoft.com/office/drawing/2014/main" id="{F4D8BB99-0D92-43FF-B396-639F9CFD1621}"/>
                </a:ext>
              </a:extLst>
            </p:cNvPr>
            <p:cNvSpPr txBox="1"/>
            <p:nvPr/>
          </p:nvSpPr>
          <p:spPr>
            <a:xfrm>
              <a:off x="4934511" y="3169635"/>
              <a:ext cx="297034" cy="193813"/>
            </a:xfrm>
            <a:prstGeom prst="rect">
              <a:avLst/>
            </a:prstGeom>
            <a:noFill/>
          </p:spPr>
          <p:txBody>
            <a:bodyPr wrap="square" lIns="0" tIns="0" rIns="0" bIns="0" rtlCol="0">
              <a:spAutoFit/>
            </a:bodyPr>
            <a:lstStyle/>
            <a:p>
              <a:pPr algn="ctr" defTabSz="1219170">
                <a:spcAft>
                  <a:spcPts val="1600"/>
                </a:spcAft>
                <a:defRPr/>
              </a:pPr>
              <a:r>
                <a:rPr lang="en-US" sz="1600" dirty="0">
                  <a:solidFill>
                    <a:srgbClr val="808285">
                      <a:lumMod val="75000"/>
                    </a:srgbClr>
                  </a:solidFill>
                  <a:latin typeface="Arial"/>
                </a:rPr>
                <a:t>60</a:t>
              </a:r>
            </a:p>
          </p:txBody>
        </p:sp>
        <p:sp>
          <p:nvSpPr>
            <p:cNvPr id="40" name="TextBox 39">
              <a:extLst>
                <a:ext uri="{FF2B5EF4-FFF2-40B4-BE49-F238E27FC236}">
                  <a16:creationId xmlns:a16="http://schemas.microsoft.com/office/drawing/2014/main" id="{BCF772A5-DA76-4DBA-8279-81F967CA0CD3}"/>
                </a:ext>
              </a:extLst>
            </p:cNvPr>
            <p:cNvSpPr txBox="1"/>
            <p:nvPr/>
          </p:nvSpPr>
          <p:spPr>
            <a:xfrm>
              <a:off x="6686300" y="3169635"/>
              <a:ext cx="297034" cy="193813"/>
            </a:xfrm>
            <a:prstGeom prst="rect">
              <a:avLst/>
            </a:prstGeom>
            <a:noFill/>
          </p:spPr>
          <p:txBody>
            <a:bodyPr wrap="square" lIns="0" tIns="0" rIns="0" bIns="0" rtlCol="0">
              <a:spAutoFit/>
            </a:bodyPr>
            <a:lstStyle/>
            <a:p>
              <a:pPr algn="ctr" defTabSz="1219170">
                <a:spcAft>
                  <a:spcPts val="1600"/>
                </a:spcAft>
                <a:defRPr/>
              </a:pPr>
              <a:r>
                <a:rPr lang="en-US" sz="1600" dirty="0">
                  <a:solidFill>
                    <a:srgbClr val="808285">
                      <a:lumMod val="75000"/>
                    </a:srgbClr>
                  </a:solidFill>
                  <a:latin typeface="Arial"/>
                </a:rPr>
                <a:t>75</a:t>
              </a:r>
            </a:p>
          </p:txBody>
        </p:sp>
        <p:sp>
          <p:nvSpPr>
            <p:cNvPr id="41" name="Rectangle 40">
              <a:extLst>
                <a:ext uri="{FF2B5EF4-FFF2-40B4-BE49-F238E27FC236}">
                  <a16:creationId xmlns:a16="http://schemas.microsoft.com/office/drawing/2014/main" id="{E11952DB-9944-421F-BF30-20E74360F6A4}"/>
                </a:ext>
              </a:extLst>
            </p:cNvPr>
            <p:cNvSpPr/>
            <p:nvPr/>
          </p:nvSpPr>
          <p:spPr>
            <a:xfrm>
              <a:off x="2811675" y="3436853"/>
              <a:ext cx="1373650" cy="460239"/>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defRPr/>
              </a:pPr>
              <a:r>
                <a:rPr lang="en-US" sz="1600" dirty="0">
                  <a:solidFill>
                    <a:prstClr val="white"/>
                  </a:solidFill>
                  <a:latin typeface="Arial"/>
                </a:rPr>
                <a:t>Education</a:t>
              </a:r>
            </a:p>
          </p:txBody>
        </p:sp>
        <p:sp>
          <p:nvSpPr>
            <p:cNvPr id="43" name="Rectangle 42">
              <a:extLst>
                <a:ext uri="{FF2B5EF4-FFF2-40B4-BE49-F238E27FC236}">
                  <a16:creationId xmlns:a16="http://schemas.microsoft.com/office/drawing/2014/main" id="{169588D5-9F70-4075-BC26-4A1CBB6069F3}"/>
                </a:ext>
              </a:extLst>
            </p:cNvPr>
            <p:cNvSpPr/>
            <p:nvPr/>
          </p:nvSpPr>
          <p:spPr>
            <a:xfrm>
              <a:off x="1071851" y="3994502"/>
              <a:ext cx="7632727" cy="474588"/>
            </a:xfrm>
            <a:prstGeom prst="rect">
              <a:avLst/>
            </a:prstGeom>
            <a:solidFill>
              <a:schemeClr val="accent2">
                <a:lumMod val="20000"/>
                <a:lumOff val="80000"/>
                <a:alpha val="50000"/>
              </a:schemeClr>
            </a:solidFill>
            <a:ln>
              <a:no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defRPr/>
              </a:pPr>
              <a:endParaRPr lang="en-US" sz="2133">
                <a:solidFill>
                  <a:prstClr val="white"/>
                </a:solidFill>
                <a:latin typeface="Arial"/>
              </a:endParaRPr>
            </a:p>
          </p:txBody>
        </p:sp>
        <p:sp>
          <p:nvSpPr>
            <p:cNvPr id="44" name="Rectangle 43">
              <a:extLst>
                <a:ext uri="{FF2B5EF4-FFF2-40B4-BE49-F238E27FC236}">
                  <a16:creationId xmlns:a16="http://schemas.microsoft.com/office/drawing/2014/main" id="{80DFAC9E-D64C-4A85-959E-94B61A00640B}"/>
                </a:ext>
              </a:extLst>
            </p:cNvPr>
            <p:cNvSpPr/>
            <p:nvPr/>
          </p:nvSpPr>
          <p:spPr>
            <a:xfrm>
              <a:off x="3758624" y="4108397"/>
              <a:ext cx="1820376" cy="272662"/>
            </a:xfrm>
            <a:prstGeom prst="rect">
              <a:avLst/>
            </a:prstGeom>
            <a:noFill/>
            <a:ln w="19050">
              <a:solidFill>
                <a:schemeClr val="accent2"/>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defRPr/>
              </a:pPr>
              <a:r>
                <a:rPr lang="en-US" sz="1600" dirty="0">
                  <a:solidFill>
                    <a:srgbClr val="808285"/>
                  </a:solidFill>
                  <a:latin typeface="Arial"/>
                </a:rPr>
                <a:t>Physical Activity</a:t>
              </a:r>
            </a:p>
          </p:txBody>
        </p:sp>
        <p:sp>
          <p:nvSpPr>
            <p:cNvPr id="45" name="Rectangle 44">
              <a:extLst>
                <a:ext uri="{FF2B5EF4-FFF2-40B4-BE49-F238E27FC236}">
                  <a16:creationId xmlns:a16="http://schemas.microsoft.com/office/drawing/2014/main" id="{DAF58625-686C-4891-BA70-7DF7D6776C9E}"/>
                </a:ext>
              </a:extLst>
            </p:cNvPr>
            <p:cNvSpPr/>
            <p:nvPr/>
          </p:nvSpPr>
          <p:spPr>
            <a:xfrm>
              <a:off x="6183078" y="4108397"/>
              <a:ext cx="2349922" cy="272662"/>
            </a:xfrm>
            <a:prstGeom prst="rect">
              <a:avLst/>
            </a:prstGeom>
            <a:noFill/>
            <a:ln w="19050">
              <a:solidFill>
                <a:schemeClr val="accent2"/>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defRPr/>
              </a:pPr>
              <a:r>
                <a:rPr lang="en-US" sz="1600" dirty="0">
                  <a:solidFill>
                    <a:srgbClr val="808285"/>
                  </a:solidFill>
                  <a:latin typeface="Arial"/>
                </a:rPr>
                <a:t>Cognitive &amp; Social Activity</a:t>
              </a:r>
            </a:p>
          </p:txBody>
        </p:sp>
        <p:sp>
          <p:nvSpPr>
            <p:cNvPr id="46" name="Rectangle 45">
              <a:extLst>
                <a:ext uri="{FF2B5EF4-FFF2-40B4-BE49-F238E27FC236}">
                  <a16:creationId xmlns:a16="http://schemas.microsoft.com/office/drawing/2014/main" id="{18B726DA-AADC-4EF4-A357-D5730128F904}"/>
                </a:ext>
              </a:extLst>
            </p:cNvPr>
            <p:cNvSpPr/>
            <p:nvPr/>
          </p:nvSpPr>
          <p:spPr>
            <a:xfrm>
              <a:off x="1098961" y="4108397"/>
              <a:ext cx="2349921" cy="27266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defRPr/>
              </a:pPr>
              <a:r>
                <a:rPr lang="en-US" sz="1600" b="1" dirty="0">
                  <a:solidFill>
                    <a:srgbClr val="808285"/>
                  </a:solidFill>
                  <a:latin typeface="Arial"/>
                </a:rPr>
                <a:t>Across the Lifespan</a:t>
              </a:r>
            </a:p>
          </p:txBody>
        </p:sp>
        <p:sp>
          <p:nvSpPr>
            <p:cNvPr id="48" name="Rectangle 47">
              <a:extLst>
                <a:ext uri="{FF2B5EF4-FFF2-40B4-BE49-F238E27FC236}">
                  <a16:creationId xmlns:a16="http://schemas.microsoft.com/office/drawing/2014/main" id="{4F1F0C8C-635C-4F1A-AD7F-C88C1703BFCB}"/>
                </a:ext>
              </a:extLst>
            </p:cNvPr>
            <p:cNvSpPr/>
            <p:nvPr/>
          </p:nvSpPr>
          <p:spPr>
            <a:xfrm>
              <a:off x="6942302" y="3438663"/>
              <a:ext cx="1762276" cy="229665"/>
            </a:xfrm>
            <a:prstGeom prst="rect">
              <a:avLst/>
            </a:prstGeom>
            <a:solidFill>
              <a:srgbClr val="99ECE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defRPr/>
              </a:pPr>
              <a:r>
                <a:rPr lang="en-US" sz="1600" dirty="0">
                  <a:solidFill>
                    <a:srgbClr val="808285">
                      <a:lumMod val="75000"/>
                    </a:srgbClr>
                  </a:solidFill>
                  <a:latin typeface="Arial"/>
                </a:rPr>
                <a:t>Brain Reserve</a:t>
              </a:r>
            </a:p>
          </p:txBody>
        </p:sp>
        <p:sp>
          <p:nvSpPr>
            <p:cNvPr id="49" name="Rectangle 48">
              <a:extLst>
                <a:ext uri="{FF2B5EF4-FFF2-40B4-BE49-F238E27FC236}">
                  <a16:creationId xmlns:a16="http://schemas.microsoft.com/office/drawing/2014/main" id="{10835C67-FF10-469D-8D93-DBFFFDBB0908}"/>
                </a:ext>
              </a:extLst>
            </p:cNvPr>
            <p:cNvSpPr/>
            <p:nvPr/>
          </p:nvSpPr>
          <p:spPr>
            <a:xfrm>
              <a:off x="6942302" y="3711254"/>
              <a:ext cx="1762276" cy="248534"/>
            </a:xfrm>
            <a:prstGeom prst="rect">
              <a:avLst/>
            </a:prstGeom>
            <a:solidFill>
              <a:srgbClr val="99ECE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defRPr/>
              </a:pPr>
              <a:r>
                <a:rPr lang="en-US" sz="1600" dirty="0">
                  <a:solidFill>
                    <a:srgbClr val="808285">
                      <a:lumMod val="75000"/>
                    </a:srgbClr>
                  </a:solidFill>
                  <a:latin typeface="Arial"/>
                </a:rPr>
                <a:t>Cognitive Reserve</a:t>
              </a:r>
            </a:p>
          </p:txBody>
        </p:sp>
        <p:sp>
          <p:nvSpPr>
            <p:cNvPr id="22" name="Rectangle 21">
              <a:extLst>
                <a:ext uri="{FF2B5EF4-FFF2-40B4-BE49-F238E27FC236}">
                  <a16:creationId xmlns:a16="http://schemas.microsoft.com/office/drawing/2014/main" id="{078ACB3E-4CF8-4EFF-B1D2-BA0C3B8CD6E1}"/>
                </a:ext>
              </a:extLst>
            </p:cNvPr>
            <p:cNvSpPr/>
            <p:nvPr/>
          </p:nvSpPr>
          <p:spPr>
            <a:xfrm>
              <a:off x="0" y="3722138"/>
              <a:ext cx="753629" cy="355426"/>
            </a:xfrm>
            <a:prstGeom prst="rect">
              <a:avLst/>
            </a:prstGeom>
          </p:spPr>
          <p:txBody>
            <a:bodyPr wrap="square" lIns="0" tIns="0" rIns="0" bIns="0">
              <a:spAutoFit/>
            </a:bodyPr>
            <a:lstStyle/>
            <a:p>
              <a:pPr algn="r" defTabSz="1219170">
                <a:defRPr/>
              </a:pPr>
              <a:r>
                <a:rPr lang="en-US" sz="1467" b="1" dirty="0">
                  <a:solidFill>
                    <a:srgbClr val="4A0D66"/>
                  </a:solidFill>
                  <a:latin typeface="Arial"/>
                </a:rPr>
                <a:t>Protective</a:t>
              </a:r>
            </a:p>
            <a:p>
              <a:pPr algn="r" defTabSz="1219170">
                <a:defRPr/>
              </a:pPr>
              <a:r>
                <a:rPr lang="en-US" sz="1467" b="1" dirty="0">
                  <a:solidFill>
                    <a:srgbClr val="4A0D66"/>
                  </a:solidFill>
                  <a:latin typeface="Arial"/>
                </a:rPr>
                <a:t>Factors</a:t>
              </a:r>
            </a:p>
          </p:txBody>
        </p:sp>
        <p:sp>
          <p:nvSpPr>
            <p:cNvPr id="26" name="Left Bracket 25">
              <a:extLst>
                <a:ext uri="{FF2B5EF4-FFF2-40B4-BE49-F238E27FC236}">
                  <a16:creationId xmlns:a16="http://schemas.microsoft.com/office/drawing/2014/main" id="{E77823DF-0A5E-4069-B7B0-E87ADCFA8DAF}"/>
                </a:ext>
              </a:extLst>
            </p:cNvPr>
            <p:cNvSpPr/>
            <p:nvPr/>
          </p:nvSpPr>
          <p:spPr>
            <a:xfrm>
              <a:off x="849087" y="3436853"/>
              <a:ext cx="121144" cy="1032237"/>
            </a:xfrm>
            <a:prstGeom prst="leftBracket">
              <a:avLst>
                <a:gd name="adj" fmla="val 105266"/>
              </a:avLst>
            </a:prstGeom>
            <a:ln w="25400"/>
          </p:spPr>
          <p:style>
            <a:lnRef idx="1">
              <a:schemeClr val="accent1"/>
            </a:lnRef>
            <a:fillRef idx="0">
              <a:schemeClr val="accent1"/>
            </a:fillRef>
            <a:effectRef idx="0">
              <a:schemeClr val="accent1"/>
            </a:effectRef>
            <a:fontRef idx="minor">
              <a:schemeClr val="tx1"/>
            </a:fontRef>
          </p:style>
          <p:txBody>
            <a:bodyPr rtlCol="0" anchor="ctr"/>
            <a:lstStyle/>
            <a:p>
              <a:pPr algn="ctr" defTabSz="1219170">
                <a:defRPr/>
              </a:pPr>
              <a:endParaRPr lang="en-US" sz="2133">
                <a:solidFill>
                  <a:srgbClr val="4A0D66"/>
                </a:solidFill>
                <a:latin typeface="Arial"/>
              </a:endParaRPr>
            </a:p>
          </p:txBody>
        </p:sp>
        <p:sp>
          <p:nvSpPr>
            <p:cNvPr id="50" name="Rectangle 49">
              <a:extLst>
                <a:ext uri="{FF2B5EF4-FFF2-40B4-BE49-F238E27FC236}">
                  <a16:creationId xmlns:a16="http://schemas.microsoft.com/office/drawing/2014/main" id="{7541DC6C-8931-4EC4-9C0C-F1CAF45D01F5}"/>
                </a:ext>
              </a:extLst>
            </p:cNvPr>
            <p:cNvSpPr/>
            <p:nvPr/>
          </p:nvSpPr>
          <p:spPr>
            <a:xfrm>
              <a:off x="0" y="1337819"/>
              <a:ext cx="753629" cy="355426"/>
            </a:xfrm>
            <a:prstGeom prst="rect">
              <a:avLst/>
            </a:prstGeom>
          </p:spPr>
          <p:txBody>
            <a:bodyPr wrap="square" lIns="0" tIns="0" rIns="0" bIns="0">
              <a:spAutoFit/>
            </a:bodyPr>
            <a:lstStyle/>
            <a:p>
              <a:pPr algn="r" defTabSz="1219170">
                <a:defRPr/>
              </a:pPr>
              <a:r>
                <a:rPr lang="en-US" sz="1467" b="1" dirty="0">
                  <a:solidFill>
                    <a:srgbClr val="4A0D66"/>
                  </a:solidFill>
                  <a:latin typeface="Arial"/>
                </a:rPr>
                <a:t>Risk Factors</a:t>
              </a:r>
            </a:p>
          </p:txBody>
        </p:sp>
        <p:sp>
          <p:nvSpPr>
            <p:cNvPr id="51" name="Left Bracket 50">
              <a:extLst>
                <a:ext uri="{FF2B5EF4-FFF2-40B4-BE49-F238E27FC236}">
                  <a16:creationId xmlns:a16="http://schemas.microsoft.com/office/drawing/2014/main" id="{72576911-CC08-48EC-BFFA-2A41474E140F}"/>
                </a:ext>
              </a:extLst>
            </p:cNvPr>
            <p:cNvSpPr/>
            <p:nvPr/>
          </p:nvSpPr>
          <p:spPr>
            <a:xfrm>
              <a:off x="849087" y="1052534"/>
              <a:ext cx="121144" cy="1892530"/>
            </a:xfrm>
            <a:prstGeom prst="leftBracket">
              <a:avLst>
                <a:gd name="adj" fmla="val 105266"/>
              </a:avLst>
            </a:prstGeom>
            <a:ln w="25400"/>
          </p:spPr>
          <p:style>
            <a:lnRef idx="1">
              <a:schemeClr val="accent1"/>
            </a:lnRef>
            <a:fillRef idx="0">
              <a:schemeClr val="accent1"/>
            </a:fillRef>
            <a:effectRef idx="0">
              <a:schemeClr val="accent1"/>
            </a:effectRef>
            <a:fontRef idx="minor">
              <a:schemeClr val="tx1"/>
            </a:fontRef>
          </p:style>
          <p:txBody>
            <a:bodyPr rtlCol="0" anchor="ctr"/>
            <a:lstStyle/>
            <a:p>
              <a:pPr algn="ctr" defTabSz="1219170">
                <a:defRPr/>
              </a:pPr>
              <a:endParaRPr lang="en-US" sz="2133">
                <a:solidFill>
                  <a:srgbClr val="4A0D66"/>
                </a:solidFill>
                <a:latin typeface="Arial"/>
              </a:endParaRPr>
            </a:p>
          </p:txBody>
        </p:sp>
      </p:grpSp>
      <p:grpSp>
        <p:nvGrpSpPr>
          <p:cNvPr id="55" name="Group 54">
            <a:extLst>
              <a:ext uri="{FF2B5EF4-FFF2-40B4-BE49-F238E27FC236}">
                <a16:creationId xmlns:a16="http://schemas.microsoft.com/office/drawing/2014/main" id="{98B4ED05-8A16-495F-9393-6B34A220A89D}"/>
              </a:ext>
            </a:extLst>
          </p:cNvPr>
          <p:cNvGrpSpPr/>
          <p:nvPr/>
        </p:nvGrpSpPr>
        <p:grpSpPr>
          <a:xfrm>
            <a:off x="119367" y="4633885"/>
            <a:ext cx="11331272" cy="1450984"/>
            <a:chOff x="213590" y="3378918"/>
            <a:chExt cx="8498454" cy="1088238"/>
          </a:xfrm>
        </p:grpSpPr>
        <p:sp>
          <p:nvSpPr>
            <p:cNvPr id="54" name="Rectangle 53">
              <a:extLst>
                <a:ext uri="{FF2B5EF4-FFF2-40B4-BE49-F238E27FC236}">
                  <a16:creationId xmlns:a16="http://schemas.microsoft.com/office/drawing/2014/main" id="{E413E666-449B-4089-A951-4B8E4443613A}"/>
                </a:ext>
              </a:extLst>
            </p:cNvPr>
            <p:cNvSpPr/>
            <p:nvPr/>
          </p:nvSpPr>
          <p:spPr>
            <a:xfrm>
              <a:off x="213590" y="3378918"/>
              <a:ext cx="8498454" cy="108823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defRPr/>
              </a:pPr>
              <a:endParaRPr lang="en-US" sz="2400">
                <a:solidFill>
                  <a:prstClr val="white"/>
                </a:solidFill>
                <a:latin typeface="Arial"/>
              </a:endParaRPr>
            </a:p>
          </p:txBody>
        </p:sp>
        <p:sp>
          <p:nvSpPr>
            <p:cNvPr id="35" name="Rectangle 34">
              <a:extLst>
                <a:ext uri="{FF2B5EF4-FFF2-40B4-BE49-F238E27FC236}">
                  <a16:creationId xmlns:a16="http://schemas.microsoft.com/office/drawing/2014/main" id="{CA8C3FF0-2104-4BB6-B279-43A5A21CCCBA}"/>
                </a:ext>
              </a:extLst>
            </p:cNvPr>
            <p:cNvSpPr/>
            <p:nvPr/>
          </p:nvSpPr>
          <p:spPr>
            <a:xfrm>
              <a:off x="2074791" y="3557395"/>
              <a:ext cx="6378863" cy="715725"/>
            </a:xfrm>
            <a:prstGeom prst="rect">
              <a:avLst/>
            </a:prstGeom>
          </p:spPr>
          <p:txBody>
            <a:bodyPr wrap="square">
              <a:spAutoFit/>
            </a:bodyPr>
            <a:lstStyle/>
            <a:p>
              <a:pPr defTabSz="1219170">
                <a:defRPr/>
              </a:pPr>
              <a:r>
                <a:rPr lang="en-US" sz="1867" b="1" dirty="0">
                  <a:solidFill>
                    <a:srgbClr val="4A0D66"/>
                  </a:solidFill>
                  <a:latin typeface="Arial"/>
                  <a:ea typeface="Arial" charset="0"/>
                  <a:cs typeface="Arial" charset="0"/>
                </a:rPr>
                <a:t>AD Risk</a:t>
              </a:r>
            </a:p>
            <a:p>
              <a:pPr defTabSz="1219170">
                <a:defRPr/>
              </a:pPr>
              <a:r>
                <a:rPr lang="en-US" sz="1867" dirty="0">
                  <a:solidFill>
                    <a:srgbClr val="4A0D66"/>
                  </a:solidFill>
                  <a:latin typeface="Arial"/>
                </a:rPr>
                <a:t>impact on neuron viability, inflammation, oxidative stress, glucose metabolism, endothelial cell damage, clearance of tau and </a:t>
              </a:r>
              <a:r>
                <a:rPr lang="en-US" sz="1867" dirty="0">
                  <a:solidFill>
                    <a:srgbClr val="4A0D66"/>
                  </a:solidFill>
                  <a:latin typeface="Arial"/>
                  <a:ea typeface="Symbol" charset="2"/>
                  <a:cs typeface="Symbol" charset="2"/>
                </a:rPr>
                <a:t>b</a:t>
              </a:r>
              <a:r>
                <a:rPr lang="en-US" sz="1867" dirty="0">
                  <a:solidFill>
                    <a:srgbClr val="4A0D66"/>
                  </a:solidFill>
                  <a:latin typeface="Arial"/>
                </a:rPr>
                <a:t>-amyloid from brain</a:t>
              </a:r>
            </a:p>
          </p:txBody>
        </p:sp>
        <p:sp>
          <p:nvSpPr>
            <p:cNvPr id="36" name="Arrow: Up 35">
              <a:extLst>
                <a:ext uri="{FF2B5EF4-FFF2-40B4-BE49-F238E27FC236}">
                  <a16:creationId xmlns:a16="http://schemas.microsoft.com/office/drawing/2014/main" id="{3062BAD6-34E1-45ED-882C-2B7F675B9D68}"/>
                </a:ext>
              </a:extLst>
            </p:cNvPr>
            <p:cNvSpPr/>
            <p:nvPr/>
          </p:nvSpPr>
          <p:spPr>
            <a:xfrm>
              <a:off x="1586375" y="3576785"/>
              <a:ext cx="409701" cy="637598"/>
            </a:xfrm>
            <a:prstGeom prst="upArrow">
              <a:avLst>
                <a:gd name="adj1" fmla="val 55723"/>
                <a:gd name="adj2" fmla="val 71646"/>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defRPr/>
              </a:pPr>
              <a:endParaRPr lang="en-US" sz="2400">
                <a:solidFill>
                  <a:prstClr val="white"/>
                </a:solidFill>
                <a:latin typeface="Arial"/>
              </a:endParaRPr>
            </a:p>
          </p:txBody>
        </p:sp>
      </p:grpSp>
      <p:sp>
        <p:nvSpPr>
          <p:cNvPr id="47" name="Rectangle 46">
            <a:extLst>
              <a:ext uri="{FF2B5EF4-FFF2-40B4-BE49-F238E27FC236}">
                <a16:creationId xmlns:a16="http://schemas.microsoft.com/office/drawing/2014/main" id="{99FF050F-A03E-4A76-9746-02E086552D47}"/>
              </a:ext>
            </a:extLst>
          </p:cNvPr>
          <p:cNvSpPr/>
          <p:nvPr/>
        </p:nvSpPr>
        <p:spPr>
          <a:xfrm>
            <a:off x="8676857" y="451627"/>
            <a:ext cx="3515143" cy="656462"/>
          </a:xfrm>
          <a:prstGeom prst="rect">
            <a:avLst/>
          </a:prstGeom>
        </p:spPr>
        <p:txBody>
          <a:bodyPr wrap="square" lIns="0" tIns="0" rIns="0" bIns="0">
            <a:spAutoFit/>
          </a:bodyPr>
          <a:lstStyle/>
          <a:p>
            <a:pPr defTabSz="1219170">
              <a:defRPr/>
            </a:pPr>
            <a:r>
              <a:rPr lang="en-US" sz="2133" dirty="0">
                <a:ln w="1905"/>
                <a:solidFill>
                  <a:srgbClr val="59107A"/>
                </a:solidFill>
                <a:effectLst>
                  <a:innerShdw blurRad="69850" dist="43180" dir="5400000">
                    <a:srgbClr val="000000">
                      <a:alpha val="65000"/>
                    </a:srgbClr>
                  </a:innerShdw>
                </a:effectLst>
                <a:latin typeface="Arial"/>
                <a:ea typeface="MS PGothic" charset="0"/>
                <a:cs typeface="Arial"/>
              </a:rPr>
              <a:t>Importance of Chronic Exposure to Multiple Factors</a:t>
            </a:r>
          </a:p>
        </p:txBody>
      </p:sp>
      <p:sp>
        <p:nvSpPr>
          <p:cNvPr id="52" name="Rectangle 51">
            <a:extLst>
              <a:ext uri="{FF2B5EF4-FFF2-40B4-BE49-F238E27FC236}">
                <a16:creationId xmlns:a16="http://schemas.microsoft.com/office/drawing/2014/main" id="{6D281342-F1A8-4F15-9902-232AA1B79964}"/>
              </a:ext>
            </a:extLst>
          </p:cNvPr>
          <p:cNvSpPr/>
          <p:nvPr/>
        </p:nvSpPr>
        <p:spPr>
          <a:xfrm>
            <a:off x="1" y="402337"/>
            <a:ext cx="8567307" cy="756455"/>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defRPr/>
            </a:pPr>
            <a:endParaRPr lang="en-US" sz="2400">
              <a:solidFill>
                <a:prstClr val="white"/>
              </a:solidFill>
              <a:latin typeface="Arial"/>
            </a:endParaRPr>
          </a:p>
        </p:txBody>
      </p:sp>
      <p:sp>
        <p:nvSpPr>
          <p:cNvPr id="60" name="Rectangle 59">
            <a:extLst>
              <a:ext uri="{FF2B5EF4-FFF2-40B4-BE49-F238E27FC236}">
                <a16:creationId xmlns:a16="http://schemas.microsoft.com/office/drawing/2014/main" id="{AE11F738-33EF-4AE4-9780-3A01F6BE6F37}"/>
              </a:ext>
            </a:extLst>
          </p:cNvPr>
          <p:cNvSpPr/>
          <p:nvPr/>
        </p:nvSpPr>
        <p:spPr>
          <a:xfrm>
            <a:off x="658990" y="527417"/>
            <a:ext cx="7908703" cy="492443"/>
          </a:xfrm>
          <a:prstGeom prst="rect">
            <a:avLst/>
          </a:prstGeom>
        </p:spPr>
        <p:txBody>
          <a:bodyPr wrap="none" lIns="0" tIns="0" rIns="0" bIns="0">
            <a:spAutoFit/>
          </a:bodyPr>
          <a:lstStyle/>
          <a:p>
            <a:pPr defTabSz="1219170">
              <a:defRPr/>
            </a:pPr>
            <a:r>
              <a:rPr lang="en-US" sz="3200" b="1" dirty="0">
                <a:solidFill>
                  <a:prstClr val="white"/>
                </a:solidFill>
                <a:latin typeface="Arial"/>
              </a:rPr>
              <a:t>HEALTHY AND PATHOLOGICAL AGING?</a:t>
            </a:r>
          </a:p>
        </p:txBody>
      </p:sp>
    </p:spTree>
    <p:extLst>
      <p:ext uri="{BB962C8B-B14F-4D97-AF65-F5344CB8AC3E}">
        <p14:creationId xmlns:p14="http://schemas.microsoft.com/office/powerpoint/2010/main" val="223317062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5"/>
                                        </p:tgtEl>
                                        <p:attrNameLst>
                                          <p:attrName>style.visibility</p:attrName>
                                        </p:attrNameLst>
                                      </p:cBhvr>
                                      <p:to>
                                        <p:strVal val="visible"/>
                                      </p:to>
                                    </p:set>
                                    <p:animEffect transition="in" filter="fade">
                                      <p:cBhvr>
                                        <p:cTn id="7" dur="10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Google Shape;122;g87ae6d64e9_0_33"/>
          <p:cNvSpPr/>
          <p:nvPr/>
        </p:nvSpPr>
        <p:spPr>
          <a:xfrm>
            <a:off x="0" y="0"/>
            <a:ext cx="12192000" cy="872405"/>
          </a:xfrm>
          <a:prstGeom prst="rect">
            <a:avLst/>
          </a:prstGeom>
          <a:solidFill>
            <a:srgbClr val="4A0D66"/>
          </a:solidFill>
          <a:ln>
            <a:noFill/>
          </a:ln>
        </p:spPr>
        <p:txBody>
          <a:bodyPr spcFirstLastPara="1" wrap="square" lIns="91425" tIns="45700" rIns="91425" bIns="45700" anchor="ctr" anchorCtr="0">
            <a:noAutofit/>
          </a:bodyPr>
          <a:lstStyle/>
          <a:p>
            <a:pPr algn="ctr" defTabSz="914354">
              <a:buClr>
                <a:srgbClr val="000000"/>
              </a:buClr>
              <a:defRPr/>
            </a:pPr>
            <a:endParaRPr sz="2400" kern="0">
              <a:solidFill>
                <a:srgbClr val="FFFFFF"/>
              </a:solidFill>
              <a:latin typeface="Arial"/>
              <a:ea typeface="Arial"/>
              <a:cs typeface="Arial"/>
              <a:sym typeface="Arial"/>
            </a:endParaRPr>
          </a:p>
        </p:txBody>
      </p:sp>
      <p:pic>
        <p:nvPicPr>
          <p:cNvPr id="7" name="Picture 6"/>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0566400" y="0"/>
            <a:ext cx="1625600" cy="877309"/>
          </a:xfrm>
          <a:prstGeom prst="rect">
            <a:avLst/>
          </a:prstGeom>
        </p:spPr>
      </p:pic>
      <p:sp>
        <p:nvSpPr>
          <p:cNvPr id="14" name="Google Shape;123;g87ae6d64e9_0_33"/>
          <p:cNvSpPr/>
          <p:nvPr/>
        </p:nvSpPr>
        <p:spPr>
          <a:xfrm>
            <a:off x="230949" y="218768"/>
            <a:ext cx="9827451" cy="568633"/>
          </a:xfrm>
          <a:prstGeom prst="rect">
            <a:avLst/>
          </a:prstGeom>
          <a:noFill/>
          <a:ln>
            <a:noFill/>
          </a:ln>
        </p:spPr>
        <p:txBody>
          <a:bodyPr spcFirstLastPara="1" wrap="square" lIns="0" tIns="0" rIns="0" bIns="0" anchor="t" anchorCtr="0">
            <a:noAutofit/>
          </a:bodyPr>
          <a:lstStyle/>
          <a:p>
            <a:pPr defTabSz="914354">
              <a:buClr>
                <a:srgbClr val="000000"/>
              </a:buClr>
              <a:defRPr/>
            </a:pPr>
            <a:r>
              <a:rPr lang="en-US" sz="3200" b="1" kern="0" dirty="0">
                <a:solidFill>
                  <a:srgbClr val="FFFFFF"/>
                </a:solidFill>
                <a:latin typeface="Arial"/>
                <a:cs typeface="Arial"/>
                <a:sym typeface="Arial"/>
              </a:rPr>
              <a:t>GENETICS AND ALZHEIMER’S</a:t>
            </a:r>
            <a:endParaRPr lang="en-US" sz="3200" b="1" kern="0" dirty="0">
              <a:solidFill>
                <a:srgbClr val="FFFFFF"/>
              </a:solidFill>
              <a:latin typeface="Arial"/>
              <a:ea typeface="Arial"/>
              <a:cs typeface="Arial"/>
              <a:sym typeface="Arial"/>
            </a:endParaRPr>
          </a:p>
        </p:txBody>
      </p:sp>
      <p:pic>
        <p:nvPicPr>
          <p:cNvPr id="2" name="Picture 1"/>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38451" y="2311401"/>
            <a:ext cx="3274772" cy="3274772"/>
          </a:xfrm>
          <a:prstGeom prst="rect">
            <a:avLst/>
          </a:prstGeom>
        </p:spPr>
      </p:pic>
      <p:grpSp>
        <p:nvGrpSpPr>
          <p:cNvPr id="15" name="Group 14"/>
          <p:cNvGrpSpPr/>
          <p:nvPr/>
        </p:nvGrpSpPr>
        <p:grpSpPr>
          <a:xfrm>
            <a:off x="7908206" y="1091173"/>
            <a:ext cx="4104695" cy="4832212"/>
            <a:chOff x="5987753" y="822145"/>
            <a:chExt cx="3142275" cy="3793312"/>
          </a:xfrm>
        </p:grpSpPr>
        <p:pic>
          <p:nvPicPr>
            <p:cNvPr id="11" name="Picture 10"/>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5987753" y="1473182"/>
              <a:ext cx="3142275" cy="3142275"/>
            </a:xfrm>
            <a:prstGeom prst="rect">
              <a:avLst/>
            </a:prstGeom>
          </p:spPr>
        </p:pic>
        <p:pic>
          <p:nvPicPr>
            <p:cNvPr id="10" name="Picture 9"/>
            <p:cNvPicPr>
              <a:picLocks noChangeAspect="1"/>
            </p:cNvPicPr>
            <p:nvPr/>
          </p:nvPicPr>
          <p:blipFill rotWithShape="1">
            <a:blip r:embed="rId6" cstate="email">
              <a:extLst>
                <a:ext uri="{28A0092B-C50C-407E-A947-70E740481C1C}">
                  <a14:useLocalDpi xmlns:a14="http://schemas.microsoft.com/office/drawing/2010/main"/>
                </a:ext>
              </a:extLst>
            </a:blip>
            <a:srcRect/>
            <a:stretch/>
          </p:blipFill>
          <p:spPr>
            <a:xfrm>
              <a:off x="5987753" y="822145"/>
              <a:ext cx="3142275" cy="846880"/>
            </a:xfrm>
            <a:prstGeom prst="rect">
              <a:avLst/>
            </a:prstGeom>
          </p:spPr>
        </p:pic>
      </p:grpSp>
      <p:pic>
        <p:nvPicPr>
          <p:cNvPr id="12" name="Picture 11"/>
          <p:cNvPicPr>
            <a:picLocks noChangeAspect="1"/>
          </p:cNvPicPr>
          <p:nvPr/>
        </p:nvPicPr>
        <p:blipFill rotWithShape="1">
          <a:blip r:embed="rId7" cstate="email">
            <a:extLst>
              <a:ext uri="{28A0092B-C50C-407E-A947-70E740481C1C}">
                <a14:useLocalDpi xmlns:a14="http://schemas.microsoft.com/office/drawing/2010/main"/>
              </a:ext>
            </a:extLst>
          </a:blip>
          <a:srcRect/>
          <a:stretch/>
        </p:blipFill>
        <p:spPr>
          <a:xfrm>
            <a:off x="138451" y="1431475"/>
            <a:ext cx="3274772" cy="942807"/>
          </a:xfrm>
          <a:prstGeom prst="rect">
            <a:avLst/>
          </a:prstGeom>
        </p:spPr>
      </p:pic>
      <p:grpSp>
        <p:nvGrpSpPr>
          <p:cNvPr id="13" name="Group 12"/>
          <p:cNvGrpSpPr/>
          <p:nvPr/>
        </p:nvGrpSpPr>
        <p:grpSpPr>
          <a:xfrm>
            <a:off x="3516986" y="1193800"/>
            <a:ext cx="4287457" cy="4576192"/>
            <a:chOff x="2722378" y="1088822"/>
            <a:chExt cx="3279347" cy="3491089"/>
          </a:xfrm>
        </p:grpSpPr>
        <p:pic>
          <p:nvPicPr>
            <p:cNvPr id="9" name="Picture 8"/>
            <p:cNvPicPr>
              <a:picLocks noChangeAspect="1"/>
            </p:cNvPicPr>
            <p:nvPr/>
          </p:nvPicPr>
          <p:blipFill rotWithShape="1">
            <a:blip r:embed="rId8" cstate="email">
              <a:extLst>
                <a:ext uri="{28A0092B-C50C-407E-A947-70E740481C1C}">
                  <a14:useLocalDpi xmlns:a14="http://schemas.microsoft.com/office/drawing/2010/main"/>
                </a:ext>
              </a:extLst>
            </a:blip>
            <a:srcRect/>
            <a:stretch/>
          </p:blipFill>
          <p:spPr>
            <a:xfrm>
              <a:off x="2722378" y="1608112"/>
              <a:ext cx="3279347" cy="2971799"/>
            </a:xfrm>
            <a:prstGeom prst="rect">
              <a:avLst/>
            </a:prstGeom>
          </p:spPr>
        </p:pic>
        <p:pic>
          <p:nvPicPr>
            <p:cNvPr id="6" name="Picture 5"/>
            <p:cNvPicPr>
              <a:picLocks noChangeAspect="1"/>
            </p:cNvPicPr>
            <p:nvPr/>
          </p:nvPicPr>
          <p:blipFill rotWithShape="1">
            <a:blip r:embed="rId9" cstate="email">
              <a:extLst>
                <a:ext uri="{28A0092B-C50C-407E-A947-70E740481C1C}">
                  <a14:useLocalDpi xmlns:a14="http://schemas.microsoft.com/office/drawing/2010/main"/>
                </a:ext>
              </a:extLst>
            </a:blip>
            <a:srcRect/>
            <a:stretch/>
          </p:blipFill>
          <p:spPr>
            <a:xfrm>
              <a:off x="2722378" y="1088822"/>
              <a:ext cx="3279347" cy="868105"/>
            </a:xfrm>
            <a:prstGeom prst="rect">
              <a:avLst/>
            </a:prstGeom>
          </p:spPr>
        </p:pic>
      </p:grpSp>
    </p:spTree>
    <p:extLst>
      <p:ext uri="{BB962C8B-B14F-4D97-AF65-F5344CB8AC3E}">
        <p14:creationId xmlns:p14="http://schemas.microsoft.com/office/powerpoint/2010/main" val="11344419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Google Shape;122;g87ae6d64e9_0_33"/>
          <p:cNvSpPr/>
          <p:nvPr/>
        </p:nvSpPr>
        <p:spPr>
          <a:xfrm>
            <a:off x="0" y="0"/>
            <a:ext cx="12192000" cy="872405"/>
          </a:xfrm>
          <a:prstGeom prst="rect">
            <a:avLst/>
          </a:prstGeom>
          <a:solidFill>
            <a:srgbClr val="4A0D66"/>
          </a:solidFill>
          <a:ln>
            <a:noFill/>
          </a:ln>
        </p:spPr>
        <p:txBody>
          <a:bodyPr spcFirstLastPara="1" wrap="square" lIns="91425" tIns="45700" rIns="91425" bIns="45700" anchor="ctr" anchorCtr="0">
            <a:noAutofit/>
          </a:bodyPr>
          <a:lstStyle/>
          <a:p>
            <a:pPr algn="ctr" defTabSz="914354">
              <a:buClr>
                <a:srgbClr val="000000"/>
              </a:buClr>
              <a:defRPr/>
            </a:pPr>
            <a:endParaRPr sz="2400" kern="0">
              <a:solidFill>
                <a:srgbClr val="FFFFFF"/>
              </a:solidFill>
              <a:latin typeface="Arial"/>
              <a:ea typeface="Arial"/>
              <a:cs typeface="Arial"/>
              <a:sym typeface="Arial"/>
            </a:endParaRPr>
          </a:p>
        </p:txBody>
      </p:sp>
      <p:sp>
        <p:nvSpPr>
          <p:cNvPr id="14" name="Google Shape;123;g87ae6d64e9_0_33"/>
          <p:cNvSpPr/>
          <p:nvPr/>
        </p:nvSpPr>
        <p:spPr>
          <a:xfrm>
            <a:off x="230949" y="218768"/>
            <a:ext cx="9827451" cy="568633"/>
          </a:xfrm>
          <a:prstGeom prst="rect">
            <a:avLst/>
          </a:prstGeom>
          <a:noFill/>
          <a:ln>
            <a:noFill/>
          </a:ln>
        </p:spPr>
        <p:txBody>
          <a:bodyPr spcFirstLastPara="1" wrap="square" lIns="0" tIns="0" rIns="0" bIns="0" anchor="t" anchorCtr="0">
            <a:noAutofit/>
          </a:bodyPr>
          <a:lstStyle/>
          <a:p>
            <a:pPr defTabSz="914354">
              <a:buClr>
                <a:srgbClr val="000000"/>
              </a:buClr>
              <a:defRPr/>
            </a:pPr>
            <a:r>
              <a:rPr lang="en-US" sz="3200" b="1" kern="0" dirty="0">
                <a:solidFill>
                  <a:srgbClr val="FFFFFF"/>
                </a:solidFill>
                <a:latin typeface="Arial"/>
                <a:cs typeface="Arial"/>
                <a:sym typeface="Arial"/>
              </a:rPr>
              <a:t>GENETICS AND ALZHEIMER’S</a:t>
            </a:r>
            <a:endParaRPr lang="en-US" sz="3200" b="1" kern="0" dirty="0">
              <a:solidFill>
                <a:srgbClr val="FFFFFF"/>
              </a:solidFill>
              <a:latin typeface="Arial"/>
              <a:ea typeface="Arial"/>
              <a:cs typeface="Arial"/>
              <a:sym typeface="Arial"/>
            </a:endParaRPr>
          </a:p>
        </p:txBody>
      </p:sp>
      <p:sp>
        <p:nvSpPr>
          <p:cNvPr id="16" name="Google Shape;274;p51"/>
          <p:cNvSpPr txBox="1">
            <a:spLocks/>
          </p:cNvSpPr>
          <p:nvPr/>
        </p:nvSpPr>
        <p:spPr>
          <a:xfrm>
            <a:off x="1258530" y="1847796"/>
            <a:ext cx="3821471" cy="4119499"/>
          </a:xfrm>
          <a:prstGeom prst="rect">
            <a:avLst/>
          </a:prstGeom>
        </p:spPr>
        <p:txBody>
          <a:bodyPr spcFirstLastPara="1" vert="horz" wrap="square" lIns="121900" tIns="60933" rIns="121900" bIns="60933" rtlCol="0" anchor="t" anchorCtr="0">
            <a:noAutofit/>
          </a:bodyPr>
          <a:lstStyle>
            <a:lvl1pPr marL="342892" indent="-342892" algn="l" defTabSz="914378"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1pPr>
            <a:lvl2pPr marL="742931" indent="-285743" algn="l" defTabSz="914378"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2pPr>
            <a:lvl3pPr marL="1142972" indent="-228594" algn="l" defTabSz="914378"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3pPr>
            <a:lvl4pPr marL="1600160" indent="-228594" algn="l" defTabSz="914378"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4pPr>
            <a:lvl5pPr marL="2057348" indent="-228594" algn="l" defTabSz="914378"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5pPr>
            <a:lvl6pPr marL="2514537" indent="-228594" algn="l" defTabSz="914378"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726" indent="-228594" algn="l" defTabSz="914378"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8915" indent="-228594" algn="l" defTabSz="914378"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103" indent="-228594" algn="l" defTabSz="914378"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defTabSz="1219140">
              <a:spcBef>
                <a:spcPts val="0"/>
              </a:spcBef>
              <a:buNone/>
            </a:pPr>
            <a:r>
              <a:rPr lang="en-US" sz="1867" b="1" i="1" dirty="0">
                <a:solidFill>
                  <a:srgbClr val="000000"/>
                </a:solidFill>
                <a:latin typeface="Arial"/>
              </a:rPr>
              <a:t>APOE</a:t>
            </a:r>
          </a:p>
          <a:p>
            <a:pPr marL="0" indent="-457178" defTabSz="1219140">
              <a:spcBef>
                <a:spcPts val="0"/>
              </a:spcBef>
              <a:buClr>
                <a:srgbClr val="000000"/>
              </a:buClr>
              <a:buFont typeface="Arial" panose="020B0604020202020204" pitchFamily="34" charset="0"/>
              <a:buChar char="-"/>
            </a:pPr>
            <a:r>
              <a:rPr lang="en-US" sz="1867" dirty="0">
                <a:solidFill>
                  <a:srgbClr val="000000"/>
                </a:solidFill>
                <a:latin typeface="Arial"/>
              </a:rPr>
              <a:t>AA: 	1.93  (1.72-2.17)</a:t>
            </a:r>
          </a:p>
          <a:p>
            <a:pPr marL="0" indent="-457178" defTabSz="1219140">
              <a:spcBef>
                <a:spcPts val="0"/>
              </a:spcBef>
              <a:buClr>
                <a:srgbClr val="000000"/>
              </a:buClr>
              <a:buFont typeface="Arial" panose="020B0604020202020204" pitchFamily="34" charset="0"/>
              <a:buChar char="-"/>
            </a:pPr>
            <a:r>
              <a:rPr lang="en-US" sz="1867" dirty="0">
                <a:solidFill>
                  <a:srgbClr val="000000"/>
                </a:solidFill>
                <a:latin typeface="Arial"/>
              </a:rPr>
              <a:t>EUR: 3.32  (3.20-3.45)</a:t>
            </a:r>
          </a:p>
          <a:p>
            <a:pPr marL="0" indent="-457178" defTabSz="1219140">
              <a:spcBef>
                <a:spcPts val="0"/>
              </a:spcBef>
              <a:buClr>
                <a:srgbClr val="000000"/>
              </a:buClr>
              <a:buFont typeface="Arial" panose="020B0604020202020204" pitchFamily="34" charset="0"/>
              <a:buChar char="-"/>
            </a:pPr>
            <a:r>
              <a:rPr lang="en-US" sz="1867" dirty="0">
                <a:solidFill>
                  <a:srgbClr val="000000"/>
                </a:solidFill>
                <a:latin typeface="Arial"/>
              </a:rPr>
              <a:t>JAP: 	5.5    (4.4-6.9)*</a:t>
            </a:r>
          </a:p>
          <a:p>
            <a:pPr marL="0" indent="0" defTabSz="1219140">
              <a:spcBef>
                <a:spcPts val="0"/>
              </a:spcBef>
              <a:buNone/>
            </a:pPr>
            <a:endParaRPr lang="en-US" sz="1867" dirty="0">
              <a:solidFill>
                <a:srgbClr val="000000"/>
              </a:solidFill>
              <a:latin typeface="Arial"/>
            </a:endParaRPr>
          </a:p>
          <a:p>
            <a:pPr marL="0" indent="0" defTabSz="1219140">
              <a:spcBef>
                <a:spcPts val="0"/>
              </a:spcBef>
              <a:buNone/>
            </a:pPr>
            <a:r>
              <a:rPr lang="en-US" sz="1867" b="1" i="1" dirty="0">
                <a:solidFill>
                  <a:srgbClr val="000000"/>
                </a:solidFill>
                <a:latin typeface="Arial"/>
              </a:rPr>
              <a:t>ABCA7</a:t>
            </a:r>
          </a:p>
          <a:p>
            <a:pPr marL="0" indent="-457178" defTabSz="1219140">
              <a:spcBef>
                <a:spcPts val="0"/>
              </a:spcBef>
              <a:buClr>
                <a:srgbClr val="000000"/>
              </a:buClr>
              <a:buFont typeface="Arial" panose="020B0604020202020204" pitchFamily="34" charset="0"/>
              <a:buChar char="-"/>
            </a:pPr>
            <a:r>
              <a:rPr lang="en-US" sz="1867" dirty="0">
                <a:solidFill>
                  <a:srgbClr val="000000"/>
                </a:solidFill>
                <a:latin typeface="Arial"/>
              </a:rPr>
              <a:t>AA: 	1.41 (1.21-1.65)</a:t>
            </a:r>
          </a:p>
          <a:p>
            <a:pPr marL="0" indent="-457178" defTabSz="1219140">
              <a:spcBef>
                <a:spcPts val="0"/>
              </a:spcBef>
              <a:buClr>
                <a:srgbClr val="000000"/>
              </a:buClr>
              <a:buFont typeface="Arial" panose="020B0604020202020204" pitchFamily="34" charset="0"/>
              <a:buChar char="-"/>
            </a:pPr>
            <a:r>
              <a:rPr lang="en-US" sz="1867" dirty="0">
                <a:solidFill>
                  <a:srgbClr val="000000"/>
                </a:solidFill>
                <a:latin typeface="Arial"/>
              </a:rPr>
              <a:t>EUR: 1.13 (1.09-1.18)</a:t>
            </a:r>
          </a:p>
          <a:p>
            <a:pPr marL="0" indent="-457178" defTabSz="1219140">
              <a:spcBef>
                <a:spcPts val="0"/>
              </a:spcBef>
              <a:buClr>
                <a:srgbClr val="000000"/>
              </a:buClr>
              <a:buFont typeface="Arial" panose="020B0604020202020204" pitchFamily="34" charset="0"/>
              <a:buChar char="-"/>
            </a:pPr>
            <a:r>
              <a:rPr lang="en-US" sz="1867" dirty="0">
                <a:solidFill>
                  <a:srgbClr val="000000"/>
                </a:solidFill>
                <a:latin typeface="Arial"/>
              </a:rPr>
              <a:t>JAP: 	NS</a:t>
            </a:r>
          </a:p>
          <a:p>
            <a:pPr marL="0" indent="0" defTabSz="1219140">
              <a:spcBef>
                <a:spcPts val="0"/>
              </a:spcBef>
              <a:buNone/>
            </a:pPr>
            <a:endParaRPr lang="en-US" sz="1867" b="1" dirty="0">
              <a:solidFill>
                <a:srgbClr val="000000"/>
              </a:solidFill>
              <a:latin typeface="Arial"/>
            </a:endParaRPr>
          </a:p>
          <a:p>
            <a:pPr marL="0" indent="0" defTabSz="1219140">
              <a:spcBef>
                <a:spcPts val="0"/>
              </a:spcBef>
              <a:buNone/>
            </a:pPr>
            <a:r>
              <a:rPr lang="en-US" sz="1867" b="1" i="1" dirty="0">
                <a:solidFill>
                  <a:srgbClr val="000000"/>
                </a:solidFill>
                <a:latin typeface="Arial"/>
              </a:rPr>
              <a:t>SORL1</a:t>
            </a:r>
          </a:p>
          <a:p>
            <a:pPr marL="0" indent="-457178" defTabSz="1219140">
              <a:spcBef>
                <a:spcPts val="0"/>
              </a:spcBef>
              <a:buClr>
                <a:srgbClr val="000000"/>
              </a:buClr>
              <a:buFont typeface="Arial" panose="020B0604020202020204" pitchFamily="34" charset="0"/>
              <a:buChar char="-"/>
            </a:pPr>
            <a:r>
              <a:rPr lang="en-US" sz="1867" dirty="0">
                <a:solidFill>
                  <a:srgbClr val="000000"/>
                </a:solidFill>
                <a:latin typeface="Arial"/>
              </a:rPr>
              <a:t>AA: 	NS</a:t>
            </a:r>
          </a:p>
          <a:p>
            <a:pPr marL="0" indent="-457178" defTabSz="1219140">
              <a:spcBef>
                <a:spcPts val="0"/>
              </a:spcBef>
              <a:buClr>
                <a:srgbClr val="000000"/>
              </a:buClr>
              <a:buFont typeface="Arial" panose="020B0604020202020204" pitchFamily="34" charset="0"/>
              <a:buChar char="-"/>
            </a:pPr>
            <a:r>
              <a:rPr lang="en-US" sz="1867" dirty="0">
                <a:solidFill>
                  <a:srgbClr val="000000"/>
                </a:solidFill>
                <a:latin typeface="Arial"/>
              </a:rPr>
              <a:t>EUR: 0.81 (0.76–0.88)</a:t>
            </a:r>
          </a:p>
          <a:p>
            <a:pPr marL="0" indent="-457178" defTabSz="1219140">
              <a:spcBef>
                <a:spcPts val="0"/>
              </a:spcBef>
              <a:buClr>
                <a:srgbClr val="000000"/>
              </a:buClr>
              <a:buFont typeface="Arial" panose="020B0604020202020204" pitchFamily="34" charset="0"/>
              <a:buChar char="-"/>
            </a:pPr>
            <a:r>
              <a:rPr lang="en-US" sz="1867" dirty="0">
                <a:solidFill>
                  <a:srgbClr val="000000"/>
                </a:solidFill>
                <a:latin typeface="Arial"/>
              </a:rPr>
              <a:t>JAP: 	0.75 (0.66–0.85)*</a:t>
            </a:r>
          </a:p>
        </p:txBody>
      </p:sp>
      <p:sp>
        <p:nvSpPr>
          <p:cNvPr id="17" name="Google Shape;275;p51"/>
          <p:cNvSpPr txBox="1">
            <a:spLocks/>
          </p:cNvSpPr>
          <p:nvPr/>
        </p:nvSpPr>
        <p:spPr>
          <a:xfrm>
            <a:off x="230949" y="6284903"/>
            <a:ext cx="3860800" cy="365200"/>
          </a:xfrm>
          <a:prstGeom prst="rect">
            <a:avLst/>
          </a:prstGeom>
          <a:noFill/>
          <a:ln>
            <a:noFill/>
          </a:ln>
        </p:spPr>
        <p:txBody>
          <a:bodyPr spcFirstLastPara="1" vert="horz" wrap="square" lIns="121900" tIns="60933" rIns="121900" bIns="60933" rtlCol="0" anchor="ctr"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914377"/>
            <a:r>
              <a:rPr lang="fr-FR" sz="1467" dirty="0">
                <a:solidFill>
                  <a:prstClr val="white"/>
                </a:solidFill>
                <a:latin typeface="Arial"/>
              </a:rPr>
              <a:t>*</a:t>
            </a:r>
            <a:r>
              <a:rPr lang="fr-FR" sz="1467" dirty="0" err="1">
                <a:solidFill>
                  <a:prstClr val="white"/>
                </a:solidFill>
                <a:latin typeface="Arial"/>
              </a:rPr>
              <a:t>Miyashita</a:t>
            </a:r>
            <a:r>
              <a:rPr lang="fr-FR" sz="1467" dirty="0">
                <a:solidFill>
                  <a:prstClr val="white"/>
                </a:solidFill>
                <a:latin typeface="Arial"/>
              </a:rPr>
              <a:t> et al. 2013. </a:t>
            </a:r>
            <a:r>
              <a:rPr lang="fr-FR" sz="1467" dirty="0" err="1">
                <a:solidFill>
                  <a:prstClr val="white"/>
                </a:solidFill>
                <a:latin typeface="Arial"/>
              </a:rPr>
              <a:t>PLoS</a:t>
            </a:r>
            <a:r>
              <a:rPr lang="fr-FR" sz="1467" dirty="0">
                <a:solidFill>
                  <a:prstClr val="white"/>
                </a:solidFill>
                <a:latin typeface="Arial"/>
              </a:rPr>
              <a:t> One; </a:t>
            </a:r>
            <a:r>
              <a:rPr lang="fr-FR" sz="1467" dirty="0" err="1">
                <a:solidFill>
                  <a:prstClr val="white"/>
                </a:solidFill>
                <a:latin typeface="Arial"/>
              </a:rPr>
              <a:t>Beloy</a:t>
            </a:r>
            <a:r>
              <a:rPr lang="fr-FR" sz="1467" dirty="0">
                <a:solidFill>
                  <a:prstClr val="white"/>
                </a:solidFill>
                <a:latin typeface="Arial"/>
              </a:rPr>
              <a:t> et al. 2019. </a:t>
            </a:r>
            <a:r>
              <a:rPr lang="fr-FR" sz="1467" dirty="0" err="1">
                <a:solidFill>
                  <a:prstClr val="white"/>
                </a:solidFill>
                <a:latin typeface="Arial"/>
              </a:rPr>
              <a:t>Neuron</a:t>
            </a:r>
            <a:endParaRPr lang="fr-FR" sz="1467" dirty="0">
              <a:solidFill>
                <a:prstClr val="white"/>
              </a:solidFill>
              <a:latin typeface="Arial"/>
            </a:endParaRPr>
          </a:p>
        </p:txBody>
      </p:sp>
      <p:pic>
        <p:nvPicPr>
          <p:cNvPr id="18" name="Google Shape;276;p51"/>
          <p:cNvPicPr preferRelativeResize="0"/>
          <p:nvPr/>
        </p:nvPicPr>
        <p:blipFill>
          <a:blip r:embed="rId3" cstate="email">
            <a:alphaModFix/>
            <a:extLst>
              <a:ext uri="{28A0092B-C50C-407E-A947-70E740481C1C}">
                <a14:useLocalDpi xmlns:a14="http://schemas.microsoft.com/office/drawing/2010/main"/>
              </a:ext>
            </a:extLst>
          </a:blip>
          <a:stretch>
            <a:fillRect/>
          </a:stretch>
        </p:blipFill>
        <p:spPr>
          <a:xfrm>
            <a:off x="5689600" y="872405"/>
            <a:ext cx="6499123" cy="5253695"/>
          </a:xfrm>
          <a:prstGeom prst="rect">
            <a:avLst/>
          </a:prstGeom>
          <a:noFill/>
          <a:ln>
            <a:noFill/>
          </a:ln>
        </p:spPr>
      </p:pic>
      <p:sp>
        <p:nvSpPr>
          <p:cNvPr id="19" name="TextBox 18">
            <a:extLst>
              <a:ext uri="{FF2B5EF4-FFF2-40B4-BE49-F238E27FC236}">
                <a16:creationId xmlns:a16="http://schemas.microsoft.com/office/drawing/2014/main" id="{0B5D02EF-61B8-2449-97B9-20D86798466C}"/>
              </a:ext>
            </a:extLst>
          </p:cNvPr>
          <p:cNvSpPr txBox="1"/>
          <p:nvPr/>
        </p:nvSpPr>
        <p:spPr>
          <a:xfrm>
            <a:off x="8737600" y="6180245"/>
            <a:ext cx="3451123" cy="461665"/>
          </a:xfrm>
          <a:prstGeom prst="rect">
            <a:avLst/>
          </a:prstGeom>
          <a:noFill/>
        </p:spPr>
        <p:txBody>
          <a:bodyPr wrap="square" rtlCol="0">
            <a:spAutoFit/>
          </a:bodyPr>
          <a:lstStyle/>
          <a:p>
            <a:pPr defTabSz="914377"/>
            <a:r>
              <a:rPr lang="en-US" sz="1200" i="1" dirty="0">
                <a:solidFill>
                  <a:prstClr val="white"/>
                </a:solidFill>
                <a:latin typeface="Arial"/>
              </a:rPr>
              <a:t>Adapted from </a:t>
            </a:r>
            <a:r>
              <a:rPr lang="en-US" sz="1200" i="1" dirty="0" err="1">
                <a:solidFill>
                  <a:prstClr val="white"/>
                </a:solidFill>
                <a:latin typeface="Arial"/>
              </a:rPr>
              <a:t>Shea</a:t>
            </a:r>
            <a:r>
              <a:rPr lang="en-US" sz="1200" i="1" dirty="0">
                <a:solidFill>
                  <a:prstClr val="white"/>
                </a:solidFill>
                <a:latin typeface="Arial"/>
              </a:rPr>
              <a:t> Andrews and Alison </a:t>
            </a:r>
            <a:r>
              <a:rPr lang="en-US" sz="1200" i="1" dirty="0" err="1">
                <a:solidFill>
                  <a:prstClr val="white"/>
                </a:solidFill>
                <a:latin typeface="Arial"/>
              </a:rPr>
              <a:t>Goate</a:t>
            </a:r>
            <a:r>
              <a:rPr lang="en-US" sz="1200" i="1" dirty="0">
                <a:solidFill>
                  <a:prstClr val="white"/>
                </a:solidFill>
                <a:latin typeface="Arial"/>
              </a:rPr>
              <a:t>, </a:t>
            </a:r>
            <a:r>
              <a:rPr lang="en-US" sz="1200" i="1" dirty="0" err="1">
                <a:solidFill>
                  <a:prstClr val="white"/>
                </a:solidFill>
                <a:latin typeface="Arial"/>
              </a:rPr>
              <a:t>Ichan</a:t>
            </a:r>
            <a:r>
              <a:rPr lang="en-US" sz="1200" i="1" dirty="0">
                <a:solidFill>
                  <a:prstClr val="white"/>
                </a:solidFill>
                <a:latin typeface="Arial"/>
              </a:rPr>
              <a:t> School of Medicine, Mt Sinai</a:t>
            </a:r>
          </a:p>
        </p:txBody>
      </p:sp>
      <p:sp>
        <p:nvSpPr>
          <p:cNvPr id="3" name="TextBox 2"/>
          <p:cNvSpPr txBox="1"/>
          <p:nvPr/>
        </p:nvSpPr>
        <p:spPr>
          <a:xfrm>
            <a:off x="101600" y="986022"/>
            <a:ext cx="5687803" cy="830997"/>
          </a:xfrm>
          <a:prstGeom prst="rect">
            <a:avLst/>
          </a:prstGeom>
          <a:noFill/>
        </p:spPr>
        <p:txBody>
          <a:bodyPr wrap="square" rtlCol="0">
            <a:spAutoFit/>
          </a:bodyPr>
          <a:lstStyle/>
          <a:p>
            <a:pPr defTabSz="1219170"/>
            <a:r>
              <a:rPr lang="en" sz="2400" dirty="0">
                <a:solidFill>
                  <a:srgbClr val="4A0D66"/>
                </a:solidFill>
                <a:latin typeface="Arial"/>
              </a:rPr>
              <a:t>Effect sizes of disease-associated gene variants can differ between populations</a:t>
            </a:r>
            <a:endParaRPr lang="en-US" sz="2400" dirty="0">
              <a:solidFill>
                <a:srgbClr val="4A0D66"/>
              </a:solidFill>
              <a:latin typeface="Arial"/>
            </a:endParaRPr>
          </a:p>
        </p:txBody>
      </p:sp>
    </p:spTree>
    <p:extLst>
      <p:ext uri="{BB962C8B-B14F-4D97-AF65-F5344CB8AC3E}">
        <p14:creationId xmlns:p14="http://schemas.microsoft.com/office/powerpoint/2010/main" val="55589134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Google Shape;122;g87ae6d64e9_0_33"/>
          <p:cNvSpPr/>
          <p:nvPr/>
        </p:nvSpPr>
        <p:spPr>
          <a:xfrm>
            <a:off x="0" y="0"/>
            <a:ext cx="12192000" cy="872405"/>
          </a:xfrm>
          <a:prstGeom prst="rect">
            <a:avLst/>
          </a:prstGeom>
          <a:solidFill>
            <a:srgbClr val="4A0D66"/>
          </a:solidFill>
          <a:ln>
            <a:noFill/>
          </a:ln>
        </p:spPr>
        <p:txBody>
          <a:bodyPr spcFirstLastPara="1" wrap="square" lIns="91425" tIns="45700" rIns="91425" bIns="45700" anchor="ctr" anchorCtr="0">
            <a:noAutofit/>
          </a:bodyPr>
          <a:lstStyle/>
          <a:p>
            <a:pPr algn="ctr" defTabSz="914332">
              <a:buClr>
                <a:srgbClr val="000000"/>
              </a:buClr>
              <a:defRPr/>
            </a:pPr>
            <a:endParaRPr sz="2400" kern="0">
              <a:solidFill>
                <a:srgbClr val="FFFFFF"/>
              </a:solidFill>
              <a:latin typeface="Arial"/>
              <a:ea typeface="Arial"/>
              <a:cs typeface="Arial"/>
              <a:sym typeface="Arial"/>
            </a:endParaRPr>
          </a:p>
        </p:txBody>
      </p:sp>
      <p:sp>
        <p:nvSpPr>
          <p:cNvPr id="5" name="Google Shape;123;g87ae6d64e9_0_33"/>
          <p:cNvSpPr/>
          <p:nvPr/>
        </p:nvSpPr>
        <p:spPr>
          <a:xfrm>
            <a:off x="230949" y="218769"/>
            <a:ext cx="9929051" cy="568633"/>
          </a:xfrm>
          <a:prstGeom prst="rect">
            <a:avLst/>
          </a:prstGeom>
          <a:noFill/>
          <a:ln>
            <a:noFill/>
          </a:ln>
        </p:spPr>
        <p:txBody>
          <a:bodyPr spcFirstLastPara="1" wrap="square" lIns="0" tIns="0" rIns="0" bIns="0" anchor="t" anchorCtr="0">
            <a:noAutofit/>
          </a:bodyPr>
          <a:lstStyle/>
          <a:p>
            <a:pPr defTabSz="914332">
              <a:buClr>
                <a:srgbClr val="000000"/>
              </a:buClr>
              <a:defRPr/>
            </a:pPr>
            <a:r>
              <a:rPr lang="en-US" sz="3200" b="1" dirty="0">
                <a:solidFill>
                  <a:prstClr val="white"/>
                </a:solidFill>
                <a:latin typeface="Arial"/>
                <a:sym typeface="Arial"/>
              </a:rPr>
              <a:t>TIME FOR A PARADIGM SHIFT</a:t>
            </a:r>
            <a:endParaRPr sz="3200" b="1" kern="0" dirty="0">
              <a:solidFill>
                <a:srgbClr val="FFFFFF"/>
              </a:solidFill>
              <a:latin typeface="Arial"/>
              <a:ea typeface="Arial"/>
              <a:cs typeface="Arial"/>
              <a:sym typeface="Arial"/>
            </a:endParaRPr>
          </a:p>
        </p:txBody>
      </p:sp>
      <p:pic>
        <p:nvPicPr>
          <p:cNvPr id="7" name="Picture 6"/>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0566400" y="0"/>
            <a:ext cx="1625600" cy="877309"/>
          </a:xfrm>
          <a:prstGeom prst="rect">
            <a:avLst/>
          </a:prstGeom>
        </p:spPr>
      </p:pic>
      <p:sp>
        <p:nvSpPr>
          <p:cNvPr id="6" name="TextBox 1"/>
          <p:cNvSpPr txBox="1">
            <a:spLocks noChangeArrowheads="1"/>
          </p:cNvSpPr>
          <p:nvPr/>
        </p:nvSpPr>
        <p:spPr bwMode="auto">
          <a:xfrm>
            <a:off x="8737600" y="6375400"/>
            <a:ext cx="3454400"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1400">
                <a:solidFill>
                  <a:srgbClr val="000000"/>
                </a:solidFill>
                <a:latin typeface="Arial" pitchFamily="34" charset="0"/>
                <a:ea typeface="Osaka"/>
                <a:cs typeface="Osaka"/>
                <a:sym typeface="Arial" pitchFamily="34" charset="0"/>
              </a:defRPr>
            </a:lvl1pPr>
            <a:lvl2pPr marL="742950" indent="-285750" eaLnBrk="0" hangingPunct="0">
              <a:defRPr sz="1400">
                <a:solidFill>
                  <a:srgbClr val="000000"/>
                </a:solidFill>
                <a:latin typeface="Arial" pitchFamily="34" charset="0"/>
                <a:ea typeface="Osaka"/>
                <a:cs typeface="Osaka"/>
                <a:sym typeface="Arial" pitchFamily="34" charset="0"/>
              </a:defRPr>
            </a:lvl2pPr>
            <a:lvl3pPr marL="1143000" indent="-228600" eaLnBrk="0" hangingPunct="0">
              <a:defRPr sz="1400">
                <a:solidFill>
                  <a:srgbClr val="000000"/>
                </a:solidFill>
                <a:latin typeface="Arial" pitchFamily="34" charset="0"/>
                <a:ea typeface="Osaka"/>
                <a:cs typeface="Osaka"/>
                <a:sym typeface="Arial" pitchFamily="34" charset="0"/>
              </a:defRPr>
            </a:lvl3pPr>
            <a:lvl4pPr marL="1600200" indent="-228600" eaLnBrk="0" hangingPunct="0">
              <a:defRPr sz="1400">
                <a:solidFill>
                  <a:srgbClr val="000000"/>
                </a:solidFill>
                <a:latin typeface="Arial" pitchFamily="34" charset="0"/>
                <a:ea typeface="Osaka"/>
                <a:cs typeface="Osaka"/>
                <a:sym typeface="Arial" pitchFamily="34" charset="0"/>
              </a:defRPr>
            </a:lvl4pPr>
            <a:lvl5pPr marL="2057400" indent="-228600" eaLnBrk="0" hangingPunct="0">
              <a:defRPr sz="1400">
                <a:solidFill>
                  <a:srgbClr val="000000"/>
                </a:solidFill>
                <a:latin typeface="Arial" pitchFamily="34" charset="0"/>
                <a:ea typeface="Osaka"/>
                <a:cs typeface="Osaka"/>
                <a:sym typeface="Arial" pitchFamily="34" charset="0"/>
              </a:defRPr>
            </a:lvl5pPr>
            <a:lvl6pPr marL="2514600" indent="-228600" eaLnBrk="0" fontAlgn="base" hangingPunct="0">
              <a:spcBef>
                <a:spcPct val="0"/>
              </a:spcBef>
              <a:spcAft>
                <a:spcPct val="0"/>
              </a:spcAft>
              <a:defRPr sz="1400">
                <a:solidFill>
                  <a:srgbClr val="000000"/>
                </a:solidFill>
                <a:latin typeface="Arial" pitchFamily="34" charset="0"/>
                <a:ea typeface="Osaka"/>
                <a:cs typeface="Osaka"/>
                <a:sym typeface="Arial" pitchFamily="34" charset="0"/>
              </a:defRPr>
            </a:lvl6pPr>
            <a:lvl7pPr marL="2971800" indent="-228600" eaLnBrk="0" fontAlgn="base" hangingPunct="0">
              <a:spcBef>
                <a:spcPct val="0"/>
              </a:spcBef>
              <a:spcAft>
                <a:spcPct val="0"/>
              </a:spcAft>
              <a:defRPr sz="1400">
                <a:solidFill>
                  <a:srgbClr val="000000"/>
                </a:solidFill>
                <a:latin typeface="Arial" pitchFamily="34" charset="0"/>
                <a:ea typeface="Osaka"/>
                <a:cs typeface="Osaka"/>
                <a:sym typeface="Arial" pitchFamily="34" charset="0"/>
              </a:defRPr>
            </a:lvl7pPr>
            <a:lvl8pPr marL="3429000" indent="-228600" eaLnBrk="0" fontAlgn="base" hangingPunct="0">
              <a:spcBef>
                <a:spcPct val="0"/>
              </a:spcBef>
              <a:spcAft>
                <a:spcPct val="0"/>
              </a:spcAft>
              <a:defRPr sz="1400">
                <a:solidFill>
                  <a:srgbClr val="000000"/>
                </a:solidFill>
                <a:latin typeface="Arial" pitchFamily="34" charset="0"/>
                <a:ea typeface="Osaka"/>
                <a:cs typeface="Osaka"/>
                <a:sym typeface="Arial" pitchFamily="34" charset="0"/>
              </a:defRPr>
            </a:lvl8pPr>
            <a:lvl9pPr marL="3886200" indent="-228600" eaLnBrk="0" fontAlgn="base" hangingPunct="0">
              <a:spcBef>
                <a:spcPct val="0"/>
              </a:spcBef>
              <a:spcAft>
                <a:spcPct val="0"/>
              </a:spcAft>
              <a:defRPr sz="1400">
                <a:solidFill>
                  <a:srgbClr val="000000"/>
                </a:solidFill>
                <a:latin typeface="Arial" pitchFamily="34" charset="0"/>
                <a:ea typeface="Osaka"/>
                <a:cs typeface="Osaka"/>
                <a:sym typeface="Arial" pitchFamily="34" charset="0"/>
              </a:defRPr>
            </a:lvl9pPr>
          </a:lstStyle>
          <a:p>
            <a:pPr defTabSz="1219050" eaLnBrk="1" fontAlgn="base" hangingPunct="1">
              <a:spcBef>
                <a:spcPct val="0"/>
              </a:spcBef>
              <a:spcAft>
                <a:spcPct val="0"/>
              </a:spcAft>
              <a:defRPr/>
            </a:pPr>
            <a:r>
              <a:rPr lang="en-US" i="1" dirty="0">
                <a:solidFill>
                  <a:prstClr val="white"/>
                </a:solidFill>
              </a:rPr>
              <a:t>Adapted from Barnes, L., AAIC 2020</a:t>
            </a:r>
          </a:p>
        </p:txBody>
      </p:sp>
      <p:pic>
        <p:nvPicPr>
          <p:cNvPr id="8" name="Picture 7">
            <a:extLst>
              <a:ext uri="{FF2B5EF4-FFF2-40B4-BE49-F238E27FC236}">
                <a16:creationId xmlns:a16="http://schemas.microsoft.com/office/drawing/2014/main" id="{E5DA05E4-64F3-4197-89D0-FEBD434E118D}"/>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64720" y="872405"/>
            <a:ext cx="5734993" cy="4994995"/>
          </a:xfrm>
          <a:prstGeom prst="rect">
            <a:avLst/>
          </a:prstGeom>
        </p:spPr>
      </p:pic>
      <p:sp>
        <p:nvSpPr>
          <p:cNvPr id="9" name="Rectangle 8">
            <a:extLst>
              <a:ext uri="{FF2B5EF4-FFF2-40B4-BE49-F238E27FC236}">
                <a16:creationId xmlns:a16="http://schemas.microsoft.com/office/drawing/2014/main" id="{EC548DB6-62E9-4A13-9D28-D1A9F0E13868}"/>
              </a:ext>
            </a:extLst>
          </p:cNvPr>
          <p:cNvSpPr/>
          <p:nvPr/>
        </p:nvSpPr>
        <p:spPr>
          <a:xfrm>
            <a:off x="365931" y="5793354"/>
            <a:ext cx="4829544" cy="318100"/>
          </a:xfrm>
          <a:prstGeom prst="rect">
            <a:avLst/>
          </a:prstGeom>
        </p:spPr>
        <p:txBody>
          <a:bodyPr wrap="square">
            <a:spAutoFit/>
          </a:bodyPr>
          <a:lstStyle/>
          <a:p>
            <a:pPr defTabSz="939347" eaLnBrk="0" fontAlgn="base" hangingPunct="0">
              <a:spcBef>
                <a:spcPct val="0"/>
              </a:spcBef>
              <a:spcAft>
                <a:spcPct val="0"/>
              </a:spcAft>
              <a:defRPr/>
            </a:pPr>
            <a:r>
              <a:rPr lang="en-US" sz="1467" i="1" dirty="0">
                <a:solidFill>
                  <a:srgbClr val="4A0D66"/>
                </a:solidFill>
                <a:latin typeface="Arial"/>
                <a:ea typeface="Calibri" panose="020F0502020204030204" pitchFamily="34" charset="0"/>
                <a:cs typeface="Arial" panose="020B0604020202020204" pitchFamily="34" charset="0"/>
              </a:rPr>
              <a:t>Hill, Perez-Stable, Anderson, Bernard, Ethn Dis 2015</a:t>
            </a:r>
            <a:endParaRPr lang="en-US" sz="1467" i="1" dirty="0">
              <a:solidFill>
                <a:srgbClr val="4A0D66"/>
              </a:solidFill>
              <a:latin typeface="Arial"/>
              <a:cs typeface="Arial" panose="020B0604020202020204" pitchFamily="34" charset="0"/>
            </a:endParaRPr>
          </a:p>
        </p:txBody>
      </p:sp>
      <p:pic>
        <p:nvPicPr>
          <p:cNvPr id="10" name="Picture 9">
            <a:extLst>
              <a:ext uri="{FF2B5EF4-FFF2-40B4-BE49-F238E27FC236}">
                <a16:creationId xmlns:a16="http://schemas.microsoft.com/office/drawing/2014/main" id="{5C1B1AA5-66A4-42D8-BBBC-D68EE8042A44}"/>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5551241" y="1033434"/>
            <a:ext cx="6372721" cy="2588017"/>
          </a:xfrm>
          <a:prstGeom prst="rect">
            <a:avLst/>
          </a:prstGeom>
        </p:spPr>
      </p:pic>
      <p:sp>
        <p:nvSpPr>
          <p:cNvPr id="12" name="Rectangle 11">
            <a:extLst>
              <a:ext uri="{FF2B5EF4-FFF2-40B4-BE49-F238E27FC236}">
                <a16:creationId xmlns:a16="http://schemas.microsoft.com/office/drawing/2014/main" id="{ACCF5E01-09FB-4715-BB0B-F98E362AC04D}"/>
              </a:ext>
            </a:extLst>
          </p:cNvPr>
          <p:cNvSpPr/>
          <p:nvPr/>
        </p:nvSpPr>
        <p:spPr>
          <a:xfrm>
            <a:off x="6203671" y="3854363"/>
            <a:ext cx="5584371" cy="1938992"/>
          </a:xfrm>
          <a:prstGeom prst="rect">
            <a:avLst/>
          </a:prstGeom>
        </p:spPr>
        <p:txBody>
          <a:bodyPr wrap="square">
            <a:spAutoFit/>
          </a:bodyPr>
          <a:lstStyle/>
          <a:p>
            <a:pPr defTabSz="914354">
              <a:defRPr/>
            </a:pPr>
            <a:r>
              <a:rPr lang="en-US" sz="2400" dirty="0">
                <a:solidFill>
                  <a:srgbClr val="4A0D66"/>
                </a:solidFill>
                <a:latin typeface="Arial"/>
                <a:cs typeface="Arial" panose="020B0604020202020204" pitchFamily="34" charset="0"/>
              </a:rPr>
              <a:t>While traditional risk factors studied in predominantly White samples provide useful information for understanding disparities, we must incorporate “lived experiences” of diverse participants</a:t>
            </a:r>
          </a:p>
        </p:txBody>
      </p:sp>
    </p:spTree>
    <p:extLst>
      <p:ext uri="{BB962C8B-B14F-4D97-AF65-F5344CB8AC3E}">
        <p14:creationId xmlns:p14="http://schemas.microsoft.com/office/powerpoint/2010/main" val="149211411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23"/>
        <p:cNvGrpSpPr/>
        <p:nvPr/>
      </p:nvGrpSpPr>
      <p:grpSpPr>
        <a:xfrm>
          <a:off x="0" y="0"/>
          <a:ext cx="0" cy="0"/>
          <a:chOff x="0" y="0"/>
          <a:chExt cx="0" cy="0"/>
        </a:xfrm>
      </p:grpSpPr>
      <p:sp>
        <p:nvSpPr>
          <p:cNvPr id="224" name="Google Shape;224;p2"/>
          <p:cNvSpPr/>
          <p:nvPr/>
        </p:nvSpPr>
        <p:spPr>
          <a:xfrm>
            <a:off x="0" y="0"/>
            <a:ext cx="12192000" cy="6132576"/>
          </a:xfrm>
          <a:prstGeom prst="rect">
            <a:avLst/>
          </a:prstGeom>
          <a:blipFill rotWithShape="1">
            <a:blip r:embed="rId3" cstate="email">
              <a:alphaModFix amt="90000"/>
              <a:extLst>
                <a:ext uri="{28A0092B-C50C-407E-A947-70E740481C1C}">
                  <a14:useLocalDpi xmlns:a14="http://schemas.microsoft.com/office/drawing/2010/main"/>
                </a:ext>
              </a:extLst>
            </a:blip>
            <a:stretch>
              <a:fillRect/>
            </a:stretch>
          </a:blipFill>
          <a:ln>
            <a:noFill/>
          </a:ln>
        </p:spPr>
        <p:txBody>
          <a:bodyPr spcFirstLastPara="1" wrap="square" lIns="91425" tIns="45700" rIns="91425" bIns="45700" anchor="ctr" anchorCtr="0">
            <a:noAutofit/>
          </a:bodyPr>
          <a:lstStyle/>
          <a:p>
            <a:pPr algn="ctr" defTabSz="914332">
              <a:buClr>
                <a:srgbClr val="000000"/>
              </a:buClr>
              <a:defRPr/>
            </a:pPr>
            <a:endParaRPr sz="2400" kern="0">
              <a:solidFill>
                <a:srgbClr val="FFFFFF"/>
              </a:solidFill>
              <a:latin typeface="Arial"/>
              <a:ea typeface="Arial"/>
              <a:cs typeface="Arial"/>
              <a:sym typeface="Arial"/>
            </a:endParaRPr>
          </a:p>
        </p:txBody>
      </p:sp>
      <p:sp>
        <p:nvSpPr>
          <p:cNvPr id="225" name="Google Shape;225;p2"/>
          <p:cNvSpPr/>
          <p:nvPr/>
        </p:nvSpPr>
        <p:spPr>
          <a:xfrm>
            <a:off x="-4385" y="0"/>
            <a:ext cx="12192000" cy="6132576"/>
          </a:xfrm>
          <a:prstGeom prst="rect">
            <a:avLst/>
          </a:prstGeom>
          <a:solidFill>
            <a:schemeClr val="lt1">
              <a:alpha val="80000"/>
            </a:schemeClr>
          </a:solidFill>
          <a:ln>
            <a:noFill/>
          </a:ln>
        </p:spPr>
        <p:txBody>
          <a:bodyPr spcFirstLastPara="1" wrap="square" lIns="91425" tIns="45700" rIns="91425" bIns="45700" anchor="ctr" anchorCtr="0">
            <a:noAutofit/>
          </a:bodyPr>
          <a:lstStyle/>
          <a:p>
            <a:pPr algn="ctr" defTabSz="914332">
              <a:buClr>
                <a:srgbClr val="000000"/>
              </a:buClr>
              <a:defRPr/>
            </a:pPr>
            <a:endParaRPr sz="2400" kern="0">
              <a:solidFill>
                <a:srgbClr val="FFFFFF"/>
              </a:solidFill>
              <a:latin typeface="Arial"/>
              <a:ea typeface="Arial"/>
              <a:cs typeface="Arial"/>
              <a:sym typeface="Arial"/>
            </a:endParaRPr>
          </a:p>
        </p:txBody>
      </p:sp>
      <p:sp>
        <p:nvSpPr>
          <p:cNvPr id="226" name="Google Shape;226;p2"/>
          <p:cNvSpPr/>
          <p:nvPr/>
        </p:nvSpPr>
        <p:spPr>
          <a:xfrm>
            <a:off x="280684" y="1873652"/>
            <a:ext cx="3963529" cy="3870533"/>
          </a:xfrm>
          <a:prstGeom prst="ellipse">
            <a:avLst/>
          </a:prstGeom>
          <a:solidFill>
            <a:schemeClr val="dk1"/>
          </a:solidFill>
          <a:ln>
            <a:noFill/>
          </a:ln>
        </p:spPr>
        <p:txBody>
          <a:bodyPr spcFirstLastPara="1" wrap="square" lIns="91425" tIns="45700" rIns="91425" bIns="45700" anchor="ctr" anchorCtr="0">
            <a:noAutofit/>
          </a:bodyPr>
          <a:lstStyle/>
          <a:p>
            <a:pPr algn="ctr" defTabSz="914332">
              <a:buClr>
                <a:srgbClr val="000000"/>
              </a:buClr>
              <a:defRPr/>
            </a:pPr>
            <a:r>
              <a:rPr lang="en-US" sz="2400" kern="0" dirty="0">
                <a:solidFill>
                  <a:srgbClr val="FFFFFF"/>
                </a:solidFill>
                <a:latin typeface="Arial"/>
                <a:ea typeface="Arial"/>
                <a:cs typeface="Arial"/>
                <a:sym typeface="Arial"/>
              </a:rPr>
              <a:t>Most people with dementia are 65 or older, which puts them at increased risk of COVID-19. Many also may be living in congregate settings. </a:t>
            </a:r>
            <a:endParaRPr sz="2400" kern="0" dirty="0">
              <a:solidFill>
                <a:srgbClr val="4A0D66"/>
              </a:solidFill>
              <a:latin typeface="Arial"/>
              <a:ea typeface="Arial"/>
              <a:cs typeface="Arial"/>
              <a:sym typeface="Arial"/>
            </a:endParaRPr>
          </a:p>
        </p:txBody>
      </p:sp>
      <p:grpSp>
        <p:nvGrpSpPr>
          <p:cNvPr id="227" name="Google Shape;227;p2"/>
          <p:cNvGrpSpPr/>
          <p:nvPr/>
        </p:nvGrpSpPr>
        <p:grpSpPr>
          <a:xfrm>
            <a:off x="3860801" y="1781788"/>
            <a:ext cx="4064000" cy="4085617"/>
            <a:chOff x="3338547" y="1341586"/>
            <a:chExt cx="2460328" cy="2460328"/>
          </a:xfrm>
        </p:grpSpPr>
        <p:sp>
          <p:nvSpPr>
            <p:cNvPr id="228" name="Google Shape;228;p2"/>
            <p:cNvSpPr/>
            <p:nvPr/>
          </p:nvSpPr>
          <p:spPr>
            <a:xfrm>
              <a:off x="3338547" y="1341586"/>
              <a:ext cx="2460328" cy="2460328"/>
            </a:xfrm>
            <a:prstGeom prst="ellipse">
              <a:avLst/>
            </a:prstGeom>
            <a:solidFill>
              <a:schemeClr val="lt2"/>
            </a:solidFill>
            <a:ln>
              <a:noFill/>
            </a:ln>
          </p:spPr>
          <p:txBody>
            <a:bodyPr spcFirstLastPara="1" wrap="square" lIns="91425" tIns="45700" rIns="91425" bIns="45700" anchor="ctr" anchorCtr="0">
              <a:noAutofit/>
            </a:bodyPr>
            <a:lstStyle/>
            <a:p>
              <a:pPr algn="ctr" defTabSz="914332">
                <a:buClr>
                  <a:srgbClr val="000000"/>
                </a:buClr>
                <a:defRPr/>
              </a:pPr>
              <a:endParaRPr sz="2400" kern="0">
                <a:solidFill>
                  <a:srgbClr val="FFFFFF"/>
                </a:solidFill>
                <a:latin typeface="Arial"/>
                <a:ea typeface="Arial"/>
                <a:cs typeface="Arial"/>
                <a:sym typeface="Arial"/>
              </a:endParaRPr>
            </a:p>
          </p:txBody>
        </p:sp>
        <p:sp>
          <p:nvSpPr>
            <p:cNvPr id="229" name="Google Shape;229;p2"/>
            <p:cNvSpPr/>
            <p:nvPr/>
          </p:nvSpPr>
          <p:spPr>
            <a:xfrm>
              <a:off x="3399397" y="1825786"/>
              <a:ext cx="2338628" cy="277987"/>
            </a:xfrm>
            <a:prstGeom prst="rect">
              <a:avLst/>
            </a:prstGeom>
            <a:noFill/>
            <a:ln>
              <a:noFill/>
            </a:ln>
          </p:spPr>
          <p:txBody>
            <a:bodyPr spcFirstLastPara="1" wrap="square" lIns="91425" tIns="45700" rIns="91425" bIns="45700" anchor="t" anchorCtr="0">
              <a:spAutoFit/>
            </a:bodyPr>
            <a:lstStyle/>
            <a:p>
              <a:pPr algn="ctr" defTabSz="914332">
                <a:buClr>
                  <a:srgbClr val="000000"/>
                </a:buClr>
                <a:defRPr/>
              </a:pPr>
              <a:endParaRPr sz="2400" kern="0">
                <a:solidFill>
                  <a:srgbClr val="4A0D66"/>
                </a:solidFill>
                <a:latin typeface="Arial"/>
                <a:ea typeface="Arial"/>
                <a:cs typeface="Arial"/>
                <a:sym typeface="Arial"/>
              </a:endParaRPr>
            </a:p>
          </p:txBody>
        </p:sp>
      </p:grpSp>
      <p:sp>
        <p:nvSpPr>
          <p:cNvPr id="230" name="Google Shape;230;p2"/>
          <p:cNvSpPr/>
          <p:nvPr/>
        </p:nvSpPr>
        <p:spPr>
          <a:xfrm>
            <a:off x="7721601" y="1781784"/>
            <a:ext cx="4064000" cy="4085616"/>
          </a:xfrm>
          <a:prstGeom prst="ellipse">
            <a:avLst/>
          </a:prstGeom>
          <a:solidFill>
            <a:schemeClr val="accent1"/>
          </a:solidFill>
          <a:ln>
            <a:noFill/>
          </a:ln>
        </p:spPr>
        <p:txBody>
          <a:bodyPr spcFirstLastPara="1" wrap="square" lIns="91425" tIns="609600" rIns="91425" bIns="45700" anchor="b" anchorCtr="0">
            <a:noAutofit/>
          </a:bodyPr>
          <a:lstStyle/>
          <a:p>
            <a:pPr algn="ctr" defTabSz="914332">
              <a:buClr>
                <a:srgbClr val="000000"/>
              </a:buClr>
              <a:defRPr/>
            </a:pPr>
            <a:endParaRPr sz="2400" kern="0">
              <a:solidFill>
                <a:srgbClr val="4A0D66"/>
              </a:solidFill>
              <a:latin typeface="Arial"/>
              <a:ea typeface="Arial"/>
              <a:cs typeface="Arial"/>
              <a:sym typeface="Arial"/>
            </a:endParaRPr>
          </a:p>
        </p:txBody>
      </p:sp>
      <p:sp>
        <p:nvSpPr>
          <p:cNvPr id="231" name="Google Shape;231;p2"/>
          <p:cNvSpPr/>
          <p:nvPr/>
        </p:nvSpPr>
        <p:spPr>
          <a:xfrm>
            <a:off x="5" y="279400"/>
            <a:ext cx="12196385" cy="1219200"/>
          </a:xfrm>
          <a:prstGeom prst="rect">
            <a:avLst/>
          </a:prstGeom>
          <a:solidFill>
            <a:schemeClr val="dk1"/>
          </a:solidFill>
          <a:ln>
            <a:noFill/>
          </a:ln>
        </p:spPr>
        <p:txBody>
          <a:bodyPr spcFirstLastPara="1" wrap="square" lIns="91425" tIns="45700" rIns="91425" bIns="45700" anchor="ctr" anchorCtr="0">
            <a:noAutofit/>
          </a:bodyPr>
          <a:lstStyle/>
          <a:p>
            <a:pPr algn="ctr" defTabSz="914332">
              <a:buClr>
                <a:srgbClr val="000000"/>
              </a:buClr>
              <a:defRPr/>
            </a:pPr>
            <a:endParaRPr sz="2400" kern="0">
              <a:solidFill>
                <a:srgbClr val="FFFFFF"/>
              </a:solidFill>
              <a:latin typeface="Arial"/>
              <a:ea typeface="Arial"/>
              <a:cs typeface="Arial"/>
              <a:sym typeface="Arial"/>
            </a:endParaRPr>
          </a:p>
        </p:txBody>
      </p:sp>
      <p:sp>
        <p:nvSpPr>
          <p:cNvPr id="232" name="Google Shape;232;p2"/>
          <p:cNvSpPr txBox="1"/>
          <p:nvPr/>
        </p:nvSpPr>
        <p:spPr>
          <a:xfrm>
            <a:off x="910659" y="396559"/>
            <a:ext cx="10258855" cy="984885"/>
          </a:xfrm>
          <a:prstGeom prst="rect">
            <a:avLst/>
          </a:prstGeom>
          <a:noFill/>
          <a:ln>
            <a:noFill/>
          </a:ln>
        </p:spPr>
        <p:txBody>
          <a:bodyPr spcFirstLastPara="1" wrap="square" lIns="0" tIns="0" rIns="0" bIns="0" anchor="t" anchorCtr="0">
            <a:spAutoFit/>
          </a:bodyPr>
          <a:lstStyle/>
          <a:p>
            <a:pPr algn="ctr" defTabSz="914332">
              <a:buClr>
                <a:srgbClr val="000000"/>
              </a:buClr>
              <a:defRPr/>
            </a:pPr>
            <a:r>
              <a:rPr lang="en-US" sz="3200" b="1" kern="0" dirty="0">
                <a:solidFill>
                  <a:srgbClr val="FFFFFF"/>
                </a:solidFill>
                <a:latin typeface="Arial"/>
                <a:ea typeface="Arial"/>
                <a:cs typeface="Arial"/>
                <a:sym typeface="Arial"/>
              </a:rPr>
              <a:t>IMPACT OF COVID-19</a:t>
            </a:r>
            <a:endParaRPr sz="1400" kern="0" dirty="0">
              <a:solidFill>
                <a:srgbClr val="000000"/>
              </a:solidFill>
              <a:latin typeface="Arial"/>
              <a:cs typeface="Arial"/>
              <a:sym typeface="Arial"/>
            </a:endParaRPr>
          </a:p>
          <a:p>
            <a:pPr algn="ctr" defTabSz="914332">
              <a:buClr>
                <a:srgbClr val="000000"/>
              </a:buClr>
              <a:defRPr/>
            </a:pPr>
            <a:r>
              <a:rPr lang="en-US" sz="3200" b="1" kern="0" dirty="0">
                <a:solidFill>
                  <a:srgbClr val="FFFFFF"/>
                </a:solidFill>
                <a:latin typeface="Arial"/>
                <a:ea typeface="Arial"/>
                <a:cs typeface="Arial"/>
                <a:sym typeface="Arial"/>
              </a:rPr>
              <a:t>IN PEOPLE LIVING WITH DEMENTIA</a:t>
            </a:r>
            <a:endParaRPr sz="3200" b="1" kern="0" dirty="0">
              <a:solidFill>
                <a:srgbClr val="FFFFFF"/>
              </a:solidFill>
              <a:latin typeface="Arial"/>
              <a:ea typeface="Arial"/>
              <a:cs typeface="Arial"/>
              <a:sym typeface="Arial"/>
            </a:endParaRPr>
          </a:p>
        </p:txBody>
      </p:sp>
      <p:sp>
        <p:nvSpPr>
          <p:cNvPr id="233" name="Google Shape;233;p2"/>
          <p:cNvSpPr txBox="1"/>
          <p:nvPr/>
        </p:nvSpPr>
        <p:spPr>
          <a:xfrm>
            <a:off x="10261601" y="3225805"/>
            <a:ext cx="184731" cy="461624"/>
          </a:xfrm>
          <a:prstGeom prst="rect">
            <a:avLst/>
          </a:prstGeom>
          <a:noFill/>
          <a:ln>
            <a:noFill/>
          </a:ln>
        </p:spPr>
        <p:txBody>
          <a:bodyPr spcFirstLastPara="1" wrap="square" lIns="91425" tIns="45700" rIns="91425" bIns="45700" anchor="t" anchorCtr="0">
            <a:spAutoFit/>
          </a:bodyPr>
          <a:lstStyle/>
          <a:p>
            <a:pPr defTabSz="914332">
              <a:buClr>
                <a:srgbClr val="000000"/>
              </a:buClr>
              <a:defRPr/>
            </a:pPr>
            <a:endParaRPr sz="2400" kern="0">
              <a:solidFill>
                <a:srgbClr val="4A0D66"/>
              </a:solidFill>
              <a:latin typeface="Arial"/>
              <a:ea typeface="Arial"/>
              <a:cs typeface="Arial"/>
              <a:sym typeface="Arial"/>
            </a:endParaRPr>
          </a:p>
        </p:txBody>
      </p:sp>
      <p:sp>
        <p:nvSpPr>
          <p:cNvPr id="234" name="Google Shape;234;p2"/>
          <p:cNvSpPr/>
          <p:nvPr/>
        </p:nvSpPr>
        <p:spPr>
          <a:xfrm>
            <a:off x="8048315" y="2585845"/>
            <a:ext cx="3456612" cy="2677616"/>
          </a:xfrm>
          <a:prstGeom prst="rect">
            <a:avLst/>
          </a:prstGeom>
          <a:noFill/>
          <a:ln>
            <a:noFill/>
          </a:ln>
        </p:spPr>
        <p:txBody>
          <a:bodyPr spcFirstLastPara="1" wrap="square" lIns="91425" tIns="45700" rIns="91425" bIns="45700" anchor="t" anchorCtr="0">
            <a:spAutoFit/>
          </a:bodyPr>
          <a:lstStyle/>
          <a:p>
            <a:pPr algn="ctr" defTabSz="914332">
              <a:buClr>
                <a:srgbClr val="000000"/>
              </a:buClr>
              <a:defRPr/>
            </a:pPr>
            <a:r>
              <a:rPr lang="en-US" sz="2400" kern="0">
                <a:solidFill>
                  <a:srgbClr val="FFFFFF"/>
                </a:solidFill>
                <a:latin typeface="Arial"/>
                <a:ea typeface="Arial"/>
                <a:cs typeface="Arial"/>
                <a:sym typeface="Arial"/>
              </a:rPr>
              <a:t>Many people with dementia are likely to have underlying health problems. This can increase their risk for COVID-19 complications</a:t>
            </a:r>
            <a:endParaRPr sz="1400" kern="0">
              <a:solidFill>
                <a:srgbClr val="000000"/>
              </a:solidFill>
              <a:latin typeface="Arial"/>
              <a:cs typeface="Arial"/>
              <a:sym typeface="Arial"/>
            </a:endParaRPr>
          </a:p>
        </p:txBody>
      </p:sp>
      <p:sp>
        <p:nvSpPr>
          <p:cNvPr id="235" name="Google Shape;235;p2"/>
          <p:cNvSpPr/>
          <p:nvPr/>
        </p:nvSpPr>
        <p:spPr>
          <a:xfrm>
            <a:off x="4344723" y="2585845"/>
            <a:ext cx="3075380" cy="2308284"/>
          </a:xfrm>
          <a:prstGeom prst="rect">
            <a:avLst/>
          </a:prstGeom>
          <a:noFill/>
          <a:ln>
            <a:noFill/>
          </a:ln>
        </p:spPr>
        <p:txBody>
          <a:bodyPr spcFirstLastPara="1" wrap="square" lIns="91425" tIns="45700" rIns="91425" bIns="45700" anchor="t" anchorCtr="0">
            <a:spAutoFit/>
          </a:bodyPr>
          <a:lstStyle/>
          <a:p>
            <a:pPr algn="ctr" defTabSz="914377">
              <a:buSzPts val="1700"/>
            </a:pPr>
            <a:r>
              <a:rPr lang="en-US" sz="2400" b="1" dirty="0">
                <a:solidFill>
                  <a:srgbClr val="FFFFFF"/>
                </a:solidFill>
                <a:latin typeface="Arial"/>
              </a:rPr>
              <a:t>42,000 more deaths </a:t>
            </a:r>
            <a:r>
              <a:rPr lang="en-US" sz="2400" dirty="0">
                <a:solidFill>
                  <a:srgbClr val="FFFFFF"/>
                </a:solidFill>
                <a:latin typeface="Arial"/>
              </a:rPr>
              <a:t>attributed to Alzheimer’s and dementia during COVID-19 in 2020 </a:t>
            </a:r>
            <a:r>
              <a:rPr lang="en-US" dirty="0">
                <a:solidFill>
                  <a:srgbClr val="FFFFFF"/>
                </a:solidFill>
                <a:latin typeface="Arial"/>
              </a:rPr>
              <a:t>—–</a:t>
            </a:r>
            <a:r>
              <a:rPr lang="en-US" sz="2400" dirty="0">
                <a:solidFill>
                  <a:srgbClr val="FFFFFF"/>
                </a:solidFill>
                <a:latin typeface="Arial"/>
              </a:rPr>
              <a:t> </a:t>
            </a:r>
            <a:r>
              <a:rPr lang="en-US" sz="2400" b="1" dirty="0">
                <a:solidFill>
                  <a:srgbClr val="FFFFFF"/>
                </a:solidFill>
                <a:latin typeface="Arial"/>
              </a:rPr>
              <a:t>16% increase.</a:t>
            </a:r>
          </a:p>
        </p:txBody>
      </p:sp>
    </p:spTree>
    <p:extLst>
      <p:ext uri="{BB962C8B-B14F-4D97-AF65-F5344CB8AC3E}">
        <p14:creationId xmlns:p14="http://schemas.microsoft.com/office/powerpoint/2010/main" val="104480230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theme/theme1.xml><?xml version="1.0" encoding="utf-8"?>
<a:theme xmlns:a="http://schemas.openxmlformats.org/drawingml/2006/main" name="BLANK">
  <a:themeElements>
    <a:clrScheme name="Alzheimer's Association">
      <a:dk1>
        <a:srgbClr val="4A0D66"/>
      </a:dk1>
      <a:lt1>
        <a:sysClr val="window" lastClr="FFFFFF"/>
      </a:lt1>
      <a:dk2>
        <a:srgbClr val="4A0D66"/>
      </a:dk2>
      <a:lt2>
        <a:srgbClr val="34D9C3"/>
      </a:lt2>
      <a:accent1>
        <a:srgbClr val="FFA400"/>
      </a:accent1>
      <a:accent2>
        <a:srgbClr val="808285"/>
      </a:accent2>
      <a:accent3>
        <a:srgbClr val="BCBEC0"/>
      </a:accent3>
      <a:accent4>
        <a:srgbClr val="FFFFFF"/>
      </a:accent4>
      <a:accent5>
        <a:srgbClr val="FFFFFF"/>
      </a:accent5>
      <a:accent6>
        <a:srgbClr val="FFFFFF"/>
      </a:accent6>
      <a:hlink>
        <a:srgbClr val="0000FF"/>
      </a:hlink>
      <a:folHlink>
        <a:srgbClr val="800080"/>
      </a:folHlink>
    </a:clrScheme>
    <a:fontScheme name="Arial">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0.xml><?xml version="1.0" encoding="utf-8"?>
<a:theme xmlns:a="http://schemas.openxmlformats.org/drawingml/2006/main" name="17_White Background">
  <a:themeElements>
    <a:clrScheme name="Alzheimer's Association">
      <a:dk1>
        <a:srgbClr val="4A0D66"/>
      </a:dk1>
      <a:lt1>
        <a:sysClr val="window" lastClr="FFFFFF"/>
      </a:lt1>
      <a:dk2>
        <a:srgbClr val="4A0D66"/>
      </a:dk2>
      <a:lt2>
        <a:srgbClr val="34D9C3"/>
      </a:lt2>
      <a:accent1>
        <a:srgbClr val="FFA400"/>
      </a:accent1>
      <a:accent2>
        <a:srgbClr val="808285"/>
      </a:accent2>
      <a:accent3>
        <a:srgbClr val="BCBEC0"/>
      </a:accent3>
      <a:accent4>
        <a:srgbClr val="FFFFFF"/>
      </a:accent4>
      <a:accent5>
        <a:srgbClr val="FFFFFF"/>
      </a:accent5>
      <a:accent6>
        <a:srgbClr val="FFFFFF"/>
      </a:accent6>
      <a:hlink>
        <a:srgbClr val="0000FF"/>
      </a:hlink>
      <a:folHlink>
        <a:srgbClr val="800080"/>
      </a:folHlink>
    </a:clrScheme>
    <a:fontScheme name="Arial">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1.xml><?xml version="1.0" encoding="utf-8"?>
<a:theme xmlns:a="http://schemas.openxmlformats.org/drawingml/2006/main" name="36_White Background">
  <a:themeElements>
    <a:clrScheme name="Alzheimer's Association">
      <a:dk1>
        <a:srgbClr val="4A0D66"/>
      </a:dk1>
      <a:lt1>
        <a:sysClr val="window" lastClr="FFFFFF"/>
      </a:lt1>
      <a:dk2>
        <a:srgbClr val="4A0D66"/>
      </a:dk2>
      <a:lt2>
        <a:srgbClr val="34D9C3"/>
      </a:lt2>
      <a:accent1>
        <a:srgbClr val="FFA400"/>
      </a:accent1>
      <a:accent2>
        <a:srgbClr val="808285"/>
      </a:accent2>
      <a:accent3>
        <a:srgbClr val="BCBEC0"/>
      </a:accent3>
      <a:accent4>
        <a:srgbClr val="FFFFFF"/>
      </a:accent4>
      <a:accent5>
        <a:srgbClr val="FFFFFF"/>
      </a:accent5>
      <a:accent6>
        <a:srgbClr val="FFFFFF"/>
      </a:accent6>
      <a:hlink>
        <a:srgbClr val="0000FF"/>
      </a:hlink>
      <a:folHlink>
        <a:srgbClr val="800080"/>
      </a:folHlink>
    </a:clrScheme>
    <a:fontScheme name="Arial">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2.xml><?xml version="1.0" encoding="utf-8"?>
<a:theme xmlns:a="http://schemas.openxmlformats.org/drawingml/2006/main" name="48_White Background">
  <a:themeElements>
    <a:clrScheme name="Alzheimer's Association">
      <a:dk1>
        <a:srgbClr val="4A0D66"/>
      </a:dk1>
      <a:lt1>
        <a:sysClr val="window" lastClr="FFFFFF"/>
      </a:lt1>
      <a:dk2>
        <a:srgbClr val="4A0D66"/>
      </a:dk2>
      <a:lt2>
        <a:srgbClr val="34D9C3"/>
      </a:lt2>
      <a:accent1>
        <a:srgbClr val="FFA400"/>
      </a:accent1>
      <a:accent2>
        <a:srgbClr val="808285"/>
      </a:accent2>
      <a:accent3>
        <a:srgbClr val="BCBEC0"/>
      </a:accent3>
      <a:accent4>
        <a:srgbClr val="FFFFFF"/>
      </a:accent4>
      <a:accent5>
        <a:srgbClr val="FFFFFF"/>
      </a:accent5>
      <a:accent6>
        <a:srgbClr val="FFFFFF"/>
      </a:accent6>
      <a:hlink>
        <a:srgbClr val="0000FF"/>
      </a:hlink>
      <a:folHlink>
        <a:srgbClr val="800080"/>
      </a:folHlink>
    </a:clrScheme>
    <a:fontScheme name="Arial">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lIns="0" tIns="0" rIns="0" bIns="0" rtlCol="0">
        <a:spAutoFit/>
      </a:bodyPr>
      <a:lstStyle>
        <a:defPPr algn="l">
          <a:spcAft>
            <a:spcPts val="1200"/>
          </a:spcAft>
          <a:defRPr dirty="0" smtClean="0"/>
        </a:defPPr>
      </a:lstStyle>
    </a:txDef>
  </a:objectDefaults>
  <a:extraClrSchemeLst/>
</a:theme>
</file>

<file path=ppt/theme/theme13.xml><?xml version="1.0" encoding="utf-8"?>
<a:theme xmlns:a="http://schemas.openxmlformats.org/drawingml/2006/main" name="21_White Background">
  <a:themeElements>
    <a:clrScheme name="Alzheimer's Association">
      <a:dk1>
        <a:srgbClr val="4A0D66"/>
      </a:dk1>
      <a:lt1>
        <a:sysClr val="window" lastClr="FFFFFF"/>
      </a:lt1>
      <a:dk2>
        <a:srgbClr val="4A0D66"/>
      </a:dk2>
      <a:lt2>
        <a:srgbClr val="34D9C3"/>
      </a:lt2>
      <a:accent1>
        <a:srgbClr val="FFA400"/>
      </a:accent1>
      <a:accent2>
        <a:srgbClr val="808285"/>
      </a:accent2>
      <a:accent3>
        <a:srgbClr val="BCBEC0"/>
      </a:accent3>
      <a:accent4>
        <a:srgbClr val="FFFFFF"/>
      </a:accent4>
      <a:accent5>
        <a:srgbClr val="FFFFFF"/>
      </a:accent5>
      <a:accent6>
        <a:srgbClr val="FFFFFF"/>
      </a:accent6>
      <a:hlink>
        <a:srgbClr val="0000FF"/>
      </a:hlink>
      <a:folHlink>
        <a:srgbClr val="800080"/>
      </a:folHlink>
    </a:clrScheme>
    <a:fontScheme name="Arial">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4.xml><?xml version="1.0" encoding="utf-8"?>
<a:theme xmlns:a="http://schemas.openxmlformats.org/drawingml/2006/main" name="57_White Background">
  <a:themeElements>
    <a:clrScheme name="Alzheimer's Association">
      <a:dk1>
        <a:srgbClr val="4A0D66"/>
      </a:dk1>
      <a:lt1>
        <a:sysClr val="window" lastClr="FFFFFF"/>
      </a:lt1>
      <a:dk2>
        <a:srgbClr val="4A0D66"/>
      </a:dk2>
      <a:lt2>
        <a:srgbClr val="34D9C3"/>
      </a:lt2>
      <a:accent1>
        <a:srgbClr val="FFA400"/>
      </a:accent1>
      <a:accent2>
        <a:srgbClr val="808285"/>
      </a:accent2>
      <a:accent3>
        <a:srgbClr val="BCBEC0"/>
      </a:accent3>
      <a:accent4>
        <a:srgbClr val="FFFFFF"/>
      </a:accent4>
      <a:accent5>
        <a:srgbClr val="FFFFFF"/>
      </a:accent5>
      <a:accent6>
        <a:srgbClr val="FFFFFF"/>
      </a:accent6>
      <a:hlink>
        <a:srgbClr val="0000FF"/>
      </a:hlink>
      <a:folHlink>
        <a:srgbClr val="800080"/>
      </a:folHlink>
    </a:clrScheme>
    <a:fontScheme name="Arial">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5.xml><?xml version="1.0" encoding="utf-8"?>
<a:theme xmlns:a="http://schemas.openxmlformats.org/drawingml/2006/main" name="62_White Background">
  <a:themeElements>
    <a:clrScheme name="Alzheimer's Association">
      <a:dk1>
        <a:srgbClr val="4A0D66"/>
      </a:dk1>
      <a:lt1>
        <a:sysClr val="window" lastClr="FFFFFF"/>
      </a:lt1>
      <a:dk2>
        <a:srgbClr val="4A0D66"/>
      </a:dk2>
      <a:lt2>
        <a:srgbClr val="34D9C3"/>
      </a:lt2>
      <a:accent1>
        <a:srgbClr val="FFA400"/>
      </a:accent1>
      <a:accent2>
        <a:srgbClr val="808285"/>
      </a:accent2>
      <a:accent3>
        <a:srgbClr val="BCBEC0"/>
      </a:accent3>
      <a:accent4>
        <a:srgbClr val="FFFFFF"/>
      </a:accent4>
      <a:accent5>
        <a:srgbClr val="FFFFFF"/>
      </a:accent5>
      <a:accent6>
        <a:srgbClr val="FFFFFF"/>
      </a:accent6>
      <a:hlink>
        <a:srgbClr val="0000FF"/>
      </a:hlink>
      <a:folHlink>
        <a:srgbClr val="800080"/>
      </a:folHlink>
    </a:clrScheme>
    <a:fontScheme name="Arial">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6.xml><?xml version="1.0" encoding="utf-8"?>
<a:theme xmlns:a="http://schemas.openxmlformats.org/drawingml/2006/main" name="3_Gray Background">
  <a:themeElements>
    <a:clrScheme name="Alzheimer's Association">
      <a:dk1>
        <a:srgbClr val="4A0D66"/>
      </a:dk1>
      <a:lt1>
        <a:sysClr val="window" lastClr="FFFFFF"/>
      </a:lt1>
      <a:dk2>
        <a:srgbClr val="4A0D66"/>
      </a:dk2>
      <a:lt2>
        <a:srgbClr val="34D9C3"/>
      </a:lt2>
      <a:accent1>
        <a:srgbClr val="FFA400"/>
      </a:accent1>
      <a:accent2>
        <a:srgbClr val="808285"/>
      </a:accent2>
      <a:accent3>
        <a:srgbClr val="BCBEC0"/>
      </a:accent3>
      <a:accent4>
        <a:srgbClr val="FFFFFF"/>
      </a:accent4>
      <a:accent5>
        <a:srgbClr val="FFFFFF"/>
      </a:accent5>
      <a:accent6>
        <a:srgbClr val="FFFFFF"/>
      </a:accent6>
      <a:hlink>
        <a:srgbClr val="0000FF"/>
      </a:hlink>
      <a:folHlink>
        <a:srgbClr val="800080"/>
      </a:folHlink>
    </a:clrScheme>
    <a:fontScheme name="Arial">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7.xml><?xml version="1.0" encoding="utf-8"?>
<a:theme xmlns:a="http://schemas.openxmlformats.org/drawingml/2006/main" name="6_Gray Background">
  <a:themeElements>
    <a:clrScheme name="Alzheimer's Association">
      <a:dk1>
        <a:srgbClr val="4A0D66"/>
      </a:dk1>
      <a:lt1>
        <a:srgbClr val="FFFFFF"/>
      </a:lt1>
      <a:dk2>
        <a:srgbClr val="4A0D66"/>
      </a:dk2>
      <a:lt2>
        <a:srgbClr val="34D9C3"/>
      </a:lt2>
      <a:accent1>
        <a:srgbClr val="FFA400"/>
      </a:accent1>
      <a:accent2>
        <a:srgbClr val="808285"/>
      </a:accent2>
      <a:accent3>
        <a:srgbClr val="BCBEC0"/>
      </a:accent3>
      <a:accent4>
        <a:srgbClr val="FFFFFF"/>
      </a:accent4>
      <a:accent5>
        <a:srgbClr val="FFFFFF"/>
      </a:accent5>
      <a:accent6>
        <a:srgbClr val="FFFFFF"/>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8.xml><?xml version="1.0" encoding="utf-8"?>
<a:theme xmlns:a="http://schemas.openxmlformats.org/drawingml/2006/main" name="33_White Background">
  <a:themeElements>
    <a:clrScheme name="Alzheimer's Association">
      <a:dk1>
        <a:srgbClr val="4A0D66"/>
      </a:dk1>
      <a:lt1>
        <a:sysClr val="window" lastClr="FFFFFF"/>
      </a:lt1>
      <a:dk2>
        <a:srgbClr val="4A0D66"/>
      </a:dk2>
      <a:lt2>
        <a:srgbClr val="34D9C3"/>
      </a:lt2>
      <a:accent1>
        <a:srgbClr val="FFA400"/>
      </a:accent1>
      <a:accent2>
        <a:srgbClr val="808285"/>
      </a:accent2>
      <a:accent3>
        <a:srgbClr val="BCBEC0"/>
      </a:accent3>
      <a:accent4>
        <a:srgbClr val="FFFFFF"/>
      </a:accent4>
      <a:accent5>
        <a:srgbClr val="FFFFFF"/>
      </a:accent5>
      <a:accent6>
        <a:srgbClr val="FFFFFF"/>
      </a:accent6>
      <a:hlink>
        <a:srgbClr val="0000FF"/>
      </a:hlink>
      <a:folHlink>
        <a:srgbClr val="800080"/>
      </a:folHlink>
    </a:clrScheme>
    <a:fontScheme name="Arial">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9.xml><?xml version="1.0" encoding="utf-8"?>
<a:theme xmlns:a="http://schemas.openxmlformats.org/drawingml/2006/main" name="68_White Background">
  <a:themeElements>
    <a:clrScheme name="Alzheimer's Association">
      <a:dk1>
        <a:srgbClr val="4A0D66"/>
      </a:dk1>
      <a:lt1>
        <a:sysClr val="window" lastClr="FFFFFF"/>
      </a:lt1>
      <a:dk2>
        <a:srgbClr val="4A0D66"/>
      </a:dk2>
      <a:lt2>
        <a:srgbClr val="34D9C3"/>
      </a:lt2>
      <a:accent1>
        <a:srgbClr val="FFA400"/>
      </a:accent1>
      <a:accent2>
        <a:srgbClr val="808285"/>
      </a:accent2>
      <a:accent3>
        <a:srgbClr val="BCBEC0"/>
      </a:accent3>
      <a:accent4>
        <a:srgbClr val="FFFFFF"/>
      </a:accent4>
      <a:accent5>
        <a:srgbClr val="FFFFFF"/>
      </a:accent5>
      <a:accent6>
        <a:srgbClr val="FFFFFF"/>
      </a:accent6>
      <a:hlink>
        <a:srgbClr val="0000FF"/>
      </a:hlink>
      <a:folHlink>
        <a:srgbClr val="800080"/>
      </a:folHlink>
    </a:clrScheme>
    <a:fontScheme name="Arial">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43_White Background">
  <a:themeElements>
    <a:clrScheme name="Alzheimer's Association">
      <a:dk1>
        <a:srgbClr val="4A0D66"/>
      </a:dk1>
      <a:lt1>
        <a:sysClr val="window" lastClr="FFFFFF"/>
      </a:lt1>
      <a:dk2>
        <a:srgbClr val="4A0D66"/>
      </a:dk2>
      <a:lt2>
        <a:srgbClr val="34D9C3"/>
      </a:lt2>
      <a:accent1>
        <a:srgbClr val="FFA400"/>
      </a:accent1>
      <a:accent2>
        <a:srgbClr val="808285"/>
      </a:accent2>
      <a:accent3>
        <a:srgbClr val="BCBEC0"/>
      </a:accent3>
      <a:accent4>
        <a:srgbClr val="FFFFFF"/>
      </a:accent4>
      <a:accent5>
        <a:srgbClr val="FFFFFF"/>
      </a:accent5>
      <a:accent6>
        <a:srgbClr val="FFFFFF"/>
      </a:accent6>
      <a:hlink>
        <a:srgbClr val="0000FF"/>
      </a:hlink>
      <a:folHlink>
        <a:srgbClr val="800080"/>
      </a:folHlink>
    </a:clrScheme>
    <a:fontScheme name="Arial">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0.xml><?xml version="1.0" encoding="utf-8"?>
<a:theme xmlns:a="http://schemas.openxmlformats.org/drawingml/2006/main" name="44_White Background">
  <a:themeElements>
    <a:clrScheme name="Alzheimer's Association">
      <a:dk1>
        <a:srgbClr val="4A0D66"/>
      </a:dk1>
      <a:lt1>
        <a:sysClr val="window" lastClr="FFFFFF"/>
      </a:lt1>
      <a:dk2>
        <a:srgbClr val="4A0D66"/>
      </a:dk2>
      <a:lt2>
        <a:srgbClr val="34D9C3"/>
      </a:lt2>
      <a:accent1>
        <a:srgbClr val="FFA400"/>
      </a:accent1>
      <a:accent2>
        <a:srgbClr val="808285"/>
      </a:accent2>
      <a:accent3>
        <a:srgbClr val="BCBEC0"/>
      </a:accent3>
      <a:accent4>
        <a:srgbClr val="FFFFFF"/>
      </a:accent4>
      <a:accent5>
        <a:srgbClr val="FFFFFF"/>
      </a:accent5>
      <a:accent6>
        <a:srgbClr val="FFFFFF"/>
      </a:accent6>
      <a:hlink>
        <a:srgbClr val="0000FF"/>
      </a:hlink>
      <a:folHlink>
        <a:srgbClr val="800080"/>
      </a:folHlink>
    </a:clrScheme>
    <a:fontScheme name="Arial">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1.xml><?xml version="1.0" encoding="utf-8"?>
<a:theme xmlns:a="http://schemas.openxmlformats.org/drawingml/2006/main" name="3_Purple Background">
  <a:themeElements>
    <a:clrScheme name="Alzheimer's Association">
      <a:dk1>
        <a:srgbClr val="4A0D66"/>
      </a:dk1>
      <a:lt1>
        <a:sysClr val="window" lastClr="FFFFFF"/>
      </a:lt1>
      <a:dk2>
        <a:srgbClr val="4A0D66"/>
      </a:dk2>
      <a:lt2>
        <a:srgbClr val="34D9C3"/>
      </a:lt2>
      <a:accent1>
        <a:srgbClr val="FFA400"/>
      </a:accent1>
      <a:accent2>
        <a:srgbClr val="808285"/>
      </a:accent2>
      <a:accent3>
        <a:srgbClr val="BCBEC0"/>
      </a:accent3>
      <a:accent4>
        <a:srgbClr val="FFFFFF"/>
      </a:accent4>
      <a:accent5>
        <a:srgbClr val="FFFFFF"/>
      </a:accent5>
      <a:accent6>
        <a:srgbClr val="FFFFFF"/>
      </a:accent6>
      <a:hlink>
        <a:srgbClr val="0000FF"/>
      </a:hlink>
      <a:folHlink>
        <a:srgbClr val="800080"/>
      </a:folHlink>
    </a:clrScheme>
    <a:fontScheme name="Arial">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2.xml><?xml version="1.0" encoding="utf-8"?>
<a:theme xmlns:a="http://schemas.openxmlformats.org/drawingml/2006/main" name="77_White Background">
  <a:themeElements>
    <a:clrScheme name="Alzheimer's Association">
      <a:dk1>
        <a:srgbClr val="4A0D66"/>
      </a:dk1>
      <a:lt1>
        <a:sysClr val="window" lastClr="FFFFFF"/>
      </a:lt1>
      <a:dk2>
        <a:srgbClr val="4A0D66"/>
      </a:dk2>
      <a:lt2>
        <a:srgbClr val="34D9C3"/>
      </a:lt2>
      <a:accent1>
        <a:srgbClr val="FFA400"/>
      </a:accent1>
      <a:accent2>
        <a:srgbClr val="808285"/>
      </a:accent2>
      <a:accent3>
        <a:srgbClr val="BCBEC0"/>
      </a:accent3>
      <a:accent4>
        <a:srgbClr val="FFFFFF"/>
      </a:accent4>
      <a:accent5>
        <a:srgbClr val="FFFFFF"/>
      </a:accent5>
      <a:accent6>
        <a:srgbClr val="FFFFFF"/>
      </a:accent6>
      <a:hlink>
        <a:srgbClr val="0000FF"/>
      </a:hlink>
      <a:folHlink>
        <a:srgbClr val="800080"/>
      </a:folHlink>
    </a:clrScheme>
    <a:fontScheme name="Arial">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3.xml><?xml version="1.0" encoding="utf-8"?>
<a:theme xmlns:a="http://schemas.openxmlformats.org/drawingml/2006/main" name="Gold Background">
  <a:themeElements>
    <a:clrScheme name="Alzheimer's Association">
      <a:dk1>
        <a:srgbClr val="4A0D66"/>
      </a:dk1>
      <a:lt1>
        <a:sysClr val="window" lastClr="FFFFFF"/>
      </a:lt1>
      <a:dk2>
        <a:srgbClr val="4A0D66"/>
      </a:dk2>
      <a:lt2>
        <a:srgbClr val="34D9C3"/>
      </a:lt2>
      <a:accent1>
        <a:srgbClr val="FFA400"/>
      </a:accent1>
      <a:accent2>
        <a:srgbClr val="808285"/>
      </a:accent2>
      <a:accent3>
        <a:srgbClr val="BCBEC0"/>
      </a:accent3>
      <a:accent4>
        <a:srgbClr val="FFFFFF"/>
      </a:accent4>
      <a:accent5>
        <a:srgbClr val="FFFFFF"/>
      </a:accent5>
      <a:accent6>
        <a:srgbClr val="FFFFFF"/>
      </a:accent6>
      <a:hlink>
        <a:srgbClr val="0000FF"/>
      </a:hlink>
      <a:folHlink>
        <a:srgbClr val="800080"/>
      </a:folHlink>
    </a:clrScheme>
    <a:fontScheme name="Arial">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4.xml><?xml version="1.0" encoding="utf-8"?>
<a:theme xmlns:a="http://schemas.openxmlformats.org/drawingml/2006/main" name="60_White Background">
  <a:themeElements>
    <a:clrScheme name="Alzheimer's Association">
      <a:dk1>
        <a:srgbClr val="4A0D66"/>
      </a:dk1>
      <a:lt1>
        <a:sysClr val="window" lastClr="FFFFFF"/>
      </a:lt1>
      <a:dk2>
        <a:srgbClr val="4A0D66"/>
      </a:dk2>
      <a:lt2>
        <a:srgbClr val="34D9C3"/>
      </a:lt2>
      <a:accent1>
        <a:srgbClr val="FFA400"/>
      </a:accent1>
      <a:accent2>
        <a:srgbClr val="808285"/>
      </a:accent2>
      <a:accent3>
        <a:srgbClr val="BCBEC0"/>
      </a:accent3>
      <a:accent4>
        <a:srgbClr val="FFFFFF"/>
      </a:accent4>
      <a:accent5>
        <a:srgbClr val="FFFFFF"/>
      </a:accent5>
      <a:accent6>
        <a:srgbClr val="FFFFFF"/>
      </a:accent6>
      <a:hlink>
        <a:srgbClr val="0000FF"/>
      </a:hlink>
      <a:folHlink>
        <a:srgbClr val="800080"/>
      </a:folHlink>
    </a:clrScheme>
    <a:fontScheme name="Arial">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5.xml><?xml version="1.0" encoding="utf-8"?>
<a:theme xmlns:a="http://schemas.openxmlformats.org/drawingml/2006/main" name="80_White Background">
  <a:themeElements>
    <a:clrScheme name="Alzheimer's Association">
      <a:dk1>
        <a:srgbClr val="4A0D66"/>
      </a:dk1>
      <a:lt1>
        <a:sysClr val="window" lastClr="FFFFFF"/>
      </a:lt1>
      <a:dk2>
        <a:srgbClr val="4A0D66"/>
      </a:dk2>
      <a:lt2>
        <a:srgbClr val="34D9C3"/>
      </a:lt2>
      <a:accent1>
        <a:srgbClr val="FFA400"/>
      </a:accent1>
      <a:accent2>
        <a:srgbClr val="808285"/>
      </a:accent2>
      <a:accent3>
        <a:srgbClr val="BCBEC0"/>
      </a:accent3>
      <a:accent4>
        <a:srgbClr val="FFFFFF"/>
      </a:accent4>
      <a:accent5>
        <a:srgbClr val="FFFFFF"/>
      </a:accent5>
      <a:accent6>
        <a:srgbClr val="FFFFFF"/>
      </a:accent6>
      <a:hlink>
        <a:srgbClr val="0000FF"/>
      </a:hlink>
      <a:folHlink>
        <a:srgbClr val="800080"/>
      </a:folHlink>
    </a:clrScheme>
    <a:fontScheme name="Arial">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6.xml><?xml version="1.0" encoding="utf-8"?>
<a:theme xmlns:a="http://schemas.openxmlformats.org/drawingml/2006/main" name="20_White Background">
  <a:themeElements>
    <a:clrScheme name="Alzheimer's Association">
      <a:dk1>
        <a:srgbClr val="4A0D66"/>
      </a:dk1>
      <a:lt1>
        <a:sysClr val="window" lastClr="FFFFFF"/>
      </a:lt1>
      <a:dk2>
        <a:srgbClr val="4A0D66"/>
      </a:dk2>
      <a:lt2>
        <a:srgbClr val="34D9C3"/>
      </a:lt2>
      <a:accent1>
        <a:srgbClr val="FFA400"/>
      </a:accent1>
      <a:accent2>
        <a:srgbClr val="808285"/>
      </a:accent2>
      <a:accent3>
        <a:srgbClr val="BCBEC0"/>
      </a:accent3>
      <a:accent4>
        <a:srgbClr val="FFFFFF"/>
      </a:accent4>
      <a:accent5>
        <a:srgbClr val="FFFFFF"/>
      </a:accent5>
      <a:accent6>
        <a:srgbClr val="FFFFFF"/>
      </a:accent6>
      <a:hlink>
        <a:srgbClr val="0000FF"/>
      </a:hlink>
      <a:folHlink>
        <a:srgbClr val="800080"/>
      </a:folHlink>
    </a:clrScheme>
    <a:fontScheme name="Arial">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lIns="0" tIns="0" rIns="0" bIns="0" rtlCol="0">
        <a:spAutoFit/>
      </a:bodyPr>
      <a:lstStyle>
        <a:defPPr algn="l">
          <a:spcAft>
            <a:spcPts val="1200"/>
          </a:spcAft>
          <a:defRPr dirty="0" smtClean="0"/>
        </a:defPPr>
      </a:lstStyle>
    </a:txDef>
  </a:objectDefaults>
  <a:extraClrSchemeLst/>
</a:theme>
</file>

<file path=ppt/theme/theme27.xml><?xml version="1.0" encoding="utf-8"?>
<a:theme xmlns:a="http://schemas.openxmlformats.org/drawingml/2006/main" name="2_Mission Symbol">
  <a:themeElements>
    <a:clrScheme name="Alzheimer's Association">
      <a:dk1>
        <a:srgbClr val="4A0D66"/>
      </a:dk1>
      <a:lt1>
        <a:sysClr val="window" lastClr="FFFFFF"/>
      </a:lt1>
      <a:dk2>
        <a:srgbClr val="4A0D66"/>
      </a:dk2>
      <a:lt2>
        <a:srgbClr val="34D9C3"/>
      </a:lt2>
      <a:accent1>
        <a:srgbClr val="FFA400"/>
      </a:accent1>
      <a:accent2>
        <a:srgbClr val="808285"/>
      </a:accent2>
      <a:accent3>
        <a:srgbClr val="BCBEC0"/>
      </a:accent3>
      <a:accent4>
        <a:srgbClr val="FFFFFF"/>
      </a:accent4>
      <a:accent5>
        <a:srgbClr val="FFFFFF"/>
      </a:accent5>
      <a:accent6>
        <a:srgbClr val="FFFFFF"/>
      </a:accent6>
      <a:hlink>
        <a:srgbClr val="0000FF"/>
      </a:hlink>
      <a:folHlink>
        <a:srgbClr val="800080"/>
      </a:folHlink>
    </a:clrScheme>
    <a:fontScheme name="Arial">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8.xml><?xml version="1.0" encoding="utf-8"?>
<a:theme xmlns:a="http://schemas.openxmlformats.org/drawingml/2006/main" name="99_White Background">
  <a:themeElements>
    <a:clrScheme name="Alzheimer's Association">
      <a:dk1>
        <a:srgbClr val="4A0D66"/>
      </a:dk1>
      <a:lt1>
        <a:srgbClr val="FFFFFF"/>
      </a:lt1>
      <a:dk2>
        <a:srgbClr val="4A0D66"/>
      </a:dk2>
      <a:lt2>
        <a:srgbClr val="34D9C3"/>
      </a:lt2>
      <a:accent1>
        <a:srgbClr val="FFA400"/>
      </a:accent1>
      <a:accent2>
        <a:srgbClr val="808285"/>
      </a:accent2>
      <a:accent3>
        <a:srgbClr val="BCBEC0"/>
      </a:accent3>
      <a:accent4>
        <a:srgbClr val="FFFFFF"/>
      </a:accent4>
      <a:accent5>
        <a:srgbClr val="FFFFFF"/>
      </a:accent5>
      <a:accent6>
        <a:srgbClr val="FFFFFF"/>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9.xml><?xml version="1.0" encoding="utf-8"?>
<a:theme xmlns:a="http://schemas.openxmlformats.org/drawingml/2006/main" name="98_White Background">
  <a:themeElements>
    <a:clrScheme name="Alzheimer's Association">
      <a:dk1>
        <a:srgbClr val="4A0D66"/>
      </a:dk1>
      <a:lt1>
        <a:sysClr val="window" lastClr="FFFFFF"/>
      </a:lt1>
      <a:dk2>
        <a:srgbClr val="4A0D66"/>
      </a:dk2>
      <a:lt2>
        <a:srgbClr val="34D9C3"/>
      </a:lt2>
      <a:accent1>
        <a:srgbClr val="FFA400"/>
      </a:accent1>
      <a:accent2>
        <a:srgbClr val="808285"/>
      </a:accent2>
      <a:accent3>
        <a:srgbClr val="BCBEC0"/>
      </a:accent3>
      <a:accent4>
        <a:srgbClr val="FFFFFF"/>
      </a:accent4>
      <a:accent5>
        <a:srgbClr val="FFFFFF"/>
      </a:accent5>
      <a:accent6>
        <a:srgbClr val="FFFFFF"/>
      </a:accent6>
      <a:hlink>
        <a:srgbClr val="0000FF"/>
      </a:hlink>
      <a:folHlink>
        <a:srgbClr val="800080"/>
      </a:folHlink>
    </a:clrScheme>
    <a:fontScheme name="Arial">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39_White Background">
  <a:themeElements>
    <a:clrScheme name="Alzheimer's Association">
      <a:dk1>
        <a:srgbClr val="4A0D66"/>
      </a:dk1>
      <a:lt1>
        <a:sysClr val="window" lastClr="FFFFFF"/>
      </a:lt1>
      <a:dk2>
        <a:srgbClr val="4A0D66"/>
      </a:dk2>
      <a:lt2>
        <a:srgbClr val="34D9C3"/>
      </a:lt2>
      <a:accent1>
        <a:srgbClr val="FFA400"/>
      </a:accent1>
      <a:accent2>
        <a:srgbClr val="808285"/>
      </a:accent2>
      <a:accent3>
        <a:srgbClr val="BCBEC0"/>
      </a:accent3>
      <a:accent4>
        <a:srgbClr val="FFFFFF"/>
      </a:accent4>
      <a:accent5>
        <a:srgbClr val="FFFFFF"/>
      </a:accent5>
      <a:accent6>
        <a:srgbClr val="FFFFFF"/>
      </a:accent6>
      <a:hlink>
        <a:srgbClr val="0000FF"/>
      </a:hlink>
      <a:folHlink>
        <a:srgbClr val="800080"/>
      </a:folHlink>
    </a:clrScheme>
    <a:fontScheme name="Arial">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0.xml><?xml version="1.0" encoding="utf-8"?>
<a:theme xmlns:a="http://schemas.openxmlformats.org/drawingml/2006/main" name="1_white-background">
  <a:themeElements>
    <a:clrScheme name="Alzheimer's Association">
      <a:dk1>
        <a:srgbClr val="4A0D66"/>
      </a:dk1>
      <a:lt1>
        <a:sysClr val="window" lastClr="FFFFFF"/>
      </a:lt1>
      <a:dk2>
        <a:srgbClr val="4A0D66"/>
      </a:dk2>
      <a:lt2>
        <a:srgbClr val="34D9C3"/>
      </a:lt2>
      <a:accent1>
        <a:srgbClr val="FFA400"/>
      </a:accent1>
      <a:accent2>
        <a:srgbClr val="808285"/>
      </a:accent2>
      <a:accent3>
        <a:srgbClr val="BCBEC0"/>
      </a:accent3>
      <a:accent4>
        <a:srgbClr val="FFFFFF"/>
      </a:accent4>
      <a:accent5>
        <a:srgbClr val="FFFFFF"/>
      </a:accent5>
      <a:accent6>
        <a:srgbClr val="FFFFFF"/>
      </a:accent6>
      <a:hlink>
        <a:srgbClr val="0000FF"/>
      </a:hlink>
      <a:folHlink>
        <a:srgbClr val="800080"/>
      </a:folHlink>
    </a:clrScheme>
    <a:fontScheme name="Arial">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1.xml><?xml version="1.0" encoding="utf-8"?>
<a:theme xmlns:a="http://schemas.openxmlformats.org/drawingml/2006/main" name="7_Gray Background">
  <a:themeElements>
    <a:clrScheme name="Alzheimer's Association">
      <a:dk1>
        <a:srgbClr val="4A0D66"/>
      </a:dk1>
      <a:lt1>
        <a:srgbClr val="FFFFFF"/>
      </a:lt1>
      <a:dk2>
        <a:srgbClr val="4A0D66"/>
      </a:dk2>
      <a:lt2>
        <a:srgbClr val="34D9C3"/>
      </a:lt2>
      <a:accent1>
        <a:srgbClr val="FFA400"/>
      </a:accent1>
      <a:accent2>
        <a:srgbClr val="808285"/>
      </a:accent2>
      <a:accent3>
        <a:srgbClr val="BCBEC0"/>
      </a:accent3>
      <a:accent4>
        <a:srgbClr val="FFFFFF"/>
      </a:accent4>
      <a:accent5>
        <a:srgbClr val="FFFFFF"/>
      </a:accent5>
      <a:accent6>
        <a:srgbClr val="FFFFFF"/>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2.xml><?xml version="1.0" encoding="utf-8"?>
<a:theme xmlns:a="http://schemas.openxmlformats.org/drawingml/2006/main" name="white-background">
  <a:themeElements>
    <a:clrScheme name="Alzheimer's Association">
      <a:dk1>
        <a:srgbClr val="4A0D66"/>
      </a:dk1>
      <a:lt1>
        <a:sysClr val="window" lastClr="FFFFFF"/>
      </a:lt1>
      <a:dk2>
        <a:srgbClr val="4A0D66"/>
      </a:dk2>
      <a:lt2>
        <a:srgbClr val="34D9C3"/>
      </a:lt2>
      <a:accent1>
        <a:srgbClr val="FFA400"/>
      </a:accent1>
      <a:accent2>
        <a:srgbClr val="808285"/>
      </a:accent2>
      <a:accent3>
        <a:srgbClr val="BCBEC0"/>
      </a:accent3>
      <a:accent4>
        <a:srgbClr val="FFFFFF"/>
      </a:accent4>
      <a:accent5>
        <a:srgbClr val="FFFFFF"/>
      </a:accent5>
      <a:accent6>
        <a:srgbClr val="FFFFFF"/>
      </a:accent6>
      <a:hlink>
        <a:srgbClr val="0000FF"/>
      </a:hlink>
      <a:folHlink>
        <a:srgbClr val="800080"/>
      </a:folHlink>
    </a:clrScheme>
    <a:fontScheme name="Arial">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3.xml><?xml version="1.0" encoding="utf-8"?>
<a:theme xmlns:a="http://schemas.openxmlformats.org/drawingml/2006/main" name="89_White Background">
  <a:themeElements>
    <a:clrScheme name="Alzheimer's Association">
      <a:dk1>
        <a:srgbClr val="4A0D66"/>
      </a:dk1>
      <a:lt1>
        <a:srgbClr val="FFFFFF"/>
      </a:lt1>
      <a:dk2>
        <a:srgbClr val="4A0D66"/>
      </a:dk2>
      <a:lt2>
        <a:srgbClr val="34D9C3"/>
      </a:lt2>
      <a:accent1>
        <a:srgbClr val="FFA400"/>
      </a:accent1>
      <a:accent2>
        <a:srgbClr val="808285"/>
      </a:accent2>
      <a:accent3>
        <a:srgbClr val="BCBEC0"/>
      </a:accent3>
      <a:accent4>
        <a:srgbClr val="FFFFFF"/>
      </a:accent4>
      <a:accent5>
        <a:srgbClr val="FFFFFF"/>
      </a:accent5>
      <a:accent6>
        <a:srgbClr val="FFFFFF"/>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4.xml><?xml version="1.0" encoding="utf-8"?>
<a:theme xmlns:a="http://schemas.openxmlformats.org/drawingml/2006/main" name="86_White Background">
  <a:themeElements>
    <a:clrScheme name="Alzheimer's Association template 2020">
      <a:dk1>
        <a:sysClr val="windowText" lastClr="000000"/>
      </a:dk1>
      <a:lt1>
        <a:sysClr val="window" lastClr="FFFFFF"/>
      </a:lt1>
      <a:dk2>
        <a:srgbClr val="808285"/>
      </a:dk2>
      <a:lt2>
        <a:srgbClr val="D1D3D4"/>
      </a:lt2>
      <a:accent1>
        <a:srgbClr val="492365"/>
      </a:accent1>
      <a:accent2>
        <a:srgbClr val="8E799D"/>
      </a:accent2>
      <a:accent3>
        <a:srgbClr val="5AC3B6"/>
      </a:accent3>
      <a:accent4>
        <a:srgbClr val="AFDED7"/>
      </a:accent4>
      <a:accent5>
        <a:srgbClr val="FAA21B"/>
      </a:accent5>
      <a:accent6>
        <a:srgbClr val="FECD8C"/>
      </a:accent6>
      <a:hlink>
        <a:srgbClr val="6A4D7D"/>
      </a:hlink>
      <a:folHlink>
        <a:srgbClr val="87D0C6"/>
      </a:folHlink>
    </a:clrScheme>
    <a:fontScheme name="Arial">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5.xml><?xml version="1.0" encoding="utf-8"?>
<a:theme xmlns:a="http://schemas.openxmlformats.org/drawingml/2006/main" name="85_White Background">
  <a:themeElements>
    <a:clrScheme name="Alzheimer's Association">
      <a:dk1>
        <a:srgbClr val="4A0D66"/>
      </a:dk1>
      <a:lt1>
        <a:sysClr val="window" lastClr="FFFFFF"/>
      </a:lt1>
      <a:dk2>
        <a:srgbClr val="4A0D66"/>
      </a:dk2>
      <a:lt2>
        <a:srgbClr val="34D9C3"/>
      </a:lt2>
      <a:accent1>
        <a:srgbClr val="FFA400"/>
      </a:accent1>
      <a:accent2>
        <a:srgbClr val="808285"/>
      </a:accent2>
      <a:accent3>
        <a:srgbClr val="BCBEC0"/>
      </a:accent3>
      <a:accent4>
        <a:srgbClr val="FFFFFF"/>
      </a:accent4>
      <a:accent5>
        <a:srgbClr val="FFFFFF"/>
      </a:accent5>
      <a:accent6>
        <a:srgbClr val="FFFFFF"/>
      </a:accent6>
      <a:hlink>
        <a:srgbClr val="0000FF"/>
      </a:hlink>
      <a:folHlink>
        <a:srgbClr val="800080"/>
      </a:folHlink>
    </a:clrScheme>
    <a:fontScheme name="Arial">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6.xml><?xml version="1.0" encoding="utf-8"?>
<a:theme xmlns:a="http://schemas.openxmlformats.org/drawingml/2006/main" name="25_White Background">
  <a:themeElements>
    <a:clrScheme name="Alzheimer's Association">
      <a:dk1>
        <a:srgbClr val="4A0D66"/>
      </a:dk1>
      <a:lt1>
        <a:sysClr val="window" lastClr="FFFFFF"/>
      </a:lt1>
      <a:dk2>
        <a:srgbClr val="4A0D66"/>
      </a:dk2>
      <a:lt2>
        <a:srgbClr val="34D9C3"/>
      </a:lt2>
      <a:accent1>
        <a:srgbClr val="FFA400"/>
      </a:accent1>
      <a:accent2>
        <a:srgbClr val="808285"/>
      </a:accent2>
      <a:accent3>
        <a:srgbClr val="BCBEC0"/>
      </a:accent3>
      <a:accent4>
        <a:srgbClr val="FFFFFF"/>
      </a:accent4>
      <a:accent5>
        <a:srgbClr val="FFFFFF"/>
      </a:accent5>
      <a:accent6>
        <a:srgbClr val="FFFFFF"/>
      </a:accent6>
      <a:hlink>
        <a:srgbClr val="0000FF"/>
      </a:hlink>
      <a:folHlink>
        <a:srgbClr val="800080"/>
      </a:folHlink>
    </a:clrScheme>
    <a:fontScheme name="Arial">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lIns="0" tIns="0" rIns="0" bIns="0" rtlCol="0">
        <a:spAutoFit/>
      </a:bodyPr>
      <a:lstStyle>
        <a:defPPr algn="l">
          <a:spcAft>
            <a:spcPts val="1200"/>
          </a:spcAft>
          <a:defRPr dirty="0" smtClean="0"/>
        </a:defPPr>
      </a:lstStyle>
    </a:txDef>
  </a:objectDefaults>
  <a:extraClrSchemeLst/>
</a:theme>
</file>

<file path=ppt/theme/theme37.xml><?xml version="1.0" encoding="utf-8"?>
<a:theme xmlns:a="http://schemas.openxmlformats.org/drawingml/2006/main" name="70_White Background">
  <a:themeElements>
    <a:clrScheme name="Alzheimer's Association">
      <a:dk1>
        <a:srgbClr val="4A0D66"/>
      </a:dk1>
      <a:lt1>
        <a:srgbClr val="FFFFFF"/>
      </a:lt1>
      <a:dk2>
        <a:srgbClr val="4A0D66"/>
      </a:dk2>
      <a:lt2>
        <a:srgbClr val="34D9C3"/>
      </a:lt2>
      <a:accent1>
        <a:srgbClr val="FFA400"/>
      </a:accent1>
      <a:accent2>
        <a:srgbClr val="808285"/>
      </a:accent2>
      <a:accent3>
        <a:srgbClr val="BCBEC0"/>
      </a:accent3>
      <a:accent4>
        <a:srgbClr val="FFFFFF"/>
      </a:accent4>
      <a:accent5>
        <a:srgbClr val="FFFFFF"/>
      </a:accent5>
      <a:accent6>
        <a:srgbClr val="FFFFFF"/>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8.xml><?xml version="1.0" encoding="utf-8"?>
<a:theme xmlns:a="http://schemas.openxmlformats.org/drawingml/2006/main" name="73_White Background">
  <a:themeElements>
    <a:clrScheme name="Alzheimer's Association template 2020">
      <a:dk1>
        <a:sysClr val="windowText" lastClr="000000"/>
      </a:dk1>
      <a:lt1>
        <a:sysClr val="window" lastClr="FFFFFF"/>
      </a:lt1>
      <a:dk2>
        <a:srgbClr val="808285"/>
      </a:dk2>
      <a:lt2>
        <a:srgbClr val="D1D3D4"/>
      </a:lt2>
      <a:accent1>
        <a:srgbClr val="492365"/>
      </a:accent1>
      <a:accent2>
        <a:srgbClr val="8E799D"/>
      </a:accent2>
      <a:accent3>
        <a:srgbClr val="5AC3B6"/>
      </a:accent3>
      <a:accent4>
        <a:srgbClr val="AFDED7"/>
      </a:accent4>
      <a:accent5>
        <a:srgbClr val="FAA21B"/>
      </a:accent5>
      <a:accent6>
        <a:srgbClr val="FECD8C"/>
      </a:accent6>
      <a:hlink>
        <a:srgbClr val="6A4D7D"/>
      </a:hlink>
      <a:folHlink>
        <a:srgbClr val="87D0C6"/>
      </a:folHlink>
    </a:clrScheme>
    <a:fontScheme name="Arial">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9.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3_White Background">
  <a:themeElements>
    <a:clrScheme name="Alzheimer's Association">
      <a:dk1>
        <a:srgbClr val="4A0D66"/>
      </a:dk1>
      <a:lt1>
        <a:sysClr val="window" lastClr="FFFFFF"/>
      </a:lt1>
      <a:dk2>
        <a:srgbClr val="4A0D66"/>
      </a:dk2>
      <a:lt2>
        <a:srgbClr val="34D9C3"/>
      </a:lt2>
      <a:accent1>
        <a:srgbClr val="FFA400"/>
      </a:accent1>
      <a:accent2>
        <a:srgbClr val="808285"/>
      </a:accent2>
      <a:accent3>
        <a:srgbClr val="BCBEC0"/>
      </a:accent3>
      <a:accent4>
        <a:srgbClr val="FFFFFF"/>
      </a:accent4>
      <a:accent5>
        <a:srgbClr val="FFFFFF"/>
      </a:accent5>
      <a:accent6>
        <a:srgbClr val="FFFFFF"/>
      </a:accent6>
      <a:hlink>
        <a:srgbClr val="0000FF"/>
      </a:hlink>
      <a:folHlink>
        <a:srgbClr val="800080"/>
      </a:folHlink>
    </a:clrScheme>
    <a:fontScheme name="Arial">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Purple Background">
  <a:themeElements>
    <a:clrScheme name="Alzheimer's Association">
      <a:dk1>
        <a:srgbClr val="4A0D66"/>
      </a:dk1>
      <a:lt1>
        <a:sysClr val="window" lastClr="FFFFFF"/>
      </a:lt1>
      <a:dk2>
        <a:srgbClr val="4A0D66"/>
      </a:dk2>
      <a:lt2>
        <a:srgbClr val="34D9C3"/>
      </a:lt2>
      <a:accent1>
        <a:srgbClr val="FFA400"/>
      </a:accent1>
      <a:accent2>
        <a:srgbClr val="808285"/>
      </a:accent2>
      <a:accent3>
        <a:srgbClr val="BCBEC0"/>
      </a:accent3>
      <a:accent4>
        <a:srgbClr val="FFFFFF"/>
      </a:accent4>
      <a:accent5>
        <a:srgbClr val="FFFFFF"/>
      </a:accent5>
      <a:accent6>
        <a:srgbClr val="FFFFFF"/>
      </a:accent6>
      <a:hlink>
        <a:srgbClr val="0000FF"/>
      </a:hlink>
      <a:folHlink>
        <a:srgbClr val="800080"/>
      </a:folHlink>
    </a:clrScheme>
    <a:fontScheme name="Arial">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16_White Background">
  <a:themeElements>
    <a:clrScheme name="Alzheimer's Association">
      <a:dk1>
        <a:srgbClr val="4A0D66"/>
      </a:dk1>
      <a:lt1>
        <a:sysClr val="window" lastClr="FFFFFF"/>
      </a:lt1>
      <a:dk2>
        <a:srgbClr val="4A0D66"/>
      </a:dk2>
      <a:lt2>
        <a:srgbClr val="34D9C3"/>
      </a:lt2>
      <a:accent1>
        <a:srgbClr val="FFA400"/>
      </a:accent1>
      <a:accent2>
        <a:srgbClr val="808285"/>
      </a:accent2>
      <a:accent3>
        <a:srgbClr val="BCBEC0"/>
      </a:accent3>
      <a:accent4>
        <a:srgbClr val="FFFFFF"/>
      </a:accent4>
      <a:accent5>
        <a:srgbClr val="FFFFFF"/>
      </a:accent5>
      <a:accent6>
        <a:srgbClr val="FFFFFF"/>
      </a:accent6>
      <a:hlink>
        <a:srgbClr val="0000FF"/>
      </a:hlink>
      <a:folHlink>
        <a:srgbClr val="800080"/>
      </a:folHlink>
    </a:clrScheme>
    <a:fontScheme name="Arial">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34_White Background">
  <a:themeElements>
    <a:clrScheme name="Alzheimer's Association">
      <a:dk1>
        <a:srgbClr val="4A0D66"/>
      </a:dk1>
      <a:lt1>
        <a:sysClr val="window" lastClr="FFFFFF"/>
      </a:lt1>
      <a:dk2>
        <a:srgbClr val="4A0D66"/>
      </a:dk2>
      <a:lt2>
        <a:srgbClr val="34D9C3"/>
      </a:lt2>
      <a:accent1>
        <a:srgbClr val="FFA400"/>
      </a:accent1>
      <a:accent2>
        <a:srgbClr val="808285"/>
      </a:accent2>
      <a:accent3>
        <a:srgbClr val="BCBEC0"/>
      </a:accent3>
      <a:accent4>
        <a:srgbClr val="FFFFFF"/>
      </a:accent4>
      <a:accent5>
        <a:srgbClr val="FFFFFF"/>
      </a:accent5>
      <a:accent6>
        <a:srgbClr val="FFFFFF"/>
      </a:accent6>
      <a:hlink>
        <a:srgbClr val="0000FF"/>
      </a:hlink>
      <a:folHlink>
        <a:srgbClr val="800080"/>
      </a:folHlink>
    </a:clrScheme>
    <a:fontScheme name="Arial">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White Background">
  <a:themeElements>
    <a:clrScheme name="Alzheimer's Association">
      <a:dk1>
        <a:srgbClr val="4A0D66"/>
      </a:dk1>
      <a:lt1>
        <a:sysClr val="window" lastClr="FFFFFF"/>
      </a:lt1>
      <a:dk2>
        <a:srgbClr val="4A0D66"/>
      </a:dk2>
      <a:lt2>
        <a:srgbClr val="34D9C3"/>
      </a:lt2>
      <a:accent1>
        <a:srgbClr val="FFA400"/>
      </a:accent1>
      <a:accent2>
        <a:srgbClr val="808285"/>
      </a:accent2>
      <a:accent3>
        <a:srgbClr val="BCBEC0"/>
      </a:accent3>
      <a:accent4>
        <a:srgbClr val="FFFFFF"/>
      </a:accent4>
      <a:accent5>
        <a:srgbClr val="FFFFFF"/>
      </a:accent5>
      <a:accent6>
        <a:srgbClr val="FFFFFF"/>
      </a:accent6>
      <a:hlink>
        <a:srgbClr val="0000FF"/>
      </a:hlink>
      <a:folHlink>
        <a:srgbClr val="800080"/>
      </a:folHlink>
    </a:clrScheme>
    <a:fontScheme name="Arial">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6_White Background">
  <a:themeElements>
    <a:clrScheme name="Alzheimer's Association">
      <a:dk1>
        <a:srgbClr val="4A0D66"/>
      </a:dk1>
      <a:lt1>
        <a:sysClr val="window" lastClr="FFFFFF"/>
      </a:lt1>
      <a:dk2>
        <a:srgbClr val="4A0D66"/>
      </a:dk2>
      <a:lt2>
        <a:srgbClr val="34D9C3"/>
      </a:lt2>
      <a:accent1>
        <a:srgbClr val="FFA400"/>
      </a:accent1>
      <a:accent2>
        <a:srgbClr val="808285"/>
      </a:accent2>
      <a:accent3>
        <a:srgbClr val="BCBEC0"/>
      </a:accent3>
      <a:accent4>
        <a:srgbClr val="FFFFFF"/>
      </a:accent4>
      <a:accent5>
        <a:srgbClr val="FFFFFF"/>
      </a:accent5>
      <a:accent6>
        <a:srgbClr val="FFFFFF"/>
      </a:accent6>
      <a:hlink>
        <a:srgbClr val="0000FF"/>
      </a:hlink>
      <a:folHlink>
        <a:srgbClr val="800080"/>
      </a:folHlink>
    </a:clrScheme>
    <a:fontScheme name="Arial">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Alzheimer's Association template 2020">
    <a:dk1>
      <a:sysClr val="windowText" lastClr="000000"/>
    </a:dk1>
    <a:lt1>
      <a:sysClr val="window" lastClr="FFFFFF"/>
    </a:lt1>
    <a:dk2>
      <a:srgbClr val="808285"/>
    </a:dk2>
    <a:lt2>
      <a:srgbClr val="D1D3D4"/>
    </a:lt2>
    <a:accent1>
      <a:srgbClr val="492365"/>
    </a:accent1>
    <a:accent2>
      <a:srgbClr val="8E799D"/>
    </a:accent2>
    <a:accent3>
      <a:srgbClr val="5AC3B6"/>
    </a:accent3>
    <a:accent4>
      <a:srgbClr val="AFDED7"/>
    </a:accent4>
    <a:accent5>
      <a:srgbClr val="FAA21B"/>
    </a:accent5>
    <a:accent6>
      <a:srgbClr val="FECD8C"/>
    </a:accent6>
    <a:hlink>
      <a:srgbClr val="6A4D7D"/>
    </a:hlink>
    <a:folHlink>
      <a:srgbClr val="87D0C6"/>
    </a:folHlink>
  </a:clrScheme>
  <a:fontScheme name="Arial">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otalTime>4019</TotalTime>
  <Words>3716</Words>
  <Application>Microsoft Office PowerPoint</Application>
  <PresentationFormat>Widescreen</PresentationFormat>
  <Paragraphs>305</Paragraphs>
  <Slides>26</Slides>
  <Notes>20</Notes>
  <HiddenSlides>0</HiddenSlides>
  <MMClips>0</MMClips>
  <ScaleCrop>false</ScaleCrop>
  <HeadingPairs>
    <vt:vector size="6" baseType="variant">
      <vt:variant>
        <vt:lpstr>Fonts Used</vt:lpstr>
      </vt:variant>
      <vt:variant>
        <vt:i4>7</vt:i4>
      </vt:variant>
      <vt:variant>
        <vt:lpstr>Theme</vt:lpstr>
      </vt:variant>
      <vt:variant>
        <vt:i4>38</vt:i4>
      </vt:variant>
      <vt:variant>
        <vt:lpstr>Slide Titles</vt:lpstr>
      </vt:variant>
      <vt:variant>
        <vt:i4>26</vt:i4>
      </vt:variant>
    </vt:vector>
  </HeadingPairs>
  <TitlesOfParts>
    <vt:vector size="71" baseType="lpstr">
      <vt:lpstr>ＭＳ Ｐゴシック</vt:lpstr>
      <vt:lpstr>ＭＳ Ｐゴシック</vt:lpstr>
      <vt:lpstr>Arial</vt:lpstr>
      <vt:lpstr>Calibri</vt:lpstr>
      <vt:lpstr>Houschka Alt Pro Bold</vt:lpstr>
      <vt:lpstr>Osaka</vt:lpstr>
      <vt:lpstr>Symbol</vt:lpstr>
      <vt:lpstr>BLANK</vt:lpstr>
      <vt:lpstr>43_White Background</vt:lpstr>
      <vt:lpstr>39_White Background</vt:lpstr>
      <vt:lpstr>3_White Background</vt:lpstr>
      <vt:lpstr>Purple Background</vt:lpstr>
      <vt:lpstr>16_White Background</vt:lpstr>
      <vt:lpstr>34_White Background</vt:lpstr>
      <vt:lpstr>White Background</vt:lpstr>
      <vt:lpstr>6_White Background</vt:lpstr>
      <vt:lpstr>17_White Background</vt:lpstr>
      <vt:lpstr>36_White Background</vt:lpstr>
      <vt:lpstr>48_White Background</vt:lpstr>
      <vt:lpstr>21_White Background</vt:lpstr>
      <vt:lpstr>57_White Background</vt:lpstr>
      <vt:lpstr>62_White Background</vt:lpstr>
      <vt:lpstr>3_Gray Background</vt:lpstr>
      <vt:lpstr>6_Gray Background</vt:lpstr>
      <vt:lpstr>33_White Background</vt:lpstr>
      <vt:lpstr>68_White Background</vt:lpstr>
      <vt:lpstr>44_White Background</vt:lpstr>
      <vt:lpstr>3_Purple Background</vt:lpstr>
      <vt:lpstr>77_White Background</vt:lpstr>
      <vt:lpstr>Gold Background</vt:lpstr>
      <vt:lpstr>60_White Background</vt:lpstr>
      <vt:lpstr>80_White Background</vt:lpstr>
      <vt:lpstr>20_White Background</vt:lpstr>
      <vt:lpstr>2_Mission Symbol</vt:lpstr>
      <vt:lpstr>99_White Background</vt:lpstr>
      <vt:lpstr>98_White Background</vt:lpstr>
      <vt:lpstr>1_white-background</vt:lpstr>
      <vt:lpstr>7_Gray Background</vt:lpstr>
      <vt:lpstr>white-background</vt:lpstr>
      <vt:lpstr>89_White Background</vt:lpstr>
      <vt:lpstr>86_White Background</vt:lpstr>
      <vt:lpstr>85_White Background</vt:lpstr>
      <vt:lpstr>25_White Background</vt:lpstr>
      <vt:lpstr>70_White Background</vt:lpstr>
      <vt:lpstr>73_White Background</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COVID-19 AND THE BRAIN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Medicines Focused on Cognitive &amp; Functional Symptoms of Dementia</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Rebecca M. Edelmayer</dc:creator>
  <cp:lastModifiedBy>Melissa Durso</cp:lastModifiedBy>
  <cp:revision>94</cp:revision>
  <dcterms:created xsi:type="dcterms:W3CDTF">2020-07-23T21:13:33Z</dcterms:created>
  <dcterms:modified xsi:type="dcterms:W3CDTF">2021-05-11T19:10:50Z</dcterms:modified>
</cp:coreProperties>
</file>