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6" r:id="rId3"/>
    <p:sldId id="267" r:id="rId4"/>
    <p:sldId id="270" r:id="rId5"/>
    <p:sldId id="269" r:id="rId6"/>
    <p:sldId id="271" r:id="rId7"/>
    <p:sldId id="272" r:id="rId8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17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9E4373FC-384B-4B4A-927D-E54518EDDE2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9AE23AD6-1E52-45FC-9913-FE44C3D3183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6BD8216B-6622-4BD0-ADF7-ABDF7560A1C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7D3E6A1A-F2DD-4A8D-AB14-99A6AF88149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005B6A98-B991-4155-8A4C-C31017AF2048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1BA7BA14-1761-4641-AF2E-1691235C641F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BB709FCB-4259-4516-9866-F1BE31D9AED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DC31A465-9381-47F8-A8E2-4CEA5F866C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4424B300-D7C6-4FC4-A2FE-CC6A8D7F399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8593C166-52C1-4A53-AF16-DEC7524D4E0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8BAB8825-EF9E-4435-8BAF-D09C657358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6960B61C-4F73-4880-930C-512B488A77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019A0-7930-4967-8FF8-D7539F1B16A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69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71A8C3-6143-4268-ABD5-E31B0B538C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E04D7F-FFF6-4983-AFA4-DE74E64DF2B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F21E5-80F1-4466-9E5A-BCDEEA24C76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6CCF328B-1324-4032-8F83-2A01B539051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9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15458FD-BB9F-4EC3-817F-83CD8C1D8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0B576A-5D02-439F-B0D6-791160F1FCD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CBEE3-3F09-4949-80C3-DFEA3BEC5D0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5FF9FB6-36E4-4E6D-93D6-845178A85281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15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2DD9172-A9A2-44B4-B89A-B12DD4605F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C4E82B-448D-4A5B-BF72-8B6B7801FE2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A8B24-94D2-4842-A1B7-97B6DC40D26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505123A3-0B65-47A3-9457-6CDB84B23B9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31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0F554C7-90C1-45AB-9004-A9DF3B1651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7C9FF5E-3D58-4A9F-A1C7-06DF44C255A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507E2E-24AF-465D-8F1D-CA827478203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99FBB4D-F7CE-4C93-9D47-861BD730CF9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07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2670360-4A94-456C-BDAB-DEC906F2B1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622AE59-2C33-4C5C-B028-BC3ECD73588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4B226-14FC-4782-9BA8-ECF9CADA67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3E52755-52D3-40CC-8A9B-8E055AA7779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77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C75CA8D-945D-4750-944D-C14FEB3564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7E93A85-130D-4035-9E61-B6DC4B0C2C7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433894-7925-47EA-AF93-6F15C9F338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98B7C15F-429A-4672-9EED-F1AC77C2F84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526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1C48F4-FA8B-442E-B1E1-E0546A2E56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C8FB932-C3AD-4D3E-8027-94AF8202FF3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67DD4-8AE2-45DA-9829-C357E81825C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864C7C3-19C9-4C54-A179-4FBE24BE1385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08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2BDBBFDE-5445-433D-A642-1A2F9E922C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416B1D5-5F48-4EFA-ACC8-8AEF930434F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7B511-DE41-401B-9657-1ED9EC85C4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B6B2031D-A884-4D48-BE4A-26085AB33DD9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3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63D637C-3002-4A0E-9F66-622B6ED3D1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AAAAA06-FD57-42A7-98B2-9DDB3624209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16285-96B5-4A5A-9058-D182B447220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8E478CA-D5F8-453A-8454-9843ED34C356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0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FBCF1A7-A405-4224-86DA-730527693D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3EC0AAB-733C-459B-AF6C-20E288A9306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AABAD-659D-4B7E-ACF0-807968242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28910007-6FB1-4D86-8226-0D57F42B725C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F9C5AE7E-E9AC-4515-B2DC-2EB7D921843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22B4FE-2EBD-4504-BA96-BF9A03FBD2B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A9C013-00DF-42BF-82C0-39D709C2C43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B9366ACC-AC61-43CA-9482-EB8682ADE24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EF920AB5-30BB-47F5-8B2B-8CEE6EA799D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558CABE0-6DBE-4377-B419-8AD57B71439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EE6040AF-9C1F-4E27-BB29-77D8F847EED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28921953-0277-4580-84A1-E190F5FC918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C14B1458-C61A-4F92-9DF8-5D5D7964571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E9324ACD-8EE4-4C01-9E33-D49C98F2A1EA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CA592EC5-2DF9-4E1C-8E40-10EA6D82511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E2CB2E7E-51E3-46BB-AAAF-34E4B502FF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776 h 1906"/>
                <a:gd name="T4" fmla="*/ 5758 w 5740"/>
                <a:gd name="T5" fmla="*/ 1776 h 1906"/>
                <a:gd name="T6" fmla="*/ 5758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CAB0E966-A9A9-4065-B673-54A07C20BF0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8CDBDD85-A5A9-44E6-B2E4-0918C544A5D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69F553B0-C773-4DCC-A8F4-C1EA87BF5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69C2F1A-4CB1-4045-8A23-B40DE715EC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1295400"/>
            <a:ext cx="7772400" cy="3048000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5400" dirty="0"/>
              <a:t>God’s Christmas List</a:t>
            </a:r>
            <a:br>
              <a:rPr lang="en-US" sz="5400" dirty="0"/>
            </a:br>
            <a:r>
              <a:rPr lang="en-US" sz="5400" dirty="0"/>
              <a:t>John 3:16</a:t>
            </a: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C27E4FE-C6EA-44CF-848E-2E379984F3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45E06165-D1F9-458C-B13F-C6450E02B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7078B-D9B3-436B-A8AE-5DBB1EFFE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111252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Tells Us Who Is on God’s List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 Tells Us Why They Made His List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4800" b="1" dirty="0"/>
              <a:t>Tells Us What Their Gift Is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sz="3000" b="1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64208-53FD-46A8-875F-423E52261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533400"/>
            <a:ext cx="11430000" cy="5791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5400" b="1" dirty="0"/>
              <a:t>TEXT  John 3:16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4800" b="1" dirty="0"/>
              <a:t> “For God so loved the world, that he gave his only begotten Son, that whosoever believeth in him should not perish, but have everlasting life.” </a:t>
            </a:r>
            <a:endParaRPr lang="en-US" sz="4800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85009-C48F-4BA0-81F0-1887C63CF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11506200" cy="6172200"/>
          </a:xfrm>
        </p:spPr>
        <p:txBody>
          <a:bodyPr/>
          <a:lstStyle/>
          <a:p>
            <a:pPr>
              <a:defRPr/>
            </a:pPr>
            <a:r>
              <a:rPr lang="en-US" dirty="0"/>
              <a:t> </a:t>
            </a:r>
            <a:r>
              <a:rPr lang="en-US" sz="4800" b="1" dirty="0"/>
              <a:t>First 12 Words Are A Statement about God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r>
              <a:rPr lang="en-US" sz="4800" b="1" dirty="0"/>
              <a:t>Last 12 Words Are A Statement about Mankind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sz="4800" b="1" dirty="0"/>
              <a:t>The 13</a:t>
            </a:r>
            <a:r>
              <a:rPr lang="en-US" sz="4800" b="1" baseline="30000" dirty="0"/>
              <a:t>th</a:t>
            </a:r>
            <a:r>
              <a:rPr lang="en-US" sz="4800" b="1" dirty="0"/>
              <a:t> Word Is A Statement about God’s Son in the Middle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DEC07-8C46-4BDF-9685-81C53478E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90600"/>
            <a:ext cx="11201400" cy="54864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4800" b="1" dirty="0"/>
              <a:t>God Has Me on His Personal List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God Loves Those We Find Difficult to Love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You and I Matter to God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God Has Proven His Love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E99C1-B5E6-4F52-9031-99E0DCA8F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11582400" cy="54864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4800" b="1" dirty="0"/>
              <a:t>God Keeps Me in His Love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There’s a Difference in Our Love and God’s Love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You Cannot Influence the Love of God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God’s Love Never Fails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DD5AD-BF11-4178-9F0D-18993DA79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90600"/>
            <a:ext cx="11201400" cy="54864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sz="4800" b="1" dirty="0"/>
              <a:t>God Desires to Give us His Gift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endParaRPr lang="en-US" sz="2400" b="1" dirty="0"/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His Gift Is Everlasting Life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You Must Receive His gift </a:t>
            </a:r>
          </a:p>
          <a:p>
            <a:pPr lvl="1">
              <a:buFont typeface="Wingdings" panose="05000000000000000000" pitchFamily="2" charset="2"/>
              <a:buChar char="ü"/>
              <a:defRPr/>
            </a:pPr>
            <a:r>
              <a:rPr lang="en-US" sz="4800" b="1" dirty="0"/>
              <a:t>If You Have Accepted His Son, You Have Received His Gift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>
              <a:defRPr/>
            </a:pPr>
            <a:endParaRPr lang="en-US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Stream 5">
      <a:dk1>
        <a:srgbClr val="5C1F00"/>
      </a:dk1>
      <a:lt1>
        <a:srgbClr val="FFFFFF"/>
      </a:lt1>
      <a:dk2>
        <a:srgbClr val="8C0000"/>
      </a:dk2>
      <a:lt2>
        <a:srgbClr val="DFD293"/>
      </a:lt2>
      <a:accent1>
        <a:srgbClr val="FF6845"/>
      </a:accent1>
      <a:accent2>
        <a:srgbClr val="BE7960"/>
      </a:accent2>
      <a:accent3>
        <a:srgbClr val="C5AAAA"/>
      </a:accent3>
      <a:accent4>
        <a:srgbClr val="DADADA"/>
      </a:accent4>
      <a:accent5>
        <a:srgbClr val="FFB9B0"/>
      </a:accent5>
      <a:accent6>
        <a:srgbClr val="AC6D56"/>
      </a:accent6>
      <a:hlink>
        <a:srgbClr val="FFFFCC"/>
      </a:hlink>
      <a:folHlink>
        <a:srgbClr val="FFCC0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987</TotalTime>
  <Words>181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Garamond</vt:lpstr>
      <vt:lpstr>Arial</vt:lpstr>
      <vt:lpstr>Wingdings</vt:lpstr>
      <vt:lpstr>Calibri</vt:lpstr>
      <vt:lpstr>Stream</vt:lpstr>
      <vt:lpstr> God’s Christmas List John 3:16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71</cp:revision>
  <dcterms:created xsi:type="dcterms:W3CDTF">2005-12-05T18:33:46Z</dcterms:created>
  <dcterms:modified xsi:type="dcterms:W3CDTF">2020-12-20T05:18:58Z</dcterms:modified>
</cp:coreProperties>
</file>