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75" r:id="rId4"/>
    <p:sldId id="278" r:id="rId5"/>
    <p:sldId id="279" r:id="rId6"/>
    <p:sldId id="280" r:id="rId7"/>
    <p:sldId id="281" r:id="rId8"/>
    <p:sldId id="27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5336" autoAdjust="0"/>
  </p:normalViewPr>
  <p:slideViewPr>
    <p:cSldViewPr>
      <p:cViewPr varScale="1">
        <p:scale>
          <a:sx n="109" d="100"/>
          <a:sy n="109" d="100"/>
        </p:scale>
        <p:origin x="636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mmers Baptist Church" userId="c7267abe811c1ba1" providerId="LiveId" clId="{2F717058-8EC2-48F5-96A5-027CAB6CD7DC}"/>
    <pc:docChg chg="custSel delSld modSld">
      <pc:chgData name="Summers Baptist Church" userId="c7267abe811c1ba1" providerId="LiveId" clId="{2F717058-8EC2-48F5-96A5-027CAB6CD7DC}" dt="2022-01-09T15:43:07.448" v="293" actId="20577"/>
      <pc:docMkLst>
        <pc:docMk/>
      </pc:docMkLst>
      <pc:sldChg chg="modSp mod">
        <pc:chgData name="Summers Baptist Church" userId="c7267abe811c1ba1" providerId="LiveId" clId="{2F717058-8EC2-48F5-96A5-027CAB6CD7DC}" dt="2022-01-09T15:37:56.508" v="16" actId="20577"/>
        <pc:sldMkLst>
          <pc:docMk/>
          <pc:sldMk cId="0" sldId="256"/>
        </pc:sldMkLst>
        <pc:spChg chg="mod">
          <ac:chgData name="Summers Baptist Church" userId="c7267abe811c1ba1" providerId="LiveId" clId="{2F717058-8EC2-48F5-96A5-027CAB6CD7DC}" dt="2022-01-09T15:37:56.508" v="16" actId="20577"/>
          <ac:spMkLst>
            <pc:docMk/>
            <pc:sldMk cId="0" sldId="256"/>
            <ac:spMk id="2" creationId="{00000000-0000-0000-0000-000000000000}"/>
          </ac:spMkLst>
        </pc:spChg>
      </pc:sldChg>
      <pc:sldChg chg="modSp mod">
        <pc:chgData name="Summers Baptist Church" userId="c7267abe811c1ba1" providerId="LiveId" clId="{2F717058-8EC2-48F5-96A5-027CAB6CD7DC}" dt="2022-01-09T15:40:06.381" v="113" actId="14100"/>
        <pc:sldMkLst>
          <pc:docMk/>
          <pc:sldMk cId="2430957929" sldId="273"/>
        </pc:sldMkLst>
        <pc:spChg chg="mod">
          <ac:chgData name="Summers Baptist Church" userId="c7267abe811c1ba1" providerId="LiveId" clId="{2F717058-8EC2-48F5-96A5-027CAB6CD7DC}" dt="2022-01-09T15:39:34.028" v="45" actId="20577"/>
          <ac:spMkLst>
            <pc:docMk/>
            <pc:sldMk cId="2430957929" sldId="273"/>
            <ac:spMk id="2" creationId="{51F813FF-6400-4110-82BF-BEEB33126FA5}"/>
          </ac:spMkLst>
        </pc:spChg>
        <pc:spChg chg="mod">
          <ac:chgData name="Summers Baptist Church" userId="c7267abe811c1ba1" providerId="LiveId" clId="{2F717058-8EC2-48F5-96A5-027CAB6CD7DC}" dt="2022-01-09T15:40:06.381" v="113" actId="14100"/>
          <ac:spMkLst>
            <pc:docMk/>
            <pc:sldMk cId="2430957929" sldId="273"/>
            <ac:spMk id="3" creationId="{8CC7C110-ECF8-4CC4-AE32-92255067E3B8}"/>
          </ac:spMkLst>
        </pc:spChg>
      </pc:sldChg>
      <pc:sldChg chg="modSp mod">
        <pc:chgData name="Summers Baptist Church" userId="c7267abe811c1ba1" providerId="LiveId" clId="{2F717058-8EC2-48F5-96A5-027CAB6CD7DC}" dt="2022-01-09T15:43:07.448" v="293" actId="20577"/>
        <pc:sldMkLst>
          <pc:docMk/>
          <pc:sldMk cId="2670419068" sldId="274"/>
        </pc:sldMkLst>
        <pc:spChg chg="mod">
          <ac:chgData name="Summers Baptist Church" userId="c7267abe811c1ba1" providerId="LiveId" clId="{2F717058-8EC2-48F5-96A5-027CAB6CD7DC}" dt="2022-01-09T15:41:55.740" v="228" actId="255"/>
          <ac:spMkLst>
            <pc:docMk/>
            <pc:sldMk cId="2670419068" sldId="274"/>
            <ac:spMk id="2" creationId="{51F813FF-6400-4110-82BF-BEEB33126FA5}"/>
          </ac:spMkLst>
        </pc:spChg>
        <pc:spChg chg="mod">
          <ac:chgData name="Summers Baptist Church" userId="c7267abe811c1ba1" providerId="LiveId" clId="{2F717058-8EC2-48F5-96A5-027CAB6CD7DC}" dt="2022-01-09T15:43:07.448" v="293" actId="20577"/>
          <ac:spMkLst>
            <pc:docMk/>
            <pc:sldMk cId="2670419068" sldId="274"/>
            <ac:spMk id="3" creationId="{8CC7C110-ECF8-4CC4-AE32-92255067E3B8}"/>
          </ac:spMkLst>
        </pc:spChg>
      </pc:sldChg>
      <pc:sldChg chg="del">
        <pc:chgData name="Summers Baptist Church" userId="c7267abe811c1ba1" providerId="LiveId" clId="{2F717058-8EC2-48F5-96A5-027CAB6CD7DC}" dt="2022-01-09T15:41:47.270" v="226" actId="47"/>
        <pc:sldMkLst>
          <pc:docMk/>
          <pc:sldMk cId="4167818484" sldId="276"/>
        </pc:sldMkLst>
      </pc:sldChg>
      <pc:sldChg chg="del">
        <pc:chgData name="Summers Baptist Church" userId="c7267abe811c1ba1" providerId="LiveId" clId="{2F717058-8EC2-48F5-96A5-027CAB6CD7DC}" dt="2022-01-09T15:41:48.830" v="227" actId="47"/>
        <pc:sldMkLst>
          <pc:docMk/>
          <pc:sldMk cId="3504907370" sldId="27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1/9/2022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1/9/2022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1/9/2022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1/9/2022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1/9/2022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371599"/>
            <a:ext cx="11734800" cy="2057401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4000" dirty="0"/>
            </a:br>
            <a:r>
              <a:rPr lang="en-US" sz="6700" b="1" dirty="0"/>
              <a:t>Joshua—Then Came Amalek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4191000"/>
            <a:ext cx="6705600" cy="1766338"/>
          </a:xfrm>
        </p:spPr>
        <p:txBody>
          <a:bodyPr>
            <a:noAutofit/>
          </a:bodyPr>
          <a:lstStyle/>
          <a:p>
            <a:pPr algn="ctr"/>
            <a:r>
              <a:rPr lang="en-US" sz="5400" b="1" i="1" dirty="0"/>
              <a:t>EXODUS 17:8-16</a:t>
            </a:r>
            <a:endParaRPr lang="en-US" sz="54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813FF-6400-4110-82BF-BEEB33126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09600"/>
            <a:ext cx="12192000" cy="7620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solidFill>
                  <a:schemeClr val="tx1"/>
                </a:solidFill>
              </a:rPr>
              <a:t> Enemies (Eph 2:1-3)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7C110-ECF8-4CC4-AE32-92255067E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24000"/>
            <a:ext cx="12192000" cy="5105400"/>
          </a:xfrm>
        </p:spPr>
        <p:txBody>
          <a:bodyPr>
            <a:noAutofit/>
          </a:bodyPr>
          <a:lstStyle/>
          <a:p>
            <a:r>
              <a:rPr lang="en-US" sz="4400" b="1" dirty="0"/>
              <a:t>The World – External</a:t>
            </a:r>
          </a:p>
          <a:p>
            <a:endParaRPr lang="en-US" sz="4400" b="1" dirty="0"/>
          </a:p>
          <a:p>
            <a:r>
              <a:rPr lang="en-US" sz="4400" b="1" dirty="0"/>
              <a:t>The Devil – Infernal</a:t>
            </a:r>
          </a:p>
          <a:p>
            <a:endParaRPr lang="en-US" sz="4400" b="1" dirty="0"/>
          </a:p>
          <a:p>
            <a:r>
              <a:rPr lang="en-US" sz="4400" b="1" dirty="0"/>
              <a:t>The Flesh - Internal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430957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9D481-2796-4A4A-8031-3E90B281A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1066800"/>
          </a:xfrm>
        </p:spPr>
        <p:txBody>
          <a:bodyPr>
            <a:normAutofit/>
          </a:bodyPr>
          <a:lstStyle/>
          <a:p>
            <a:r>
              <a:rPr lang="en-US" sz="5400" dirty="0"/>
              <a:t>Exodus 17:8-16 (KJV)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53948-9280-4EFF-8402-5A3C54D4C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0"/>
            <a:ext cx="10972800" cy="432511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4400" dirty="0"/>
              <a:t>8 Then came Amalek, and fought with Israel in Rephidim.</a:t>
            </a:r>
          </a:p>
          <a:p>
            <a:pPr marL="109728" indent="0">
              <a:buNone/>
            </a:pPr>
            <a:r>
              <a:rPr lang="en-US" sz="4400" dirty="0"/>
              <a:t>9 And Moses said unto Joshua, Choose us out men, and go out, fight with Amalek: tomorrow I will stand on the top of the hill with the rod of God in mine hand.</a:t>
            </a:r>
          </a:p>
        </p:txBody>
      </p:sp>
    </p:spTree>
    <p:extLst>
      <p:ext uri="{BB962C8B-B14F-4D97-AF65-F5344CB8AC3E}">
        <p14:creationId xmlns:p14="http://schemas.microsoft.com/office/powerpoint/2010/main" val="1494785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EF748-0862-DC49-A65F-FB27D6943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685800"/>
            <a:ext cx="10972800" cy="5888736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sz="5200" dirty="0"/>
              <a:t>10 So Joshua did as Moses had said to him, and fought with Amalek: and Moses, Aaron, and </a:t>
            </a:r>
            <a:r>
              <a:rPr lang="en-US" sz="5200" dirty="0" err="1"/>
              <a:t>Hur</a:t>
            </a:r>
            <a:r>
              <a:rPr lang="en-US" sz="5200" dirty="0"/>
              <a:t> went up to the top of the hill.</a:t>
            </a:r>
          </a:p>
          <a:p>
            <a:pPr marL="109728" indent="0">
              <a:buNone/>
            </a:pPr>
            <a:r>
              <a:rPr lang="en-US" sz="5200" dirty="0"/>
              <a:t>11 And it came to pass, when Moses held up his hand, that Israel prevailed: and when he let down his hand, Amalek prevailed.</a:t>
            </a:r>
          </a:p>
        </p:txBody>
      </p:sp>
    </p:spTree>
    <p:extLst>
      <p:ext uri="{BB962C8B-B14F-4D97-AF65-F5344CB8AC3E}">
        <p14:creationId xmlns:p14="http://schemas.microsoft.com/office/powerpoint/2010/main" val="1750507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EF748-0862-DC49-A65F-FB27D6943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685800"/>
            <a:ext cx="10972800" cy="588873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4400" dirty="0"/>
              <a:t>12 But Moses hands were heavy; and they took a stone, and put it under him, and he sat thereon; and Aaron and </a:t>
            </a:r>
            <a:r>
              <a:rPr lang="en-US" sz="4400" dirty="0" err="1"/>
              <a:t>Hur</a:t>
            </a:r>
            <a:r>
              <a:rPr lang="en-US" sz="4400" dirty="0"/>
              <a:t> stayed up his hands, the one on the one side, and the other on the other side; and his hands were steady until the going down of the sun.</a:t>
            </a:r>
          </a:p>
          <a:p>
            <a:pPr marL="109728" indent="0">
              <a:buNone/>
            </a:pPr>
            <a:r>
              <a:rPr lang="en-US" sz="4400" dirty="0"/>
              <a:t>13 And Joshua discomfited Amalek and his people with the edge of the sword.</a:t>
            </a:r>
          </a:p>
        </p:txBody>
      </p:sp>
    </p:spTree>
    <p:extLst>
      <p:ext uri="{BB962C8B-B14F-4D97-AF65-F5344CB8AC3E}">
        <p14:creationId xmlns:p14="http://schemas.microsoft.com/office/powerpoint/2010/main" val="2752369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EF748-0862-DC49-A65F-FB27D6943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685800"/>
            <a:ext cx="10972800" cy="5888736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4400" dirty="0"/>
              <a:t>14 And the Lord said unto Moses, Write this for a memorial in a book, and rehearse it in the ears of Joshua: for I will utterly put out the remembrance of Amalek from under heaven.</a:t>
            </a:r>
          </a:p>
          <a:p>
            <a:pPr marL="109728" indent="0">
              <a:buNone/>
            </a:pPr>
            <a:r>
              <a:rPr lang="en-US" sz="4400" dirty="0"/>
              <a:t>15 And Moses built an altar, and called the name of it </a:t>
            </a:r>
            <a:r>
              <a:rPr lang="en-US" sz="4400" dirty="0" err="1"/>
              <a:t>Jehovahnissi</a:t>
            </a:r>
            <a:r>
              <a:rPr lang="en-US" sz="44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522907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EF748-0862-DC49-A65F-FB27D6943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685800"/>
            <a:ext cx="10972800" cy="5888736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4400" dirty="0"/>
              <a:t>16 For he said, Because the Lord hath sworn that the Lord will have war with Amalek from generation to generation.</a:t>
            </a:r>
          </a:p>
        </p:txBody>
      </p:sp>
    </p:spTree>
    <p:extLst>
      <p:ext uri="{BB962C8B-B14F-4D97-AF65-F5344CB8AC3E}">
        <p14:creationId xmlns:p14="http://schemas.microsoft.com/office/powerpoint/2010/main" val="1763874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813FF-6400-4110-82BF-BEEB33126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09600"/>
            <a:ext cx="12192000" cy="914400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Amalek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7C110-ECF8-4CC4-AE32-92255067E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47800"/>
            <a:ext cx="12192000" cy="472440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4400" b="1" dirty="0"/>
              <a:t>Who is He?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400" b="1" dirty="0"/>
              <a:t>What Does He Represent?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400" b="1" dirty="0"/>
              <a:t>When Did He Appear?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400" b="1" dirty="0"/>
              <a:t>Where Did They Encounter Him?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400" b="1" dirty="0"/>
              <a:t>What is His Desire?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400" b="1" dirty="0"/>
              <a:t>How Can We Have Victory Over Him?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6704190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493</TotalTime>
  <Words>332</Words>
  <Application>Microsoft Office PowerPoint</Application>
  <PresentationFormat>Widescreen</PresentationFormat>
  <Paragraphs>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Georgia</vt:lpstr>
      <vt:lpstr>Trebuchet MS</vt:lpstr>
      <vt:lpstr>Wingdings 2</vt:lpstr>
      <vt:lpstr>Urban</vt:lpstr>
      <vt:lpstr> Joshua—Then Came Amalek </vt:lpstr>
      <vt:lpstr> Enemies (Eph 2:1-3)</vt:lpstr>
      <vt:lpstr>Exodus 17:8-16 (KJV)</vt:lpstr>
      <vt:lpstr>PowerPoint Presentation</vt:lpstr>
      <vt:lpstr>PowerPoint Presentation</vt:lpstr>
      <vt:lpstr>PowerPoint Presentation</vt:lpstr>
      <vt:lpstr>PowerPoint Presentation</vt:lpstr>
      <vt:lpstr>Amalek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Summers Baptist Church</cp:lastModifiedBy>
  <cp:revision>65</cp:revision>
  <dcterms:created xsi:type="dcterms:W3CDTF">2010-10-31T05:03:18Z</dcterms:created>
  <dcterms:modified xsi:type="dcterms:W3CDTF">2022-01-09T15:43:18Z</dcterms:modified>
</cp:coreProperties>
</file>