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94" r:id="rId3"/>
    <p:sldId id="297" r:id="rId4"/>
    <p:sldId id="274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9" r:id="rId13"/>
    <p:sldId id="305" r:id="rId14"/>
    <p:sldId id="3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5380" autoAdjust="0"/>
  </p:normalViewPr>
  <p:slideViewPr>
    <p:cSldViewPr>
      <p:cViewPr varScale="1">
        <p:scale>
          <a:sx n="78" d="100"/>
          <a:sy n="78" d="100"/>
        </p:scale>
        <p:origin x="76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3F284-903C-43BF-ABB9-09B0FCA25681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190E1-9D89-4035-AEC0-41AC309724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8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D190E1-9D89-4035-AEC0-41AC309724C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16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9/20/2020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47801"/>
            <a:ext cx="11506200" cy="2057401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Gideon The Coward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09600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Judges 6:11-24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14400"/>
            <a:ext cx="11506200" cy="57912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Then the angel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put forth the end of the staff that was in his hand, and touched the flesh and the unleavened cakes; and there rose up fire out of the rock, and consumed the flesh and the unleavened cakes. Then the angel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departed out of his sight.</a:t>
            </a:r>
          </a:p>
        </p:txBody>
      </p:sp>
    </p:spTree>
    <p:extLst>
      <p:ext uri="{BB962C8B-B14F-4D97-AF65-F5344CB8AC3E}">
        <p14:creationId xmlns:p14="http://schemas.microsoft.com/office/powerpoint/2010/main" val="4252060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353800" cy="5486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when Gideon perceived that he was an angel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Gideon said, Alas, O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God! for because I have seen an angel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face to face.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said unto him, Peace be unto thee; fear not: thou shalt not die.</a:t>
            </a:r>
          </a:p>
        </p:txBody>
      </p:sp>
    </p:spTree>
    <p:extLst>
      <p:ext uri="{BB962C8B-B14F-4D97-AF65-F5344CB8AC3E}">
        <p14:creationId xmlns:p14="http://schemas.microsoft.com/office/powerpoint/2010/main" val="8253071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11353800" cy="54864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Then Gideon built an altar there unto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and called it Jehovahshalom: unto this day it is yet in Ophrah of the Abiezrites.</a:t>
            </a:r>
          </a:p>
        </p:txBody>
      </p:sp>
    </p:spTree>
    <p:extLst>
      <p:ext uri="{BB962C8B-B14F-4D97-AF65-F5344CB8AC3E}">
        <p14:creationId xmlns:p14="http://schemas.microsoft.com/office/powerpoint/2010/main" val="1134848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Call Of Gideon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33600"/>
            <a:ext cx="10972800" cy="44958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The Announcement vs. 12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The Accusation vs. 13a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The Abandonment vs. 13b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The Assignment vs. 14-16a</a:t>
            </a:r>
            <a:endParaRPr lang="en-US" sz="4200" b="1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200" b="1" dirty="0"/>
              <a:t> </a:t>
            </a:r>
            <a:r>
              <a:rPr lang="en-US" sz="4400" b="1" dirty="0"/>
              <a:t>The Assurance vs. 16b</a:t>
            </a:r>
          </a:p>
        </p:txBody>
      </p:sp>
    </p:spTree>
    <p:extLst>
      <p:ext uri="{BB962C8B-B14F-4D97-AF65-F5344CB8AC3E}">
        <p14:creationId xmlns:p14="http://schemas.microsoft.com/office/powerpoint/2010/main" val="2906516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11BB5-4FDD-48C9-9C34-B39B0FD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762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The Confirmation Of Gideon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501A75-2DB8-4BC3-80B7-79FD749EA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09800"/>
            <a:ext cx="11658600" cy="44196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An Understanding of His call  vs. 17a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A Request for A Sign vs. 17b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An Offering of Sacrifice vs. 18-19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400" b="1" dirty="0"/>
              <a:t> An Acceptance of Worship vs. 20-24</a:t>
            </a: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1975829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God Is Sovereign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286000"/>
            <a:ext cx="11734800" cy="4572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 God Is Omniscient</a:t>
            </a:r>
          </a:p>
          <a:p>
            <a:pPr marL="109728" indent="0">
              <a:buNone/>
            </a:pPr>
            <a:r>
              <a:rPr lang="en-US" sz="5200" b="1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God Always Has A Plan</a:t>
            </a:r>
          </a:p>
          <a:p>
            <a:pPr marL="109728" indent="0">
              <a:buNone/>
            </a:pPr>
            <a:r>
              <a:rPr lang="en-US" sz="5200" b="1" dirty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God’s Plan Involves His People</a:t>
            </a:r>
          </a:p>
          <a:p>
            <a:pPr marL="109728" indent="0">
              <a:buNone/>
            </a:pPr>
            <a:endParaRPr lang="en-US" sz="4400" b="1" dirty="0"/>
          </a:p>
          <a:p>
            <a:pPr marL="109728" indent="0">
              <a:buNone/>
            </a:pPr>
            <a:endParaRPr lang="en-US" sz="4400" b="1" dirty="0"/>
          </a:p>
          <a:p>
            <a:pPr marL="109728" indent="0">
              <a:buNone/>
            </a:pP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4972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6858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The Condition of Israel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11582400" cy="46482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17600" b="1" dirty="0"/>
              <a:t> Fear Is An Overpowering Emotion</a:t>
            </a:r>
          </a:p>
          <a:p>
            <a:pPr marL="109728" indent="0">
              <a:buNone/>
            </a:pPr>
            <a:endParaRPr lang="en-US" sz="5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7600" b="1" dirty="0"/>
              <a:t>  Sin Brings Unnecessary Suffering</a:t>
            </a:r>
          </a:p>
          <a:p>
            <a:pPr marL="109728" indent="0">
              <a:buNone/>
            </a:pPr>
            <a:endParaRPr lang="en-US" sz="56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176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Our Enemies Prevail When We Sin</a:t>
            </a:r>
            <a:endParaRPr lang="en-US" sz="17600" b="1" dirty="0"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56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7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7600" b="1" dirty="0">
                <a:solidFill>
                  <a:srgbClr val="000000"/>
                </a:solidFill>
                <a:ea typeface="Times New Roman" panose="02020603050405020304" pitchFamily="18" charset="0"/>
              </a:rPr>
              <a:t>Sin </a:t>
            </a:r>
            <a:r>
              <a:rPr lang="en-US" sz="17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Robs Us of Our Desire to Pray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5600" b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176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 Adversity Drives Us to God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400" b="1" dirty="0"/>
          </a:p>
          <a:p>
            <a:pPr marL="109728" indent="0">
              <a:buNone/>
            </a:pPr>
            <a:endParaRPr lang="en-US" sz="5200" b="1" dirty="0"/>
          </a:p>
          <a:p>
            <a:pPr>
              <a:buFont typeface="Wingdings" panose="05000000000000000000" pitchFamily="2" charset="2"/>
              <a:buChar char="q"/>
            </a:pPr>
            <a:endParaRPr lang="en-US" sz="1300" b="1" dirty="0"/>
          </a:p>
          <a:p>
            <a:pPr>
              <a:buFont typeface="Wingdings" panose="05000000000000000000" pitchFamily="2" charset="2"/>
              <a:buChar char="q"/>
            </a:pPr>
            <a:endParaRPr lang="en-US" sz="1300" b="1" dirty="0"/>
          </a:p>
          <a:p>
            <a:pPr marL="109728" indent="0">
              <a:buNone/>
            </a:pPr>
            <a:r>
              <a:rPr lang="en-US" sz="4000" b="1" dirty="0"/>
              <a:t>	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3790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09600"/>
            <a:ext cx="10972800" cy="60960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Judges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6:11 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  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there came an angel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and sat under an oak which was in Ophrah, that pertained unto Joash the Abiezrite: and his son Gideon threshed wheat by the winepress, to hide it from the Midianites.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angel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appeared unto him, and said unto him,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is with thee, thou mighty man of valour.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2268426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638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Gideon said unto him, Oh my Lord, if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be with us, why then is all this befallen us? and where be all his miracles which our fathers told us of, saying, Did not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bring us up from Egypt? but now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hath forsaken us, and delivered us into the hands of the Midianites.</a:t>
            </a:r>
          </a:p>
          <a:p>
            <a:pPr marL="109728" indent="0" algn="l">
              <a:buNone/>
            </a:pPr>
            <a:endParaRPr lang="en-US" sz="44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3177023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55626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looked upon him, and said, Go in this thy might, and thou shalt save Israel from the hand of the Midianites: have not I sent thee?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said unto him, Oh my Lord, wherewith shall I save Israel? behold, my family is poor in Manasseh, and I am the least in my father's house.</a:t>
            </a:r>
          </a:p>
          <a:p>
            <a:pPr marL="109728" indent="0" algn="l"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92451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10972800" cy="52578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said unto him, Surely I will be with thee, and thou shalt smite the Midianites as one man.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he said unto him, If now I have found grace in thy sight, then shew me a sign that thou talkest with me.</a:t>
            </a:r>
          </a:p>
        </p:txBody>
      </p:sp>
    </p:spTree>
    <p:extLst>
      <p:ext uri="{BB962C8B-B14F-4D97-AF65-F5344CB8AC3E}">
        <p14:creationId xmlns:p14="http://schemas.microsoft.com/office/powerpoint/2010/main" val="118292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09600"/>
            <a:ext cx="10972800" cy="60960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Depart not hence, I pray thee, until I come unto thee, and bring forth my present, and set it before thee. And he said, I will tarry until thou come again.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Gideon went in, and made ready a kid, and unleavened cakes of an ephah of flour: the flesh he put in a basket, and he put the broth in a pot, and brought it out unto him under the oak, and presented it.</a:t>
            </a:r>
          </a:p>
        </p:txBody>
      </p:sp>
    </p:spTree>
    <p:extLst>
      <p:ext uri="{BB962C8B-B14F-4D97-AF65-F5344CB8AC3E}">
        <p14:creationId xmlns:p14="http://schemas.microsoft.com/office/powerpoint/2010/main" val="69357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0C044CA-72D9-4F70-A88E-F8E166DA6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11125200" cy="5562600"/>
          </a:xfrm>
        </p:spPr>
        <p:txBody>
          <a:bodyPr>
            <a:no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angel of God said unto him, Take the flesh and the unleavened cakes, and lay them upon this rock, and pour out the broth. And he did so.</a:t>
            </a:r>
          </a:p>
        </p:txBody>
      </p:sp>
    </p:spTree>
    <p:extLst>
      <p:ext uri="{BB962C8B-B14F-4D97-AF65-F5344CB8AC3E}">
        <p14:creationId xmlns:p14="http://schemas.microsoft.com/office/powerpoint/2010/main" val="27629420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649</TotalTime>
  <Words>683</Words>
  <Application>Microsoft Office PowerPoint</Application>
  <PresentationFormat>Widescreen</PresentationFormat>
  <Paragraphs>52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Calibri</vt:lpstr>
      <vt:lpstr>Franklin Gothic Medium</vt:lpstr>
      <vt:lpstr>Georgia</vt:lpstr>
      <vt:lpstr>system-ui</vt:lpstr>
      <vt:lpstr>Trebuchet MS</vt:lpstr>
      <vt:lpstr>Wingdings</vt:lpstr>
      <vt:lpstr>Wingdings 2</vt:lpstr>
      <vt:lpstr>Urban</vt:lpstr>
      <vt:lpstr> Gideon The Coward </vt:lpstr>
      <vt:lpstr>God Is Sovereign </vt:lpstr>
      <vt:lpstr>The Condition of Israel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Call Of Gideon</vt:lpstr>
      <vt:lpstr>The Confirmation Of Gideon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95</cp:revision>
  <dcterms:created xsi:type="dcterms:W3CDTF">2010-10-31T05:03:18Z</dcterms:created>
  <dcterms:modified xsi:type="dcterms:W3CDTF">2020-09-20T15:30:06Z</dcterms:modified>
</cp:coreProperties>
</file>