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94" r:id="rId4"/>
    <p:sldId id="295" r:id="rId5"/>
    <p:sldId id="274" r:id="rId6"/>
    <p:sldId id="296" r:id="rId7"/>
    <p:sldId id="28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380" autoAdjust="0"/>
  </p:normalViewPr>
  <p:slideViewPr>
    <p:cSldViewPr>
      <p:cViewPr varScale="1">
        <p:scale>
          <a:sx n="78" d="100"/>
          <a:sy n="78" d="100"/>
        </p:scale>
        <p:origin x="7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9/5/2020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115062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000" b="1" dirty="0"/>
              <a:t>A Nobody Who Became </a:t>
            </a:r>
            <a:br>
              <a:rPr lang="en-US" sz="6000" b="1" dirty="0"/>
            </a:br>
            <a:r>
              <a:rPr lang="en-US" sz="6000" b="1" dirty="0"/>
              <a:t>A Somebody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191000"/>
            <a:ext cx="6096000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Judges 3:31, 5:6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Introductory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1734800" cy="525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Key Verses  21:25, 2:18-19 </a:t>
            </a:r>
            <a:endParaRPr lang="en-US" sz="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Distinct Pattern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 They Got “Right with God”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 They Rebelled Against God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 God Sent Retribution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 The People Repented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 God Restored Them</a:t>
            </a:r>
            <a:r>
              <a:rPr lang="en-US" sz="4000" b="1" dirty="0"/>
              <a:t>	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3095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Points to 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1734800" cy="525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God Is Unpredictable</a:t>
            </a:r>
          </a:p>
          <a:p>
            <a:pPr marL="109728" indent="0">
              <a:buNone/>
            </a:pPr>
            <a:r>
              <a:rPr lang="en-US" sz="4400" b="1" dirty="0"/>
              <a:t> </a:t>
            </a:r>
            <a:endParaRPr lang="en-US" sz="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God Chooses Whom He Uses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God Strengthens Weak People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God Rewards Faith</a:t>
            </a:r>
            <a:r>
              <a:rPr lang="en-US" sz="4000" b="1" dirty="0"/>
              <a:t>	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4972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A Look At Shamgar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09800"/>
            <a:ext cx="11734800" cy="4648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</a:t>
            </a:r>
            <a:r>
              <a:rPr lang="en-US" sz="4800" b="1" dirty="0"/>
              <a:t>He Was An Ordinary Man</a:t>
            </a:r>
          </a:p>
          <a:p>
            <a:pPr marL="109728" indent="0">
              <a:buNone/>
            </a:pPr>
            <a:r>
              <a:rPr lang="en-US" sz="4800" b="1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  He Lived In Difficult Times</a:t>
            </a:r>
          </a:p>
          <a:p>
            <a:pPr marL="109728" indent="0">
              <a:buNone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  He Came From A Dysfunctional    	Family</a:t>
            </a:r>
          </a:p>
          <a:p>
            <a:pPr marL="109728" indent="0">
              <a:buNone/>
            </a:pPr>
            <a:endParaRPr lang="en-US" sz="4400" b="1" dirty="0"/>
          </a:p>
          <a:p>
            <a:pPr marL="109728" indent="0">
              <a:buNone/>
            </a:pPr>
            <a:r>
              <a:rPr lang="en-US" sz="4000" b="1" dirty="0"/>
              <a:t>	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01106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8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Judges</a:t>
            </a:r>
            <a:r>
              <a:rPr lang="en-US" sz="48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3:31 </a:t>
            </a: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  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And after him was Shamgar the son of Anath, which slew of the Philistines six hundred men with an ox goad: and he also delivered Israel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26842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50292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8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Judges</a:t>
            </a:r>
            <a:r>
              <a:rPr lang="en-US" sz="48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48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:6 </a:t>
            </a: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  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In the days of Shamgar the son of Anath, in the days of Jael, the highways were unoccupied, and the travellers walked through byways.</a:t>
            </a:r>
          </a:p>
        </p:txBody>
      </p:sp>
    </p:spTree>
    <p:extLst>
      <p:ext uri="{BB962C8B-B14F-4D97-AF65-F5344CB8AC3E}">
        <p14:creationId xmlns:p14="http://schemas.microsoft.com/office/powerpoint/2010/main" val="2440613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FA8EC-1071-4BEC-AB10-90A8015A9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55839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 Started Where </a:t>
            </a:r>
            <a:r>
              <a:rPr lang="en-US" sz="4800" b="1" dirty="0"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 Was</a:t>
            </a:r>
          </a:p>
          <a:p>
            <a:endParaRPr lang="en-US" sz="4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He Did What He Could</a:t>
            </a:r>
          </a:p>
          <a:p>
            <a:endParaRPr lang="en-US" sz="4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 Used What He Had</a:t>
            </a:r>
          </a:p>
          <a:p>
            <a:endParaRPr lang="en-US" sz="4800" b="1" dirty="0">
              <a:cs typeface="Times New Roman" panose="02020603050405020304" pitchFamily="18" charset="0"/>
            </a:endParaRPr>
          </a:p>
          <a:p>
            <a:r>
              <a:rPr lang="en-US" sz="4800" b="1" dirty="0">
                <a:cs typeface="Times New Roman" panose="02020603050405020304" pitchFamily="18" charset="0"/>
              </a:rPr>
              <a:t>He Did It For God</a:t>
            </a:r>
            <a:endParaRPr lang="en-US" sz="4800" b="1" dirty="0"/>
          </a:p>
          <a:p>
            <a:endParaRPr lang="en-US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06063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507</TotalTime>
  <Words>188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Franklin Gothic Medium</vt:lpstr>
      <vt:lpstr>Georgia</vt:lpstr>
      <vt:lpstr>system-ui</vt:lpstr>
      <vt:lpstr>Trebuchet MS</vt:lpstr>
      <vt:lpstr>Wingdings</vt:lpstr>
      <vt:lpstr>Wingdings 2</vt:lpstr>
      <vt:lpstr>Urban</vt:lpstr>
      <vt:lpstr> A Nobody Who Became  A Somebody </vt:lpstr>
      <vt:lpstr>Introductory Points</vt:lpstr>
      <vt:lpstr>Points to Ponder</vt:lpstr>
      <vt:lpstr>A Look At Shamgar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75</cp:revision>
  <dcterms:created xsi:type="dcterms:W3CDTF">2010-10-31T05:03:18Z</dcterms:created>
  <dcterms:modified xsi:type="dcterms:W3CDTF">2020-09-06T01:13:42Z</dcterms:modified>
</cp:coreProperties>
</file>