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9" r:id="rId3"/>
    <p:sldId id="264" r:id="rId4"/>
    <p:sldId id="260" r:id="rId5"/>
    <p:sldId id="261" r:id="rId6"/>
    <p:sldId id="263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45" autoAdjust="0"/>
    <p:restoredTop sz="86429" autoAdjust="0"/>
  </p:normalViewPr>
  <p:slideViewPr>
    <p:cSldViewPr>
      <p:cViewPr varScale="1">
        <p:scale>
          <a:sx n="80" d="100"/>
          <a:sy n="80" d="100"/>
        </p:scale>
        <p:origin x="-45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366E70-205C-4470-B598-DD0FF9A8258B}" type="datetimeFigureOut">
              <a:rPr lang="en-US" smtClean="0"/>
              <a:pPr/>
              <a:t>1/26/2011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49A306-A275-40EC-B43D-5A1C37D2943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49A306-A275-40EC-B43D-5A1C37D2943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49A306-A275-40EC-B43D-5A1C37D2943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49A306-A275-40EC-B43D-5A1C37D2943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49A306-A275-40EC-B43D-5A1C37D2943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49A306-A275-40EC-B43D-5A1C37D2943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49A306-A275-40EC-B43D-5A1C37D2943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49A306-A275-40EC-B43D-5A1C37D2943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DC900-40E4-4FBA-9328-BFAADA4B4830}" type="datetimeFigureOut">
              <a:rPr lang="en-US" smtClean="0"/>
              <a:pPr/>
              <a:t>1/26/2011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FF9E-660F-4269-9DCC-78435B6B3F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DC900-40E4-4FBA-9328-BFAADA4B4830}" type="datetimeFigureOut">
              <a:rPr lang="en-US" smtClean="0"/>
              <a:pPr/>
              <a:t>1/26/2011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FF9E-660F-4269-9DCC-78435B6B3F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DC900-40E4-4FBA-9328-BFAADA4B4830}" type="datetimeFigureOut">
              <a:rPr lang="en-US" smtClean="0"/>
              <a:pPr/>
              <a:t>1/26/2011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FF9E-660F-4269-9DCC-78435B6B3F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DC900-40E4-4FBA-9328-BFAADA4B4830}" type="datetimeFigureOut">
              <a:rPr lang="en-US" smtClean="0"/>
              <a:pPr/>
              <a:t>1/26/2011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FF9E-660F-4269-9DCC-78435B6B3F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DC900-40E4-4FBA-9328-BFAADA4B4830}" type="datetimeFigureOut">
              <a:rPr lang="en-US" smtClean="0"/>
              <a:pPr/>
              <a:t>1/26/2011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FF9E-660F-4269-9DCC-78435B6B3F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DC900-40E4-4FBA-9328-BFAADA4B4830}" type="datetimeFigureOut">
              <a:rPr lang="en-US" smtClean="0"/>
              <a:pPr/>
              <a:t>1/26/2011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FF9E-660F-4269-9DCC-78435B6B3F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DC900-40E4-4FBA-9328-BFAADA4B4830}" type="datetimeFigureOut">
              <a:rPr lang="en-US" smtClean="0"/>
              <a:pPr/>
              <a:t>1/26/2011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FF9E-660F-4269-9DCC-78435B6B3F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DC900-40E4-4FBA-9328-BFAADA4B4830}" type="datetimeFigureOut">
              <a:rPr lang="en-US" smtClean="0"/>
              <a:pPr/>
              <a:t>1/26/2011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FF9E-660F-4269-9DCC-78435B6B3F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DC900-40E4-4FBA-9328-BFAADA4B4830}" type="datetimeFigureOut">
              <a:rPr lang="en-US" smtClean="0"/>
              <a:pPr/>
              <a:t>1/26/2011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FF9E-660F-4269-9DCC-78435B6B3F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DC900-40E4-4FBA-9328-BFAADA4B4830}" type="datetimeFigureOut">
              <a:rPr lang="en-US" smtClean="0"/>
              <a:pPr/>
              <a:t>1/26/2011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FF9E-660F-4269-9DCC-78435B6B3F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DC900-40E4-4FBA-9328-BFAADA4B4830}" type="datetimeFigureOut">
              <a:rPr lang="en-US" smtClean="0"/>
              <a:pPr/>
              <a:t>1/26/2011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FF9E-660F-4269-9DCC-78435B6B3F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2DC900-40E4-4FBA-9328-BFAADA4B4830}" type="datetimeFigureOut">
              <a:rPr lang="en-US" smtClean="0"/>
              <a:pPr/>
              <a:t>1/26/2011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65FF9E-660F-4269-9DCC-78435B6B3F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Corporate Governance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Corporate Governance </a:t>
            </a:r>
            <a:r>
              <a:rPr lang="en-US" dirty="0" err="1" smtClean="0"/>
              <a:t>Curaçao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Niet</a:t>
            </a:r>
            <a:r>
              <a:rPr lang="en-US" dirty="0" smtClean="0"/>
              <a:t> </a:t>
            </a:r>
            <a:r>
              <a:rPr lang="en-US" dirty="0" err="1" smtClean="0"/>
              <a:t>nieuw</a:t>
            </a:r>
            <a:endParaRPr lang="en-US" dirty="0" smtClean="0"/>
          </a:p>
          <a:p>
            <a:r>
              <a:rPr lang="en-US" dirty="0" smtClean="0"/>
              <a:t>Golf</a:t>
            </a:r>
            <a:r>
              <a:rPr lang="en-US" baseline="0" dirty="0" smtClean="0"/>
              <a:t> van de </a:t>
            </a:r>
            <a:r>
              <a:rPr lang="en-US" baseline="0" dirty="0" err="1" smtClean="0"/>
              <a:t>jaren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negentig</a:t>
            </a:r>
            <a:r>
              <a:rPr lang="en-US" dirty="0" smtClean="0"/>
              <a:t>: “Meer </a:t>
            </a:r>
            <a:r>
              <a:rPr lang="en-US" dirty="0" err="1" smtClean="0"/>
              <a:t>markt</a:t>
            </a:r>
            <a:r>
              <a:rPr lang="en-US" dirty="0" smtClean="0"/>
              <a:t>, minder </a:t>
            </a:r>
            <a:r>
              <a:rPr lang="en-US" dirty="0" err="1" smtClean="0"/>
              <a:t>overheid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Is </a:t>
            </a:r>
            <a:r>
              <a:rPr lang="en-US" dirty="0" err="1" smtClean="0"/>
              <a:t>onderdeel</a:t>
            </a:r>
            <a:r>
              <a:rPr lang="en-US" dirty="0" smtClean="0"/>
              <a:t> van </a:t>
            </a:r>
            <a:r>
              <a:rPr lang="en-US" smtClean="0"/>
              <a:t>privatiseringsgolf</a:t>
            </a:r>
            <a:endParaRPr lang="en-US" dirty="0" smtClean="0"/>
          </a:p>
          <a:p>
            <a:pPr lvl="1"/>
            <a:r>
              <a:rPr lang="en-US" dirty="0" err="1" smtClean="0"/>
              <a:t>Wat</a:t>
            </a:r>
            <a:r>
              <a:rPr lang="en-US" dirty="0" smtClean="0"/>
              <a:t> is de </a:t>
            </a:r>
            <a:r>
              <a:rPr lang="en-US" dirty="0" err="1" smtClean="0"/>
              <a:t>kerntaak</a:t>
            </a:r>
            <a:r>
              <a:rPr lang="en-US" dirty="0" smtClean="0"/>
              <a:t> van de </a:t>
            </a:r>
            <a:r>
              <a:rPr lang="en-US" dirty="0" err="1" smtClean="0"/>
              <a:t>overheid</a:t>
            </a:r>
            <a:r>
              <a:rPr lang="en-US" dirty="0" smtClean="0"/>
              <a:t>?</a:t>
            </a:r>
          </a:p>
          <a:p>
            <a:pPr lvl="2"/>
            <a:r>
              <a:rPr lang="en-US" dirty="0" err="1" smtClean="0"/>
              <a:t>Scheiding</a:t>
            </a:r>
            <a:r>
              <a:rPr lang="en-US" dirty="0" smtClean="0"/>
              <a:t> </a:t>
            </a:r>
            <a:r>
              <a:rPr lang="en-US" dirty="0" err="1" smtClean="0"/>
              <a:t>beleid</a:t>
            </a:r>
            <a:r>
              <a:rPr lang="en-US" dirty="0" smtClean="0"/>
              <a:t> en </a:t>
            </a:r>
            <a:r>
              <a:rPr lang="en-US" dirty="0" err="1" smtClean="0"/>
              <a:t>uitvoering</a:t>
            </a:r>
            <a:endParaRPr lang="en-US" dirty="0" smtClean="0"/>
          </a:p>
          <a:p>
            <a:pPr lvl="1"/>
            <a:r>
              <a:rPr lang="en-US" dirty="0" smtClean="0"/>
              <a:t>Focus was op </a:t>
            </a:r>
            <a:r>
              <a:rPr lang="en-US" dirty="0" err="1" smtClean="0"/>
              <a:t>afstand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plaatsen</a:t>
            </a:r>
            <a:r>
              <a:rPr lang="en-US" baseline="0" dirty="0" smtClean="0"/>
              <a:t> van </a:t>
            </a:r>
            <a:r>
              <a:rPr lang="en-US" baseline="0" dirty="0" err="1" smtClean="0"/>
              <a:t>uitvoering</a:t>
            </a:r>
            <a:endParaRPr lang="en-US" baseline="0" dirty="0" smtClean="0"/>
          </a:p>
          <a:p>
            <a:pPr lvl="1"/>
            <a:r>
              <a:rPr lang="en-US" baseline="0" dirty="0" err="1" smtClean="0"/>
              <a:t>StIP</a:t>
            </a:r>
            <a:endParaRPr lang="en-US" dirty="0" smtClean="0"/>
          </a:p>
          <a:p>
            <a:pPr lvl="1"/>
            <a:r>
              <a:rPr lang="en-US" dirty="0" err="1" smtClean="0"/>
              <a:t>Volgen</a:t>
            </a:r>
            <a:r>
              <a:rPr lang="en-US" dirty="0" smtClean="0"/>
              <a:t> van </a:t>
            </a:r>
            <a:r>
              <a:rPr lang="en-US" dirty="0" err="1" smtClean="0"/>
              <a:t>internationale</a:t>
            </a:r>
            <a:r>
              <a:rPr lang="en-US" dirty="0" smtClean="0"/>
              <a:t> </a:t>
            </a:r>
            <a:r>
              <a:rPr lang="en-US" dirty="0" smtClean="0"/>
              <a:t>trend</a:t>
            </a:r>
          </a:p>
          <a:p>
            <a:pPr lvl="2"/>
            <a:r>
              <a:rPr lang="en-US" dirty="0" err="1" smtClean="0"/>
              <a:t>Cultuur</a:t>
            </a:r>
            <a:r>
              <a:rPr lang="en-US" dirty="0" smtClean="0"/>
              <a:t> aspect </a:t>
            </a:r>
            <a:r>
              <a:rPr lang="en-US" dirty="0" err="1" smtClean="0"/>
              <a:t>vergeten</a:t>
            </a:r>
            <a:endParaRPr lang="en-US" dirty="0" smtClean="0"/>
          </a:p>
          <a:p>
            <a:pPr lvl="1">
              <a:buNone/>
            </a:pPr>
            <a:r>
              <a:rPr lang="en-US" baseline="0" dirty="0" smtClean="0"/>
              <a:t>	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Het spectrum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ONV’s</a:t>
            </a:r>
          </a:p>
          <a:p>
            <a:pPr lvl="1"/>
            <a:r>
              <a:rPr lang="en-US" dirty="0" smtClean="0"/>
              <a:t>Door </a:t>
            </a:r>
            <a:r>
              <a:rPr lang="en-US" dirty="0" err="1" smtClean="0"/>
              <a:t>overheid</a:t>
            </a:r>
            <a:r>
              <a:rPr lang="en-US" dirty="0" smtClean="0"/>
              <a:t> </a:t>
            </a:r>
            <a:r>
              <a:rPr lang="en-US" dirty="0" err="1" smtClean="0"/>
              <a:t>opgericht</a:t>
            </a:r>
            <a:endParaRPr lang="en-US" dirty="0" smtClean="0"/>
          </a:p>
          <a:p>
            <a:pPr lvl="1"/>
            <a:r>
              <a:rPr lang="en-US" dirty="0" err="1" smtClean="0"/>
              <a:t>Verzelfstandigd</a:t>
            </a:r>
            <a:endParaRPr lang="en-US" dirty="0" smtClean="0"/>
          </a:p>
          <a:p>
            <a:pPr lvl="1"/>
            <a:r>
              <a:rPr lang="en-US" dirty="0" smtClean="0"/>
              <a:t>Door </a:t>
            </a:r>
            <a:r>
              <a:rPr lang="en-US" dirty="0" err="1" smtClean="0"/>
              <a:t>overheid</a:t>
            </a:r>
            <a:r>
              <a:rPr lang="en-US" dirty="0" smtClean="0"/>
              <a:t> </a:t>
            </a:r>
            <a:r>
              <a:rPr lang="en-US" dirty="0" err="1" smtClean="0"/>
              <a:t>overgenomen</a:t>
            </a:r>
            <a:endParaRPr lang="en-US" dirty="0" smtClean="0"/>
          </a:p>
          <a:p>
            <a:pPr lvl="2"/>
            <a:r>
              <a:rPr lang="en-US" dirty="0" err="1" smtClean="0"/>
              <a:t>Geprivatiseerd</a:t>
            </a:r>
            <a:r>
              <a:rPr lang="en-US" dirty="0" smtClean="0"/>
              <a:t> en </a:t>
            </a:r>
            <a:r>
              <a:rPr lang="en-US" dirty="0" err="1" smtClean="0"/>
              <a:t>weer</a:t>
            </a:r>
            <a:r>
              <a:rPr lang="en-US" dirty="0" smtClean="0"/>
              <a:t> </a:t>
            </a:r>
            <a:r>
              <a:rPr lang="en-US" dirty="0" err="1" smtClean="0"/>
              <a:t>overgenomen</a:t>
            </a:r>
            <a:endParaRPr lang="en-US" dirty="0" smtClean="0"/>
          </a:p>
          <a:p>
            <a:r>
              <a:rPr lang="en-US" dirty="0" err="1" smtClean="0"/>
              <a:t>Overheidsstichtingen</a:t>
            </a:r>
            <a:endParaRPr lang="en-US" dirty="0" smtClean="0"/>
          </a:p>
          <a:p>
            <a:pPr lvl="1"/>
            <a:r>
              <a:rPr lang="en-US" dirty="0" smtClean="0"/>
              <a:t>Door </a:t>
            </a:r>
            <a:r>
              <a:rPr lang="en-US" dirty="0" err="1" smtClean="0"/>
              <a:t>overheid</a:t>
            </a:r>
            <a:r>
              <a:rPr lang="en-US" dirty="0" smtClean="0"/>
              <a:t> </a:t>
            </a:r>
            <a:r>
              <a:rPr lang="en-US" dirty="0" err="1" smtClean="0"/>
              <a:t>opgericht</a:t>
            </a:r>
            <a:endParaRPr lang="en-US" dirty="0" smtClean="0"/>
          </a:p>
          <a:p>
            <a:pPr lvl="1"/>
            <a:r>
              <a:rPr lang="en-US" dirty="0" err="1" smtClean="0"/>
              <a:t>Verzelfstandigd</a:t>
            </a:r>
            <a:endParaRPr lang="en-US" dirty="0" smtClean="0"/>
          </a:p>
          <a:p>
            <a:pPr lvl="1"/>
            <a:r>
              <a:rPr lang="en-US" dirty="0" smtClean="0"/>
              <a:t>Door </a:t>
            </a:r>
            <a:r>
              <a:rPr lang="en-US" dirty="0" err="1" smtClean="0"/>
              <a:t>overheid</a:t>
            </a:r>
            <a:r>
              <a:rPr lang="en-US" dirty="0" smtClean="0"/>
              <a:t> </a:t>
            </a:r>
            <a:r>
              <a:rPr lang="en-US" dirty="0" err="1" smtClean="0"/>
              <a:t>gesubsidieerd</a:t>
            </a:r>
            <a:endParaRPr lang="en-US" dirty="0" smtClean="0"/>
          </a:p>
          <a:p>
            <a:r>
              <a:rPr lang="en-US" dirty="0" smtClean="0"/>
              <a:t>ZBO’s</a:t>
            </a:r>
          </a:p>
          <a:p>
            <a:r>
              <a:rPr lang="en-US" dirty="0" err="1" smtClean="0"/>
              <a:t>Geprivatiseerd</a:t>
            </a:r>
            <a:endParaRPr lang="en-US" dirty="0" smtClean="0"/>
          </a:p>
          <a:p>
            <a:pPr lvl="1"/>
            <a:r>
              <a:rPr lang="en-US" dirty="0" err="1" smtClean="0"/>
              <a:t>Verkocht</a:t>
            </a:r>
            <a:endParaRPr lang="en-US" dirty="0" smtClean="0"/>
          </a:p>
          <a:p>
            <a:pPr lvl="1"/>
            <a:r>
              <a:rPr lang="en-US" dirty="0" err="1" smtClean="0"/>
              <a:t>Consessie</a:t>
            </a:r>
            <a:r>
              <a:rPr lang="en-US" dirty="0" smtClean="0"/>
              <a:t> </a:t>
            </a:r>
            <a:r>
              <a:rPr lang="en-US" dirty="0" err="1" smtClean="0"/>
              <a:t>gegeven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Waar</a:t>
            </a:r>
            <a:r>
              <a:rPr lang="en-US" dirty="0" smtClean="0"/>
              <a:t> was </a:t>
            </a:r>
            <a:r>
              <a:rPr lang="en-US" dirty="0" err="1" smtClean="0"/>
              <a:t>onvoldoende</a:t>
            </a:r>
            <a:r>
              <a:rPr lang="en-US" dirty="0" smtClean="0"/>
              <a:t> </a:t>
            </a:r>
            <a:r>
              <a:rPr lang="en-US" dirty="0" err="1" smtClean="0"/>
              <a:t>aandacht</a:t>
            </a:r>
            <a:r>
              <a:rPr lang="en-US" dirty="0" smtClean="0"/>
              <a:t> </a:t>
            </a:r>
            <a:r>
              <a:rPr lang="en-US" dirty="0" err="1" smtClean="0"/>
              <a:t>aan</a:t>
            </a:r>
            <a:r>
              <a:rPr lang="en-US" dirty="0" smtClean="0"/>
              <a:t> </a:t>
            </a:r>
            <a:r>
              <a:rPr lang="en-US" dirty="0" err="1" smtClean="0"/>
              <a:t>besteed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Kernoverheid</a:t>
            </a:r>
            <a:endParaRPr lang="en-US" dirty="0" smtClean="0"/>
          </a:p>
          <a:p>
            <a:pPr lvl="1"/>
            <a:r>
              <a:rPr lang="en-US" dirty="0" err="1" smtClean="0"/>
              <a:t>Beleid</a:t>
            </a:r>
            <a:endParaRPr lang="en-US" dirty="0" smtClean="0"/>
          </a:p>
          <a:p>
            <a:r>
              <a:rPr lang="en-US" dirty="0" err="1" smtClean="0"/>
              <a:t>Zorgcontracten</a:t>
            </a:r>
            <a:endParaRPr lang="en-US" dirty="0" smtClean="0"/>
          </a:p>
          <a:p>
            <a:r>
              <a:rPr lang="en-US" dirty="0" err="1" smtClean="0"/>
              <a:t>Verzelfstandigde</a:t>
            </a:r>
            <a:r>
              <a:rPr lang="en-US" dirty="0" smtClean="0"/>
              <a:t> </a:t>
            </a:r>
            <a:r>
              <a:rPr lang="en-US" dirty="0" err="1" smtClean="0"/>
              <a:t>organisatie</a:t>
            </a:r>
            <a:endParaRPr lang="en-US" dirty="0" smtClean="0"/>
          </a:p>
          <a:p>
            <a:pPr lvl="1"/>
            <a:r>
              <a:rPr lang="en-US" dirty="0" err="1" smtClean="0"/>
              <a:t>Reorganisatie</a:t>
            </a:r>
            <a:endParaRPr lang="en-US" dirty="0" smtClean="0"/>
          </a:p>
          <a:p>
            <a:pPr lvl="1"/>
            <a:r>
              <a:rPr lang="en-US" dirty="0" err="1" smtClean="0"/>
              <a:t>Cultuuromslag</a:t>
            </a:r>
            <a:endParaRPr lang="en-US" dirty="0" smtClean="0"/>
          </a:p>
          <a:p>
            <a:r>
              <a:rPr lang="en-US" dirty="0" err="1" smtClean="0"/>
              <a:t>Monitoren</a:t>
            </a:r>
            <a:endParaRPr lang="en-US" dirty="0" smtClean="0"/>
          </a:p>
          <a:p>
            <a:pPr lvl="1"/>
            <a:r>
              <a:rPr lang="en-US" dirty="0" err="1" smtClean="0"/>
              <a:t>Rapportages</a:t>
            </a: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Gevolgen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Afstand</a:t>
            </a:r>
            <a:r>
              <a:rPr lang="en-US" dirty="0" smtClean="0"/>
              <a:t> </a:t>
            </a:r>
            <a:r>
              <a:rPr lang="en-US" dirty="0" err="1" smtClean="0"/>
              <a:t>werd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groot</a:t>
            </a:r>
            <a:endParaRPr lang="en-US" dirty="0" smtClean="0"/>
          </a:p>
          <a:p>
            <a:r>
              <a:rPr lang="en-US" dirty="0" err="1" smtClean="0"/>
              <a:t>Wat</a:t>
            </a:r>
            <a:r>
              <a:rPr lang="en-US" dirty="0" smtClean="0"/>
              <a:t> wa</a:t>
            </a:r>
            <a:r>
              <a:rPr lang="en-US" baseline="0" dirty="0" smtClean="0"/>
              <a:t>s het </a:t>
            </a:r>
            <a:r>
              <a:rPr lang="en-US" baseline="0" dirty="0" err="1" smtClean="0"/>
              <a:t>probleem</a:t>
            </a:r>
            <a:r>
              <a:rPr lang="en-US" baseline="0" dirty="0" smtClean="0"/>
              <a:t> met </a:t>
            </a:r>
            <a:r>
              <a:rPr lang="en-US" baseline="0" dirty="0" err="1" smtClean="0"/>
              <a:t>StIP</a:t>
            </a:r>
            <a:r>
              <a:rPr lang="en-US" baseline="0" dirty="0" smtClean="0"/>
              <a:t>?</a:t>
            </a:r>
          </a:p>
          <a:p>
            <a:pPr lvl="1"/>
            <a:r>
              <a:rPr lang="en-US" dirty="0" err="1" smtClean="0"/>
              <a:t>Primaat</a:t>
            </a:r>
            <a:r>
              <a:rPr lang="en-US" dirty="0" smtClean="0"/>
              <a:t> van de </a:t>
            </a:r>
            <a:r>
              <a:rPr lang="en-US" dirty="0" err="1" smtClean="0"/>
              <a:t>politiek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Enquête</a:t>
            </a:r>
            <a:r>
              <a:rPr lang="en-US" dirty="0" smtClean="0"/>
              <a:t> over </a:t>
            </a:r>
            <a:r>
              <a:rPr lang="en-US" dirty="0" err="1" smtClean="0"/>
              <a:t>privatisering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524000"/>
            <a:ext cx="7994651" cy="4996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Wat</a:t>
            </a:r>
            <a:r>
              <a:rPr lang="en-US" dirty="0" smtClean="0"/>
              <a:t> nu?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Inrichten</a:t>
            </a:r>
            <a:r>
              <a:rPr lang="en-US" dirty="0" smtClean="0"/>
              <a:t> van </a:t>
            </a:r>
            <a:r>
              <a:rPr lang="en-US" dirty="0" err="1" smtClean="0"/>
              <a:t>adviesorgaan</a:t>
            </a:r>
            <a:endParaRPr lang="en-US" dirty="0" smtClean="0"/>
          </a:p>
          <a:p>
            <a:r>
              <a:rPr lang="en-US" dirty="0" err="1" smtClean="0"/>
              <a:t>Opleiden</a:t>
            </a:r>
            <a:r>
              <a:rPr lang="en-US" dirty="0" smtClean="0"/>
              <a:t> van </a:t>
            </a:r>
            <a:r>
              <a:rPr lang="en-US" dirty="0" err="1" smtClean="0"/>
              <a:t>commissarissen</a:t>
            </a:r>
            <a:endParaRPr lang="en-US" dirty="0" smtClean="0"/>
          </a:p>
          <a:p>
            <a:r>
              <a:rPr lang="en-US" dirty="0" smtClean="0"/>
              <a:t>School of Governance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132</Words>
  <Application>Microsoft Office PowerPoint</Application>
  <PresentationFormat>On-screen Show (4:3)</PresentationFormat>
  <Paragraphs>51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Corporate Governance</vt:lpstr>
      <vt:lpstr>Corporate Governance Curaçao</vt:lpstr>
      <vt:lpstr>Het spectrum</vt:lpstr>
      <vt:lpstr>Waar was onvoldoende aandacht aan besteed?</vt:lpstr>
      <vt:lpstr>Gevolgen</vt:lpstr>
      <vt:lpstr>Enquête over privatisering</vt:lpstr>
      <vt:lpstr>Wat nu?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Corporate Governance</dc:title>
  <dc:creator>Mike</dc:creator>
  <cp:lastModifiedBy>Mike</cp:lastModifiedBy>
  <cp:revision>5</cp:revision>
  <dcterms:created xsi:type="dcterms:W3CDTF">2011-01-23T03:39:21Z</dcterms:created>
  <dcterms:modified xsi:type="dcterms:W3CDTF">2011-01-26T20:10:30Z</dcterms:modified>
</cp:coreProperties>
</file>