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2" r:id="rId4"/>
    <p:sldId id="263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5" d="100"/>
          <a:sy n="85" d="100"/>
        </p:scale>
        <p:origin x="744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3/28/2021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3/28/2021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3/28/2021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3/28/2021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3/28/2021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3/28/2021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3/28/2021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3/28/2021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3/28/2021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3/28/2021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5CDD5852-9499-4F1F-BA51-CB3C634FE756}" type="datetimeFigureOut">
              <a:rPr lang="en-US" smtClean="0"/>
              <a:pPr/>
              <a:t>3/28/2021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DD5852-9499-4F1F-BA51-CB3C634FE756}" type="datetimeFigureOut">
              <a:rPr lang="en-US" smtClean="0"/>
              <a:pPr/>
              <a:t>3/28/2021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Don’t Look In The Graveyard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Luke 24:1-8</a:t>
            </a:r>
            <a:endParaRPr lang="en-US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Luke 24:1-8 KJV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11506200" cy="4953000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400" b="1" dirty="0"/>
              <a:t>24 Now upon the first day of the week, very early in the morning, they came unto the sepulchre, bringing the spices which they had prepared, and certain others with them.</a:t>
            </a:r>
          </a:p>
          <a:p>
            <a:pPr marL="118872" indent="0">
              <a:buNone/>
            </a:pPr>
            <a:r>
              <a:rPr lang="en-US" sz="4400" b="1" baseline="30000" dirty="0"/>
              <a:t>2 </a:t>
            </a:r>
            <a:r>
              <a:rPr lang="en-US" sz="4400" b="1" dirty="0"/>
              <a:t>And they found the stone rolled away from the sepulchre</a:t>
            </a:r>
            <a:r>
              <a:rPr lang="en-US" b="1" dirty="0"/>
              <a:t>.</a:t>
            </a:r>
          </a:p>
          <a:p>
            <a:pPr marL="118872" indent="0">
              <a:buNone/>
            </a:pPr>
            <a:endParaRPr lang="en-US" sz="44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11582400" cy="5029200"/>
          </a:xfrm>
        </p:spPr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en-US" sz="4800" b="1" baseline="30000" dirty="0"/>
              <a:t>3 </a:t>
            </a:r>
            <a:r>
              <a:rPr lang="en-US" sz="4800" b="1" dirty="0"/>
              <a:t>And they entered in, and found not the body of the Lord Jesus.</a:t>
            </a:r>
          </a:p>
          <a:p>
            <a:pPr marL="118872" indent="0">
              <a:buNone/>
            </a:pPr>
            <a:r>
              <a:rPr lang="en-US" sz="4800" b="1" baseline="30000" dirty="0"/>
              <a:t>4 </a:t>
            </a:r>
            <a:r>
              <a:rPr lang="en-US" sz="4800" b="1" dirty="0"/>
              <a:t>And it came to pass, as they were much perplexed thereabout, behold, two men stood by them in shining garments:</a:t>
            </a:r>
          </a:p>
          <a:p>
            <a:pPr marL="118872" indent="0">
              <a:buNone/>
            </a:pPr>
            <a:r>
              <a:rPr lang="en-US" sz="4800" b="1" baseline="30000" dirty="0"/>
              <a:t>5 </a:t>
            </a:r>
            <a:r>
              <a:rPr lang="en-US" sz="4800" b="1" dirty="0"/>
              <a:t>And as they were afraid, and bowed down their faces to the earth, they said unto them, Why seek ye the living among the dead.</a:t>
            </a:r>
          </a:p>
          <a:p>
            <a:pPr marL="118872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11506200" cy="4876800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400" b="1" baseline="30000" dirty="0"/>
              <a:t>6 </a:t>
            </a:r>
            <a:r>
              <a:rPr lang="en-US" sz="4400" b="1" dirty="0"/>
              <a:t>He is not here, but is risen: remember how he spake unto you when he was yet in Galilee,</a:t>
            </a:r>
          </a:p>
          <a:p>
            <a:pPr marL="118872" indent="0">
              <a:buNone/>
            </a:pPr>
            <a:r>
              <a:rPr lang="en-US" sz="4400" b="1" baseline="30000" dirty="0"/>
              <a:t>7 </a:t>
            </a:r>
            <a:r>
              <a:rPr lang="en-US" sz="4400" b="1" dirty="0"/>
              <a:t>Saying, The Son of man must be delivered into the hands of sinful men, and be crucified, and the third day rise again.</a:t>
            </a:r>
          </a:p>
          <a:p>
            <a:pPr marL="118872" indent="0">
              <a:buNone/>
            </a:pPr>
            <a:r>
              <a:rPr lang="en-US" sz="4400" b="1" baseline="30000" dirty="0"/>
              <a:t>8 </a:t>
            </a:r>
            <a:r>
              <a:rPr lang="en-US" sz="4400" b="1" dirty="0"/>
              <a:t>And they remembered his words.</a:t>
            </a:r>
          </a:p>
          <a:p>
            <a:pPr marL="118872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/>
              <a:t>Don’t Look In The Graveyard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11887200" cy="4873752"/>
          </a:xfrm>
        </p:spPr>
        <p:txBody>
          <a:bodyPr>
            <a:normAutofit fontScale="92500"/>
          </a:bodyPr>
          <a:lstStyle/>
          <a:p>
            <a:r>
              <a:rPr lang="en-US" sz="5400" b="1" dirty="0"/>
              <a:t>For Jesus     </a:t>
            </a:r>
            <a:r>
              <a:rPr lang="en-US" sz="4800" b="1" dirty="0"/>
              <a:t>Luke 24:5-6</a:t>
            </a:r>
          </a:p>
          <a:p>
            <a:pPr marL="118872" indent="0">
              <a:buNone/>
            </a:pPr>
            <a:endParaRPr lang="en-US" sz="2000" b="1" dirty="0"/>
          </a:p>
          <a:p>
            <a:r>
              <a:rPr lang="en-US" sz="5400" b="1" dirty="0"/>
              <a:t>For Hope      </a:t>
            </a:r>
            <a:r>
              <a:rPr lang="en-US" sz="4800" b="1" dirty="0"/>
              <a:t>I Thess. 4:13  1 Cor. 15:19</a:t>
            </a:r>
          </a:p>
          <a:p>
            <a:pPr marL="118872" indent="0">
              <a:buNone/>
            </a:pPr>
            <a:endParaRPr lang="en-US" sz="2000" b="1" dirty="0"/>
          </a:p>
          <a:p>
            <a:r>
              <a:rPr lang="en-US" sz="5400" b="1" dirty="0"/>
              <a:t>For Your Loved Ones   </a:t>
            </a:r>
            <a:r>
              <a:rPr lang="en-US" sz="4800" b="1" dirty="0"/>
              <a:t>I Thess. 4:13-18</a:t>
            </a:r>
          </a:p>
          <a:p>
            <a:pPr marL="118872" indent="0">
              <a:buNone/>
            </a:pPr>
            <a:endParaRPr lang="en-US" sz="2000" b="1" dirty="0"/>
          </a:p>
          <a:p>
            <a:r>
              <a:rPr lang="en-US" sz="5400" b="1" dirty="0"/>
              <a:t>For Eternity    </a:t>
            </a:r>
            <a:r>
              <a:rPr lang="en-US" sz="4800" b="1" dirty="0"/>
              <a:t>John 10:27-28, 1 Cor.15:51-55   </a:t>
            </a:r>
            <a:endParaRPr lang="en-US" sz="4800" dirty="0"/>
          </a:p>
          <a:p>
            <a:pPr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313</TotalTime>
  <Words>224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Corbel</vt:lpstr>
      <vt:lpstr>Wingdings</vt:lpstr>
      <vt:lpstr>Wingdings 2</vt:lpstr>
      <vt:lpstr>Wingdings 3</vt:lpstr>
      <vt:lpstr>Module</vt:lpstr>
      <vt:lpstr>Don’t Look In The Graveyard</vt:lpstr>
      <vt:lpstr>Luke 24:1-8 KJV</vt:lpstr>
      <vt:lpstr>PowerPoint Presentation</vt:lpstr>
      <vt:lpstr>PowerPoint Presentation</vt:lpstr>
      <vt:lpstr>Don’t Look In The Graveyard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A Marriage Work</dc:title>
  <dc:creator>SBC</dc:creator>
  <cp:lastModifiedBy>Summers Baptist Church</cp:lastModifiedBy>
  <cp:revision>17</cp:revision>
  <dcterms:created xsi:type="dcterms:W3CDTF">2013-02-10T16:06:46Z</dcterms:created>
  <dcterms:modified xsi:type="dcterms:W3CDTF">2021-03-29T04:57:09Z</dcterms:modified>
</cp:coreProperties>
</file>