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3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38" autoAdjust="0"/>
  </p:normalViewPr>
  <p:slideViewPr>
    <p:cSldViewPr>
      <p:cViewPr varScale="1">
        <p:scale>
          <a:sx n="133" d="100"/>
          <a:sy n="133" d="100"/>
        </p:scale>
        <p:origin x="93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11/27/2022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067800" cy="2571749"/>
          </a:xfrm>
        </p:spPr>
        <p:txBody>
          <a:bodyPr>
            <a:noAutofit/>
          </a:bodyPr>
          <a:lstStyle/>
          <a:p>
            <a:pPr algn="ctr"/>
            <a:br>
              <a:rPr lang="en-US" sz="7400" b="1" dirty="0"/>
            </a:br>
            <a:br>
              <a:rPr lang="en-US" sz="7400" b="1" dirty="0"/>
            </a:br>
            <a:r>
              <a:rPr lang="en-US" sz="7400" b="1" dirty="0"/>
              <a:t>God’s Indescribable  Gift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43250"/>
            <a:ext cx="9067800" cy="1142998"/>
          </a:xfrm>
        </p:spPr>
        <p:txBody>
          <a:bodyPr>
            <a:noAutofit/>
          </a:bodyPr>
          <a:lstStyle/>
          <a:p>
            <a:r>
              <a:rPr lang="en-US" sz="6600" b="1" dirty="0"/>
              <a:t>II Corinthians 9:15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33E3B-7817-81F2-F067-4AF0EB7E4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438150"/>
            <a:ext cx="89154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800" b="1" baseline="30000" dirty="0">
                <a:solidFill>
                  <a:srgbClr val="000000"/>
                </a:solidFill>
                <a:latin typeface="system-ui"/>
              </a:rPr>
              <a:t>15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   </a:t>
            </a:r>
            <a:r>
              <a:rPr lang="en-US" sz="7400" b="1" i="0" dirty="0">
                <a:solidFill>
                  <a:srgbClr val="000000"/>
                </a:solidFill>
                <a:effectLst/>
                <a:latin typeface="system-ui"/>
              </a:rPr>
              <a:t>Thanks be unto God for his unspeakable gift</a:t>
            </a: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7100" b="1" dirty="0"/>
          </a:p>
        </p:txBody>
      </p:sp>
    </p:spTree>
    <p:extLst>
      <p:ext uri="{BB962C8B-B14F-4D97-AF65-F5344CB8AC3E}">
        <p14:creationId xmlns:p14="http://schemas.microsoft.com/office/powerpoint/2010/main" val="297718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144000" cy="4781550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God’s Indescribable Gift</a:t>
            </a:r>
            <a:r>
              <a:rPr lang="en-US" sz="66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6000" b="1" dirty="0"/>
              <a:t>Identified</a:t>
            </a:r>
            <a:r>
              <a:rPr lang="en-US" sz="5400" b="1" dirty="0"/>
              <a:t>   </a:t>
            </a:r>
            <a:r>
              <a:rPr lang="en-US" sz="3600" b="1" dirty="0"/>
              <a:t>Romans 6:23</a:t>
            </a:r>
            <a:endParaRPr lang="en-US" sz="3600" dirty="0"/>
          </a:p>
          <a:p>
            <a:pPr>
              <a:buFont typeface="Wingdings" pitchFamily="2" charset="2"/>
              <a:buChar char="v"/>
            </a:pPr>
            <a:r>
              <a:rPr lang="en-US" sz="6000" b="1" dirty="0"/>
              <a:t>Personified</a:t>
            </a:r>
            <a:r>
              <a:rPr lang="en-US" sz="5400" b="1" dirty="0"/>
              <a:t>  </a:t>
            </a:r>
            <a:r>
              <a:rPr lang="en-US" sz="3600" b="1" dirty="0"/>
              <a:t>John 3:16, 	John 1:1-3, 14</a:t>
            </a:r>
            <a:r>
              <a:rPr lang="en-US" sz="5400" b="1" dirty="0"/>
              <a:t>  </a:t>
            </a:r>
            <a:r>
              <a:rPr lang="en-US" sz="5400" dirty="0"/>
              <a:t>  </a:t>
            </a:r>
          </a:p>
          <a:p>
            <a:pPr>
              <a:buFont typeface="Wingdings" pitchFamily="2" charset="2"/>
              <a:buChar char="v"/>
            </a:pPr>
            <a:r>
              <a:rPr lang="en-US" sz="6000" b="1" dirty="0"/>
              <a:t>Personalized</a:t>
            </a:r>
            <a:r>
              <a:rPr lang="en-US" sz="5400" b="1" dirty="0"/>
              <a:t> </a:t>
            </a:r>
            <a:r>
              <a:rPr lang="en-US" sz="3600" b="1" dirty="0"/>
              <a:t>John 1:11-13</a:t>
            </a:r>
            <a:endParaRPr lang="en-US" sz="5400" b="1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90036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758</TotalTime>
  <Words>39</Words>
  <Application>Microsoft Office PowerPoint</Application>
  <PresentationFormat>On-screen Show (16:9)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Calibri</vt:lpstr>
      <vt:lpstr>Franklin Gothic Medium</vt:lpstr>
      <vt:lpstr>Georgia</vt:lpstr>
      <vt:lpstr>system-ui</vt:lpstr>
      <vt:lpstr>Trebuchet MS</vt:lpstr>
      <vt:lpstr>Wingdings</vt:lpstr>
      <vt:lpstr>Wingdings 2</vt:lpstr>
      <vt:lpstr>Urban</vt:lpstr>
      <vt:lpstr>  God’s Indescribable  Gift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90</cp:revision>
  <dcterms:created xsi:type="dcterms:W3CDTF">2010-10-31T05:03:18Z</dcterms:created>
  <dcterms:modified xsi:type="dcterms:W3CDTF">2022-11-27T15:45:34Z</dcterms:modified>
</cp:coreProperties>
</file>