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82" r:id="rId3"/>
    <p:sldId id="283" r:id="rId4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74" autoAdjust="0"/>
    <p:restoredTop sz="94638" autoAdjust="0"/>
  </p:normalViewPr>
  <p:slideViewPr>
    <p:cSldViewPr>
      <p:cViewPr varScale="1">
        <p:scale>
          <a:sx n="133" d="100"/>
          <a:sy n="133" d="100"/>
        </p:scale>
        <p:origin x="936" y="12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1638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3" y="2857501"/>
            <a:ext cx="3733819" cy="6831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Rectangle 23"/>
          <p:cNvSpPr/>
          <p:nvPr/>
        </p:nvSpPr>
        <p:spPr>
          <a:xfrm flipV="1">
            <a:off x="5410201" y="2922758"/>
            <a:ext cx="3733801" cy="144018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Rectangle 24"/>
          <p:cNvSpPr/>
          <p:nvPr/>
        </p:nvSpPr>
        <p:spPr>
          <a:xfrm flipV="1">
            <a:off x="5410201" y="3086375"/>
            <a:ext cx="3733801" cy="6858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Rectangle 25"/>
          <p:cNvSpPr/>
          <p:nvPr/>
        </p:nvSpPr>
        <p:spPr>
          <a:xfrm flipV="1">
            <a:off x="5410200" y="3123302"/>
            <a:ext cx="1965960" cy="13716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Rectangle 26"/>
          <p:cNvSpPr/>
          <p:nvPr/>
        </p:nvSpPr>
        <p:spPr>
          <a:xfrm flipV="1">
            <a:off x="5410200" y="3149679"/>
            <a:ext cx="1965960" cy="6858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2971800"/>
            <a:ext cx="3063240" cy="20574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3045737"/>
            <a:ext cx="160020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Rectangle 6"/>
          <p:cNvSpPr/>
          <p:nvPr/>
        </p:nvSpPr>
        <p:spPr>
          <a:xfrm>
            <a:off x="1" y="2737246"/>
            <a:ext cx="9144000" cy="183128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1" y="2756646"/>
            <a:ext cx="9144001" cy="10550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 flipV="1">
            <a:off x="6414051" y="2732318"/>
            <a:ext cx="2729950" cy="186324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2776275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801416"/>
            <a:ext cx="8458200" cy="1102519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2924953"/>
            <a:ext cx="4953000" cy="131445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3154680"/>
            <a:ext cx="960120" cy="342900"/>
          </a:xfrm>
        </p:spPr>
        <p:txBody>
          <a:bodyPr/>
          <a:lstStyle/>
          <a:p>
            <a:fld id="{58440643-2DDA-4F7F-95F1-5F5DF7EF5FA6}" type="datetimeFigureOut">
              <a:rPr lang="en-US" smtClean="0"/>
              <a:pPr/>
              <a:t>11/27/2022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3153966"/>
            <a:ext cx="1295400" cy="3429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852"/>
            <a:ext cx="747712" cy="27432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0643-2DDA-4F7F-95F1-5F5DF7EF5FA6}" type="datetimeFigureOut">
              <a:rPr lang="en-US" smtClean="0"/>
              <a:pPr/>
              <a:t>11/27/2022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857250"/>
            <a:ext cx="1905000" cy="4114800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857250"/>
            <a:ext cx="6248400" cy="411480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0643-2DDA-4F7F-95F1-5F5DF7EF5FA6}" type="datetimeFigureOut">
              <a:rPr lang="en-US" smtClean="0"/>
              <a:pPr/>
              <a:t>11/27/2022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0643-2DDA-4F7F-95F1-5F5DF7EF5FA6}" type="datetimeFigureOut">
              <a:rPr lang="en-US" smtClean="0"/>
              <a:pPr/>
              <a:t>11/27/2022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485901"/>
            <a:ext cx="7772400" cy="1021556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25316"/>
            <a:ext cx="7772400" cy="1132284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0643-2DDA-4F7F-95F1-5F5DF7EF5FA6}" type="datetimeFigureOut">
              <a:rPr lang="en-US" smtClean="0"/>
              <a:pPr/>
              <a:t>11/27/2022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87069"/>
            <a:ext cx="4038600" cy="3394472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87069"/>
            <a:ext cx="4038600" cy="3394472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0643-2DDA-4F7F-95F1-5F5DF7EF5FA6}" type="datetimeFigureOut">
              <a:rPr lang="en-US" smtClean="0"/>
              <a:pPr/>
              <a:t>11/27/2022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857250"/>
            <a:ext cx="8382000" cy="802386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83728"/>
            <a:ext cx="4041648" cy="3429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6" y="1683728"/>
            <a:ext cx="4041775" cy="3429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031389"/>
            <a:ext cx="4041648" cy="29146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5" y="2031389"/>
            <a:ext cx="4041775" cy="29146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8440643-2DDA-4F7F-95F1-5F5DF7EF5FA6}" type="datetimeFigureOut">
              <a:rPr lang="en-US" smtClean="0"/>
              <a:pPr/>
              <a:t>11/27/2022</a:t>
            </a:fld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57250"/>
            <a:ext cx="8229600" cy="802386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459486"/>
            <a:ext cx="957264" cy="342900"/>
          </a:xfrm>
        </p:spPr>
        <p:txBody>
          <a:bodyPr/>
          <a:lstStyle/>
          <a:p>
            <a:fld id="{58440643-2DDA-4F7F-95F1-5F5DF7EF5FA6}" type="datetimeFigureOut">
              <a:rPr lang="en-US" smtClean="0"/>
              <a:pPr/>
              <a:t>11/27/2022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459486"/>
            <a:ext cx="1325880" cy="3429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1704"/>
            <a:ext cx="762000" cy="274320"/>
          </a:xfrm>
        </p:spPr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0643-2DDA-4F7F-95F1-5F5DF7EF5FA6}" type="datetimeFigureOut">
              <a:rPr lang="en-US" smtClean="0"/>
              <a:pPr/>
              <a:t>11/27/2022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826478"/>
            <a:ext cx="3383280" cy="658368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1508045"/>
            <a:ext cx="3383280" cy="346329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582215"/>
            <a:ext cx="5102352" cy="438912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0643-2DDA-4F7F-95F1-5F5DF7EF5FA6}" type="datetimeFigureOut">
              <a:rPr lang="en-US" smtClean="0"/>
              <a:pPr/>
              <a:t>11/27/2022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5" y="831870"/>
            <a:ext cx="586803" cy="3511228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857250"/>
            <a:ext cx="4572000" cy="3429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2455731"/>
            <a:ext cx="2590800" cy="1887367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0643-2DDA-4F7F-95F1-5F5DF7EF5FA6}" type="datetimeFigureOut">
              <a:rPr lang="en-US" smtClean="0"/>
              <a:pPr/>
              <a:t>11/27/2022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275114"/>
            <a:ext cx="9144000" cy="6330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Rectangle 28"/>
          <p:cNvSpPr/>
          <p:nvPr/>
        </p:nvSpPr>
        <p:spPr>
          <a:xfrm>
            <a:off x="0" y="0"/>
            <a:ext cx="9144000" cy="232997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1" y="231207"/>
            <a:ext cx="9144001" cy="6858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1" name="Rectangle 30"/>
          <p:cNvSpPr/>
          <p:nvPr/>
        </p:nvSpPr>
        <p:spPr>
          <a:xfrm flipV="1">
            <a:off x="5410183" y="270185"/>
            <a:ext cx="3733819" cy="6831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2" name="Rectangle 31"/>
          <p:cNvSpPr/>
          <p:nvPr/>
        </p:nvSpPr>
        <p:spPr>
          <a:xfrm flipV="1">
            <a:off x="5410201" y="330085"/>
            <a:ext cx="3733801" cy="135026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373128"/>
            <a:ext cx="3063240" cy="20574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441707"/>
            <a:ext cx="160020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1501"/>
            <a:ext cx="57626" cy="466344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1501"/>
            <a:ext cx="27432" cy="466344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1501"/>
            <a:ext cx="9144" cy="466344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1501"/>
            <a:ext cx="27432" cy="466344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285"/>
            <a:ext cx="54864" cy="438912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285"/>
            <a:ext cx="9144" cy="438912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857250"/>
            <a:ext cx="8229600" cy="8001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87068"/>
            <a:ext cx="8229600" cy="324383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459486"/>
            <a:ext cx="957264" cy="3429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8440643-2DDA-4F7F-95F1-5F5DF7EF5FA6}" type="datetimeFigureOut">
              <a:rPr lang="en-US" smtClean="0"/>
              <a:pPr/>
              <a:t>11/27/2022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459486"/>
            <a:ext cx="1325880" cy="3429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1704"/>
            <a:ext cx="762000" cy="27432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067800" cy="2571749"/>
          </a:xfrm>
        </p:spPr>
        <p:txBody>
          <a:bodyPr>
            <a:noAutofit/>
          </a:bodyPr>
          <a:lstStyle/>
          <a:p>
            <a:pPr algn="ctr"/>
            <a:br>
              <a:rPr lang="en-US" sz="7400" b="1" dirty="0"/>
            </a:br>
            <a:br>
              <a:rPr lang="en-US" sz="7400" b="1" dirty="0"/>
            </a:br>
            <a:r>
              <a:rPr lang="en-US" sz="7400" b="1" dirty="0"/>
              <a:t>God’s Indescribable  Gift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143250"/>
            <a:ext cx="9067800" cy="1142998"/>
          </a:xfrm>
        </p:spPr>
        <p:txBody>
          <a:bodyPr>
            <a:noAutofit/>
          </a:bodyPr>
          <a:lstStyle/>
          <a:p>
            <a:r>
              <a:rPr lang="en-US" sz="6600" b="1" dirty="0"/>
              <a:t>II Corinthians 9:15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933E3B-7817-81F2-F067-4AF0EB7E46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" y="438150"/>
            <a:ext cx="8915400" cy="4572000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US" sz="4800" b="1" baseline="30000" dirty="0">
                <a:solidFill>
                  <a:srgbClr val="000000"/>
                </a:solidFill>
                <a:latin typeface="system-ui"/>
              </a:rPr>
              <a:t>15</a:t>
            </a:r>
            <a:r>
              <a:rPr lang="en-US" b="1" i="0" baseline="30000" dirty="0">
                <a:solidFill>
                  <a:srgbClr val="000000"/>
                </a:solidFill>
                <a:effectLst/>
                <a:latin typeface="system-ui"/>
              </a:rPr>
              <a:t>   </a:t>
            </a:r>
            <a:r>
              <a:rPr lang="en-US" sz="7400" b="1" i="0" dirty="0">
                <a:solidFill>
                  <a:srgbClr val="000000"/>
                </a:solidFill>
                <a:effectLst/>
                <a:latin typeface="system-ui"/>
              </a:rPr>
              <a:t>Thanks be unto God for his unspeakable gift</a:t>
            </a:r>
            <a:r>
              <a:rPr lang="en-US" sz="5400" b="1" i="0" dirty="0">
                <a:solidFill>
                  <a:srgbClr val="000000"/>
                </a:solidFill>
                <a:effectLst/>
                <a:latin typeface="system-ui"/>
              </a:rPr>
              <a:t>.</a:t>
            </a:r>
            <a:endParaRPr lang="en-US" sz="7100" b="1" dirty="0"/>
          </a:p>
        </p:txBody>
      </p:sp>
    </p:spTree>
    <p:extLst>
      <p:ext uri="{BB962C8B-B14F-4D97-AF65-F5344CB8AC3E}">
        <p14:creationId xmlns:p14="http://schemas.microsoft.com/office/powerpoint/2010/main" val="29771854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61950"/>
            <a:ext cx="9144000" cy="4781550"/>
          </a:xfrm>
        </p:spPr>
        <p:txBody>
          <a:bodyPr>
            <a:noAutofit/>
          </a:bodyPr>
          <a:lstStyle/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600" b="1" dirty="0">
                <a:latin typeface="Franklin Gothic Medium" panose="020B06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God’s Indescribable Gift</a:t>
            </a:r>
            <a:r>
              <a:rPr lang="en-US" sz="6600" b="1" dirty="0">
                <a:effectLst/>
                <a:latin typeface="Franklin Gothic Medium" panose="020B06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</a:t>
            </a:r>
            <a:endParaRPr lang="en-US" sz="6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6000" b="1" dirty="0"/>
              <a:t>Identified</a:t>
            </a:r>
            <a:r>
              <a:rPr lang="en-US" sz="5400" b="1" dirty="0"/>
              <a:t>   </a:t>
            </a:r>
            <a:r>
              <a:rPr lang="en-US" sz="3600" b="1" dirty="0"/>
              <a:t>Romans 6:23</a:t>
            </a:r>
            <a:endParaRPr lang="en-US" sz="3600" dirty="0"/>
          </a:p>
          <a:p>
            <a:pPr>
              <a:buFont typeface="Wingdings" pitchFamily="2" charset="2"/>
              <a:buChar char="v"/>
            </a:pPr>
            <a:r>
              <a:rPr lang="en-US" sz="6000" b="1" dirty="0"/>
              <a:t>Personified</a:t>
            </a:r>
            <a:r>
              <a:rPr lang="en-US" sz="5400" b="1" dirty="0"/>
              <a:t>  </a:t>
            </a:r>
            <a:r>
              <a:rPr lang="en-US" sz="3600" b="1" dirty="0"/>
              <a:t>John 3:16, 	John 1:1-3, 14</a:t>
            </a:r>
            <a:r>
              <a:rPr lang="en-US" sz="5400" b="1" dirty="0"/>
              <a:t>  </a:t>
            </a:r>
            <a:r>
              <a:rPr lang="en-US" sz="5400" dirty="0"/>
              <a:t>  </a:t>
            </a:r>
          </a:p>
          <a:p>
            <a:pPr>
              <a:buFont typeface="Wingdings" pitchFamily="2" charset="2"/>
              <a:buChar char="v"/>
            </a:pPr>
            <a:r>
              <a:rPr lang="en-US" sz="6000" b="1" dirty="0"/>
              <a:t>Personalized</a:t>
            </a:r>
            <a:r>
              <a:rPr lang="en-US" sz="5400" b="1" dirty="0"/>
              <a:t> </a:t>
            </a:r>
            <a:r>
              <a:rPr lang="en-US" sz="3600" b="1" dirty="0"/>
              <a:t>John 1:11-13</a:t>
            </a:r>
            <a:endParaRPr lang="en-US" sz="5400" b="1" dirty="0"/>
          </a:p>
          <a:p>
            <a:pPr>
              <a:buFont typeface="Wingdings" pitchFamily="2" charset="2"/>
              <a:buChar char="v"/>
            </a:pPr>
            <a:endParaRPr lang="en-US" sz="2400" dirty="0"/>
          </a:p>
          <a:p>
            <a:pPr>
              <a:buFont typeface="Wingdings" pitchFamily="2" charset="2"/>
              <a:buChar char="v"/>
            </a:pPr>
            <a:endParaRPr lang="en-US" sz="2400" dirty="0"/>
          </a:p>
          <a:p>
            <a:pPr lvl="0">
              <a:buNone/>
            </a:pPr>
            <a:endParaRPr lang="en-US" sz="2300" b="1" dirty="0"/>
          </a:p>
          <a:p>
            <a:pPr algn="just">
              <a:buNone/>
            </a:pPr>
            <a:r>
              <a:rPr lang="en-US" sz="3200" b="1" dirty="0"/>
              <a:t>	  </a:t>
            </a:r>
          </a:p>
          <a:p>
            <a:pPr>
              <a:buNone/>
            </a:pPr>
            <a:r>
              <a:rPr lang="en-US" sz="3200" dirty="0"/>
              <a:t> </a:t>
            </a:r>
            <a:endParaRPr lang="en-US" sz="3200" b="1" dirty="0"/>
          </a:p>
          <a:p>
            <a:pPr lvl="0" algn="just">
              <a:buNone/>
            </a:pPr>
            <a:endParaRPr lang="en-US" sz="3600" dirty="0"/>
          </a:p>
          <a:p>
            <a:pPr marL="609600" indent="-609600">
              <a:lnSpc>
                <a:spcPct val="80000"/>
              </a:lnSpc>
              <a:buNone/>
            </a:pP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59003671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758</TotalTime>
  <Words>39</Words>
  <Application>Microsoft Office PowerPoint</Application>
  <PresentationFormat>On-screen Show (16:9)</PresentationFormat>
  <Paragraphs>12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Calibri</vt:lpstr>
      <vt:lpstr>Franklin Gothic Medium</vt:lpstr>
      <vt:lpstr>Georgia</vt:lpstr>
      <vt:lpstr>system-ui</vt:lpstr>
      <vt:lpstr>Trebuchet MS</vt:lpstr>
      <vt:lpstr>Wingdings</vt:lpstr>
      <vt:lpstr>Wingdings 2</vt:lpstr>
      <vt:lpstr>Urban</vt:lpstr>
      <vt:lpstr>  God’s Indescribable  Gift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Most Dangerous Worship</dc:title>
  <dc:creator>The Youngs</dc:creator>
  <cp:lastModifiedBy>Summers Baptist Church</cp:lastModifiedBy>
  <cp:revision>90</cp:revision>
  <dcterms:created xsi:type="dcterms:W3CDTF">2010-10-31T05:03:18Z</dcterms:created>
  <dcterms:modified xsi:type="dcterms:W3CDTF">2022-11-27T15:45:34Z</dcterms:modified>
</cp:coreProperties>
</file>