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5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p:cViewPr varScale="1">
        <p:scale>
          <a:sx n="97" d="100"/>
          <a:sy n="97" d="100"/>
        </p:scale>
        <p:origin x="1064" y="19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859AD2F-54F0-42EA-A1CC-E2C19B6DFCDA}" type="slidenum">
              <a:rPr lang="en-US" smtClean="0"/>
              <a:pPr/>
              <a:t>‹#›</a:t>
            </a:fld>
            <a:endParaRPr lang="en-US" dirty="0"/>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59AD2F-54F0-42EA-A1CC-E2C19B6DFCDA}" type="slidenum">
              <a:rPr lang="en-US" smtClean="0"/>
              <a:pPr/>
              <a:t>‹#›</a:t>
            </a:fld>
            <a:endParaRPr lang="en-US" dirty="0"/>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5" name="Footer Placeholder 4"/>
          <p:cNvSpPr>
            <a:spLocks noGrp="1"/>
          </p:cNvSpPr>
          <p:nvPr>
            <p:ph type="ftr" sz="quarter" idx="11"/>
          </p:nvPr>
        </p:nvSpPr>
        <p:spPr>
          <a:xfrm>
            <a:off x="1066800" y="6172200"/>
            <a:ext cx="5334000" cy="457200"/>
          </a:xfrm>
        </p:spPr>
        <p:txBody>
          <a:bodyPr/>
          <a:lstStyle/>
          <a:p>
            <a:endParaRPr lang="en-US" dirty="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a:off x="195072" y="6208776"/>
            <a:ext cx="609600" cy="457200"/>
          </a:xfrm>
        </p:spPr>
        <p:txBody>
          <a:bodyPr/>
          <a:lstStyle/>
          <a:p>
            <a:fld id="{6859AD2F-54F0-42EA-A1CC-E2C19B6DFCD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59AD2F-54F0-42EA-A1CC-E2C19B6DFCDA}" type="slidenum">
              <a:rPr lang="en-US" smtClean="0"/>
              <a:pPr/>
              <a:t>‹#›</a:t>
            </a:fld>
            <a:endParaRPr lang="en-US" dirty="0"/>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59AD2F-54F0-42EA-A1CC-E2C19B6DFCDA}" type="slidenum">
              <a:rPr lang="en-US" smtClean="0"/>
              <a:pPr/>
              <a:t>‹#›</a:t>
            </a:fld>
            <a:endParaRPr lang="en-US" dirty="0"/>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59AD2F-54F0-42EA-A1CC-E2C19B6DFCD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59AD2F-54F0-42EA-A1CC-E2C19B6DFCDA}" type="slidenum">
              <a:rPr lang="en-US" smtClean="0"/>
              <a:pPr/>
              <a:t>‹#›</a:t>
            </a:fld>
            <a:endParaRPr lang="en-US" dirty="0"/>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EF2942F-649E-48F0-AB68-C29D8D76C7F1}" type="datetimeFigureOut">
              <a:rPr lang="en-US" smtClean="0"/>
              <a:pPr/>
              <a:t>2/5/22</a:t>
            </a:fld>
            <a:endParaRPr lang="en-US" dirty="0"/>
          </a:p>
        </p:txBody>
      </p:sp>
      <p:sp>
        <p:nvSpPr>
          <p:cNvPr id="6" name="Footer Placeholder 5"/>
          <p:cNvSpPr>
            <a:spLocks noGrp="1"/>
          </p:cNvSpPr>
          <p:nvPr>
            <p:ph type="ftr" sz="quarter" idx="11"/>
          </p:nvPr>
        </p:nvSpPr>
        <p:spPr>
          <a:xfrm>
            <a:off x="1219200" y="6172200"/>
            <a:ext cx="5181600" cy="457200"/>
          </a:xfrm>
        </p:spPr>
        <p:txBody>
          <a:bodyPr/>
          <a:lstStyle/>
          <a:p>
            <a:endParaRPr lang="en-US" dirty="0"/>
          </a:p>
        </p:txBody>
      </p:sp>
      <p:sp>
        <p:nvSpPr>
          <p:cNvPr id="7" name="Slide Number Placeholder 6"/>
          <p:cNvSpPr>
            <a:spLocks noGrp="1"/>
          </p:cNvSpPr>
          <p:nvPr>
            <p:ph type="sldNum" sz="quarter" idx="12"/>
          </p:nvPr>
        </p:nvSpPr>
        <p:spPr>
          <a:xfrm>
            <a:off x="195072" y="6208776"/>
            <a:ext cx="609600" cy="457200"/>
          </a:xfrm>
        </p:spPr>
        <p:txBody>
          <a:bodyPr/>
          <a:lstStyle/>
          <a:p>
            <a:fld id="{6859AD2F-54F0-42EA-A1CC-E2C19B6DFCDA}" type="slidenum">
              <a:rPr lang="en-US" smtClean="0"/>
              <a:pPr/>
              <a:t>‹#›</a:t>
            </a:fld>
            <a:endParaRPr lang="en-US" dirty="0"/>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FEF2942F-649E-48F0-AB68-C29D8D76C7F1}" type="datetimeFigureOut">
              <a:rPr lang="en-US" smtClean="0"/>
              <a:pPr/>
              <a:t>2/5/22</a:t>
            </a:fld>
            <a:endParaRPr lang="en-US" dirty="0"/>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859AD2F-54F0-42EA-A1CC-E2C19B6DFCD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10000"/>
            <a:ext cx="8534400" cy="1600200"/>
          </a:xfrm>
        </p:spPr>
        <p:txBody>
          <a:bodyPr>
            <a:normAutofit/>
          </a:bodyPr>
          <a:lstStyle/>
          <a:p>
            <a:r>
              <a:rPr lang="en-US" sz="6000" b="1" dirty="0"/>
              <a:t>Joshua 4:1-24</a:t>
            </a:r>
          </a:p>
          <a:p>
            <a:endParaRPr lang="en-US" dirty="0"/>
          </a:p>
        </p:txBody>
      </p:sp>
      <p:sp>
        <p:nvSpPr>
          <p:cNvPr id="2" name="Title 1"/>
          <p:cNvSpPr>
            <a:spLocks noGrp="1"/>
          </p:cNvSpPr>
          <p:nvPr>
            <p:ph type="ctrTitle"/>
          </p:nvPr>
        </p:nvSpPr>
        <p:spPr>
          <a:xfrm>
            <a:off x="152400" y="1447800"/>
            <a:ext cx="11887200" cy="1851025"/>
          </a:xfrm>
        </p:spPr>
        <p:txBody>
          <a:bodyPr>
            <a:normAutofit/>
          </a:bodyPr>
          <a:lstStyle/>
          <a:p>
            <a:r>
              <a:rPr lang="en-US" sz="6600" b="1" dirty="0"/>
              <a:t>Don’t Forget To Remember</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17 Joshua therefore commanded the priests, saying, Come ye up out of Jordan.</a:t>
            </a:r>
          </a:p>
          <a:p>
            <a:pPr>
              <a:buNone/>
            </a:pPr>
            <a:r>
              <a:rPr lang="en-US" sz="4400" b="1" dirty="0"/>
              <a:t>18 And it came to pass, when the priests that bare the ark of the covenant of the Lord were come up out of the midst of Jordan, and the soles of the priests' feet were lifted up unto the dry land, that the waters of Jordan returned unto their place, and flowed over all his banks, as they did before.</a:t>
            </a:r>
          </a:p>
        </p:txBody>
      </p:sp>
    </p:spTree>
    <p:extLst>
      <p:ext uri="{BB962C8B-B14F-4D97-AF65-F5344CB8AC3E}">
        <p14:creationId xmlns:p14="http://schemas.microsoft.com/office/powerpoint/2010/main" val="713921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19 And the people came up out of Jordan on the tenth day of the first month, and encamped in Gilgal, in the east border of Jericho.</a:t>
            </a:r>
          </a:p>
          <a:p>
            <a:pPr>
              <a:buNone/>
            </a:pPr>
            <a:r>
              <a:rPr lang="en-US" sz="4400" b="1" dirty="0"/>
              <a:t>20 And those twelve stones, which they took out of Jordan, did Joshua pitch in Gilgal.</a:t>
            </a:r>
          </a:p>
          <a:p>
            <a:pPr>
              <a:buNone/>
            </a:pPr>
            <a:r>
              <a:rPr lang="en-US" sz="4400" b="1" dirty="0"/>
              <a:t>21 And he </a:t>
            </a:r>
            <a:r>
              <a:rPr lang="en-US" sz="4400" b="1" dirty="0" err="1"/>
              <a:t>spake</a:t>
            </a:r>
            <a:r>
              <a:rPr lang="en-US" sz="4400" b="1" dirty="0"/>
              <a:t> unto the children of Israel, saying, When your children shall ask their fathers in time to come, saying, What mean these stones?</a:t>
            </a:r>
          </a:p>
        </p:txBody>
      </p:sp>
    </p:spTree>
    <p:extLst>
      <p:ext uri="{BB962C8B-B14F-4D97-AF65-F5344CB8AC3E}">
        <p14:creationId xmlns:p14="http://schemas.microsoft.com/office/powerpoint/2010/main" val="955947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22 Then ye shall let your children know, saying, Israel came over this Jordan on dry land.</a:t>
            </a:r>
          </a:p>
          <a:p>
            <a:pPr>
              <a:buNone/>
            </a:pPr>
            <a:r>
              <a:rPr lang="en-US" sz="4400" b="1" dirty="0"/>
              <a:t>23 For the Lord your God dried up the waters of Jordan from before you, until ye were passed over, as the Lord your God did to the Red sea, which he dried up from before us, until we were gone over:</a:t>
            </a:r>
            <a:br>
              <a:rPr lang="en-US" sz="4400" b="1" dirty="0"/>
            </a:br>
            <a:endParaRPr lang="en-US" sz="4400" b="1" dirty="0"/>
          </a:p>
        </p:txBody>
      </p:sp>
    </p:spTree>
    <p:extLst>
      <p:ext uri="{BB962C8B-B14F-4D97-AF65-F5344CB8AC3E}">
        <p14:creationId xmlns:p14="http://schemas.microsoft.com/office/powerpoint/2010/main" val="73372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24 That all the people of the earth might know the hand of the Lord, that it is mighty: that ye might fear the Lord your God for ever.</a:t>
            </a:r>
          </a:p>
          <a:p>
            <a:pPr>
              <a:buNone/>
            </a:pPr>
            <a:br>
              <a:rPr lang="en-US" sz="4400" b="1" dirty="0"/>
            </a:br>
            <a:endParaRPr lang="en-US" sz="4400" b="1" dirty="0"/>
          </a:p>
        </p:txBody>
      </p:sp>
    </p:spTree>
    <p:extLst>
      <p:ext uri="{BB962C8B-B14F-4D97-AF65-F5344CB8AC3E}">
        <p14:creationId xmlns:p14="http://schemas.microsoft.com/office/powerpoint/2010/main" val="1772356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457200"/>
            <a:ext cx="11887200" cy="6096000"/>
          </a:xfrm>
        </p:spPr>
        <p:txBody>
          <a:bodyPr>
            <a:normAutofit/>
          </a:bodyPr>
          <a:lstStyle/>
          <a:p>
            <a:pPr lvl="0"/>
            <a:r>
              <a:rPr lang="en-US" sz="6000" b="1" dirty="0"/>
              <a:t>Recall Where We WERE vs. 1</a:t>
            </a:r>
          </a:p>
          <a:p>
            <a:pPr lvl="0">
              <a:buNone/>
            </a:pPr>
            <a:endParaRPr lang="en-US" sz="6000" b="1" dirty="0"/>
          </a:p>
          <a:p>
            <a:pPr lvl="0"/>
            <a:r>
              <a:rPr lang="en-US" sz="6000" b="1" dirty="0"/>
              <a:t>Reflect On Where We ARE 3:9-10</a:t>
            </a:r>
          </a:p>
          <a:p>
            <a:pPr lvl="0">
              <a:buNone/>
            </a:pPr>
            <a:endParaRPr lang="en-US" sz="6000" b="1" dirty="0"/>
          </a:p>
          <a:p>
            <a:pPr lvl="0"/>
            <a:r>
              <a:rPr lang="en-US" sz="6000" b="1" dirty="0"/>
              <a:t>Remember Our FUTURE vs.7, 21-22</a:t>
            </a:r>
          </a:p>
          <a:p>
            <a:pPr lvl="0">
              <a:buNone/>
            </a:pPr>
            <a:endParaRPr lang="en-US" sz="5400"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1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1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8C43C-7D7E-B343-A113-139475916B30}"/>
              </a:ext>
            </a:extLst>
          </p:cNvPr>
          <p:cNvSpPr>
            <a:spLocks noGrp="1"/>
          </p:cNvSpPr>
          <p:nvPr>
            <p:ph type="title"/>
          </p:nvPr>
        </p:nvSpPr>
        <p:spPr>
          <a:xfrm>
            <a:off x="304800" y="274638"/>
            <a:ext cx="11582400" cy="1143000"/>
          </a:xfrm>
        </p:spPr>
        <p:txBody>
          <a:bodyPr>
            <a:normAutofit/>
          </a:bodyPr>
          <a:lstStyle/>
          <a:p>
            <a:pPr algn="ctr"/>
            <a:r>
              <a:rPr lang="en-US" sz="5400" dirty="0"/>
              <a:t>Joshua 4:1-24 (KJV)</a:t>
            </a:r>
          </a:p>
        </p:txBody>
      </p:sp>
      <p:sp>
        <p:nvSpPr>
          <p:cNvPr id="3" name="Content Placeholder 2"/>
          <p:cNvSpPr>
            <a:spLocks noGrp="1"/>
          </p:cNvSpPr>
          <p:nvPr>
            <p:ph sz="quarter" idx="1"/>
          </p:nvPr>
        </p:nvSpPr>
        <p:spPr>
          <a:xfrm>
            <a:off x="304800" y="1447800"/>
            <a:ext cx="11582400" cy="5135562"/>
          </a:xfrm>
        </p:spPr>
        <p:txBody>
          <a:bodyPr>
            <a:normAutofit/>
          </a:bodyPr>
          <a:lstStyle/>
          <a:p>
            <a:pPr>
              <a:buNone/>
            </a:pPr>
            <a:r>
              <a:rPr lang="en-US" sz="4400" b="1" dirty="0"/>
              <a:t>1 And it came to pass, when all the people were clean passed over Jordan, that the Lord </a:t>
            </a:r>
            <a:r>
              <a:rPr lang="en-US" sz="4400" b="1" dirty="0" err="1"/>
              <a:t>spake</a:t>
            </a:r>
            <a:r>
              <a:rPr lang="en-US" sz="4400" b="1" dirty="0"/>
              <a:t> unto Joshua, saying,</a:t>
            </a:r>
          </a:p>
          <a:p>
            <a:pPr>
              <a:buNone/>
            </a:pPr>
            <a:r>
              <a:rPr lang="en-US" sz="4400" b="1" dirty="0"/>
              <a:t>2 Take you twelve men out of the people, out of every tribe a man,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rmAutofit/>
          </a:bodyPr>
          <a:lstStyle/>
          <a:p>
            <a:pPr>
              <a:buNone/>
            </a:pPr>
            <a:r>
              <a:rPr lang="en-US" sz="4400" b="1" dirty="0"/>
              <a:t>3 And command ye them, saying, Take you hence out of the midst of Jordan, out of the place where the priests' feet stood firm, twelve stones, and ye shall carry them over with you, and leave them in the lodging place, where ye shall lodge this night.</a:t>
            </a:r>
          </a:p>
          <a:p>
            <a:pPr>
              <a:buNone/>
            </a:pPr>
            <a:r>
              <a:rPr lang="en-US" sz="4400" b="1" dirty="0"/>
              <a:t>4 Then Joshua called the twelve men, whom he had prepared of the children of Israel, out of every tribe a man:</a:t>
            </a:r>
          </a:p>
        </p:txBody>
      </p:sp>
    </p:spTree>
    <p:extLst>
      <p:ext uri="{BB962C8B-B14F-4D97-AF65-F5344CB8AC3E}">
        <p14:creationId xmlns:p14="http://schemas.microsoft.com/office/powerpoint/2010/main" val="578088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rmAutofit/>
          </a:bodyPr>
          <a:lstStyle/>
          <a:p>
            <a:pPr>
              <a:buNone/>
            </a:pPr>
            <a:r>
              <a:rPr lang="en-US" sz="4400" b="1" dirty="0"/>
              <a:t>5 And Joshua said unto them, Pass over before the ark of the Lord your God into the midst of Jordan, and take you up every man of you a stone upon his shoulder, according unto the number of the tribes of the children of Israel:</a:t>
            </a:r>
          </a:p>
          <a:p>
            <a:pPr>
              <a:buNone/>
            </a:pPr>
            <a:r>
              <a:rPr lang="en-US" sz="4400" b="1" dirty="0"/>
              <a:t>6 That this may be a sign among you, that when your children ask their fathers in time to come, saying, What mean ye by these stones?</a:t>
            </a:r>
          </a:p>
        </p:txBody>
      </p:sp>
    </p:spTree>
    <p:extLst>
      <p:ext uri="{BB962C8B-B14F-4D97-AF65-F5344CB8AC3E}">
        <p14:creationId xmlns:p14="http://schemas.microsoft.com/office/powerpoint/2010/main" val="54810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7 Then ye shall answer them, That the waters of Jordan were cut off before the ark of the covenant of the Lord; when it passed over Jordan, the waters of Jordan were cut off: and these stones shall be for a memorial unto the children of Israel for ever.</a:t>
            </a:r>
          </a:p>
        </p:txBody>
      </p:sp>
    </p:spTree>
    <p:extLst>
      <p:ext uri="{BB962C8B-B14F-4D97-AF65-F5344CB8AC3E}">
        <p14:creationId xmlns:p14="http://schemas.microsoft.com/office/powerpoint/2010/main" val="39523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8 And the children of Israel did so as Joshua commanded, and took up twelve stones out of the midst of Jordan, as the Lord </a:t>
            </a:r>
            <a:r>
              <a:rPr lang="en-US" sz="4400" b="1" dirty="0" err="1"/>
              <a:t>spake</a:t>
            </a:r>
            <a:r>
              <a:rPr lang="en-US" sz="4400" b="1" dirty="0"/>
              <a:t> unto Joshua, according to the number of the tribes of the children of Israel, and carried them over with them unto the place where they lodged, and laid them down there.</a:t>
            </a:r>
          </a:p>
        </p:txBody>
      </p:sp>
    </p:spTree>
    <p:extLst>
      <p:ext uri="{BB962C8B-B14F-4D97-AF65-F5344CB8AC3E}">
        <p14:creationId xmlns:p14="http://schemas.microsoft.com/office/powerpoint/2010/main" val="114902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313"/>
            <a:ext cx="11582400" cy="6354762"/>
          </a:xfrm>
        </p:spPr>
        <p:txBody>
          <a:bodyPr>
            <a:noAutofit/>
          </a:bodyPr>
          <a:lstStyle/>
          <a:p>
            <a:pPr>
              <a:buNone/>
            </a:pPr>
            <a:r>
              <a:rPr lang="en-US" sz="4400" b="1" dirty="0"/>
              <a:t>9 And Joshua set up twelve stones in the midst of Jordan, in the place where the feet of the priests which bare the ark of the covenant stood: and they are there unto this day.</a:t>
            </a:r>
          </a:p>
          <a:p>
            <a:pPr>
              <a:buNone/>
            </a:pPr>
            <a:r>
              <a:rPr lang="en-US" sz="4400" b="1" dirty="0"/>
              <a:t>10 For the priests which bare the ark stood in the midst of Jordan, until everything was finished that the Lord commanded Joshua to speak unto the people, according to all that Moses commanded Joshua: and the people hasted and passed over.</a:t>
            </a:r>
          </a:p>
        </p:txBody>
      </p:sp>
    </p:spTree>
    <p:extLst>
      <p:ext uri="{BB962C8B-B14F-4D97-AF65-F5344CB8AC3E}">
        <p14:creationId xmlns:p14="http://schemas.microsoft.com/office/powerpoint/2010/main" val="834839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11 And it came to pass, when all the people were clean passed over, that the ark of the Lord passed over, and the priests, in the presence of the people.</a:t>
            </a:r>
          </a:p>
          <a:p>
            <a:pPr>
              <a:buNone/>
            </a:pPr>
            <a:r>
              <a:rPr lang="en-US" sz="4400" b="1" dirty="0"/>
              <a:t>12 And the children of Reuben, and the children of Gad, and half the tribe of Manasseh, passed over armed before the children of Israel, as Moses </a:t>
            </a:r>
            <a:r>
              <a:rPr lang="en-US" sz="4400" b="1" dirty="0" err="1"/>
              <a:t>spake</a:t>
            </a:r>
            <a:r>
              <a:rPr lang="en-US" sz="4400" b="1" dirty="0"/>
              <a:t> unto them:</a:t>
            </a:r>
          </a:p>
        </p:txBody>
      </p:sp>
    </p:spTree>
    <p:extLst>
      <p:ext uri="{BB962C8B-B14F-4D97-AF65-F5344CB8AC3E}">
        <p14:creationId xmlns:p14="http://schemas.microsoft.com/office/powerpoint/2010/main" val="2657266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11582400" cy="6354762"/>
          </a:xfrm>
        </p:spPr>
        <p:txBody>
          <a:bodyPr>
            <a:noAutofit/>
          </a:bodyPr>
          <a:lstStyle/>
          <a:p>
            <a:pPr>
              <a:buNone/>
            </a:pPr>
            <a:r>
              <a:rPr lang="en-US" sz="4400" b="1" dirty="0"/>
              <a:t>13 About forty thousand prepared for war passed over before the Lord unto battle, to the plains of Jericho.</a:t>
            </a:r>
          </a:p>
          <a:p>
            <a:pPr>
              <a:buNone/>
            </a:pPr>
            <a:r>
              <a:rPr lang="en-US" sz="4400" b="1" dirty="0"/>
              <a:t>14 On that day the Lord magnified Joshua in the sight of all Israel; and they feared him, as they feared Moses, all the days of his life.</a:t>
            </a:r>
          </a:p>
          <a:p>
            <a:pPr>
              <a:buNone/>
            </a:pPr>
            <a:r>
              <a:rPr lang="en-US" sz="4400" b="1" dirty="0"/>
              <a:t>15 And the Lord </a:t>
            </a:r>
            <a:r>
              <a:rPr lang="en-US" sz="4400" b="1" dirty="0" err="1"/>
              <a:t>spake</a:t>
            </a:r>
            <a:r>
              <a:rPr lang="en-US" sz="4400" b="1" dirty="0"/>
              <a:t> unto Joshua, saying,</a:t>
            </a:r>
          </a:p>
          <a:p>
            <a:pPr>
              <a:buNone/>
            </a:pPr>
            <a:r>
              <a:rPr lang="en-US" sz="4400" b="1" dirty="0"/>
              <a:t>16 Command the priests that bear the ark of the testimony, that they come up out of Jordan.</a:t>
            </a:r>
          </a:p>
        </p:txBody>
      </p:sp>
    </p:spTree>
    <p:extLst>
      <p:ext uri="{BB962C8B-B14F-4D97-AF65-F5344CB8AC3E}">
        <p14:creationId xmlns:p14="http://schemas.microsoft.com/office/powerpoint/2010/main" val="41155352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96</TotalTime>
  <Words>861</Words>
  <Application>Microsoft Macintosh PowerPoint</Application>
  <PresentationFormat>Widescreen</PresentationFormat>
  <Paragraphs>33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Franklin Gothic Book</vt:lpstr>
      <vt:lpstr>Perpetua</vt:lpstr>
      <vt:lpstr>Wingdings 2</vt:lpstr>
      <vt:lpstr>Equity</vt:lpstr>
      <vt:lpstr>Don’t Forget To Remember </vt:lpstr>
      <vt:lpstr>Joshua 4:1-24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Family or Your Church Family</dc:title>
  <dc:creator>Paul Young</dc:creator>
  <cp:lastModifiedBy>Summers Baptist Church</cp:lastModifiedBy>
  <cp:revision>17</cp:revision>
  <dcterms:created xsi:type="dcterms:W3CDTF">2010-06-09T16:33:47Z</dcterms:created>
  <dcterms:modified xsi:type="dcterms:W3CDTF">2022-02-06T02:20:21Z</dcterms:modified>
</cp:coreProperties>
</file>