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5" r:id="rId4"/>
    <p:sldId id="278" r:id="rId5"/>
    <p:sldId id="279" r:id="rId6"/>
    <p:sldId id="280" r:id="rId7"/>
    <p:sldId id="281" r:id="rId8"/>
    <p:sldId id="274" r:id="rId9"/>
    <p:sldId id="276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5336" autoAdjust="0"/>
  </p:normalViewPr>
  <p:slideViewPr>
    <p:cSldViewPr>
      <p:cViewPr varScale="1">
        <p:scale>
          <a:sx n="116" d="100"/>
          <a:sy n="116" d="100"/>
        </p:scale>
        <p:origin x="32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599"/>
            <a:ext cx="117348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6700" b="1" dirty="0"/>
              <a:t>Joshua--The LORD Our Salvation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191000"/>
            <a:ext cx="6705600" cy="1766338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EXODUS 17:8-16</a:t>
            </a:r>
            <a:endParaRPr lang="en-US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12192000" cy="9144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5400" b="1" dirty="0">
                <a:solidFill>
                  <a:schemeClr val="tx1"/>
                </a:solidFill>
              </a:rPr>
              <a:t>The Principle Of Submission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3340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Not Just For Select Believers</a:t>
            </a:r>
          </a:p>
          <a:p>
            <a:pPr marL="109728" indent="0">
              <a:buNone/>
            </a:pPr>
            <a:endParaRPr lang="en-US" sz="4400" b="1" dirty="0"/>
          </a:p>
          <a:p>
            <a:r>
              <a:rPr lang="en-US" sz="4400" b="1" dirty="0"/>
              <a:t>God Measures Success Differently Than We Do</a:t>
            </a:r>
          </a:p>
          <a:p>
            <a:pPr marL="109728" indent="0">
              <a:buNone/>
            </a:pPr>
            <a:r>
              <a:rPr lang="en-US" sz="4400" b="1" dirty="0"/>
              <a:t> </a:t>
            </a:r>
          </a:p>
          <a:p>
            <a:r>
              <a:rPr lang="en-US" sz="4400" b="1" dirty="0"/>
              <a:t>You Are Never Ready To Lead Until You Are Ready To Follow</a:t>
            </a:r>
          </a:p>
        </p:txBody>
      </p:sp>
    </p:spTree>
    <p:extLst>
      <p:ext uri="{BB962C8B-B14F-4D97-AF65-F5344CB8AC3E}">
        <p14:creationId xmlns:p14="http://schemas.microsoft.com/office/powerpoint/2010/main" val="350490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12192000" cy="762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 Historical Truths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0"/>
            <a:ext cx="12192000" cy="5715000"/>
          </a:xfrm>
        </p:spPr>
        <p:txBody>
          <a:bodyPr>
            <a:noAutofit/>
          </a:bodyPr>
          <a:lstStyle/>
          <a:p>
            <a:r>
              <a:rPr lang="en-US" sz="4400" b="1" dirty="0"/>
              <a:t>Bondage of Egypt Pictures Sinners</a:t>
            </a:r>
          </a:p>
          <a:p>
            <a:pPr marL="109728" indent="0">
              <a:buNone/>
            </a:pPr>
            <a:endParaRPr lang="en-US" sz="4400" b="1" dirty="0"/>
          </a:p>
          <a:p>
            <a:r>
              <a:rPr lang="en-US" sz="4400" b="1" dirty="0"/>
              <a:t>Journey Out of Egypt Pictures Salvation</a:t>
            </a:r>
          </a:p>
          <a:p>
            <a:pPr marL="109728" indent="0">
              <a:buNone/>
            </a:pPr>
            <a:r>
              <a:rPr lang="en-US" sz="4400" b="1" dirty="0"/>
              <a:t> </a:t>
            </a:r>
          </a:p>
          <a:p>
            <a:r>
              <a:rPr lang="en-US" sz="4400" b="1" dirty="0"/>
              <a:t>Wilderness Pictures Worldly Believers</a:t>
            </a:r>
          </a:p>
          <a:p>
            <a:endParaRPr lang="en-US" sz="4400" b="1" dirty="0"/>
          </a:p>
          <a:p>
            <a:r>
              <a:rPr lang="en-US" sz="4400" b="1" dirty="0"/>
              <a:t>Promised Land Pictures Spiritual Believers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30957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9D481-2796-4A4A-8031-3E90B281A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066800"/>
          </a:xfrm>
        </p:spPr>
        <p:txBody>
          <a:bodyPr>
            <a:normAutofit/>
          </a:bodyPr>
          <a:lstStyle/>
          <a:p>
            <a:r>
              <a:rPr lang="en-US" sz="5400" dirty="0"/>
              <a:t>Exodus 17:8-16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53948-9280-4EFF-8402-5A3C54D4C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972800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dirty="0"/>
              <a:t>8 Then came Amalek, and fought with Israel in Rephidim.</a:t>
            </a:r>
          </a:p>
          <a:p>
            <a:pPr marL="109728" indent="0">
              <a:buNone/>
            </a:pPr>
            <a:r>
              <a:rPr lang="en-US" sz="4400" dirty="0"/>
              <a:t>9 And Moses said unto Joshua, Choose us out men, and go out, fight with Amalek: tomorrow I will stand on the top of the hill with the rod of God in mine hand.</a:t>
            </a:r>
          </a:p>
        </p:txBody>
      </p:sp>
    </p:spTree>
    <p:extLst>
      <p:ext uri="{BB962C8B-B14F-4D97-AF65-F5344CB8AC3E}">
        <p14:creationId xmlns:p14="http://schemas.microsoft.com/office/powerpoint/2010/main" val="149478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EF748-0862-DC49-A65F-FB27D694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85800"/>
            <a:ext cx="10972800" cy="5888736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5200" dirty="0"/>
              <a:t>10 So Joshua did as Moses had said to him, and fought with Amalek: and Moses, Aaron, and </a:t>
            </a:r>
            <a:r>
              <a:rPr lang="en-US" sz="5200" dirty="0" err="1"/>
              <a:t>Hur</a:t>
            </a:r>
            <a:r>
              <a:rPr lang="en-US" sz="5200" dirty="0"/>
              <a:t> went up to the top of the hill.</a:t>
            </a:r>
          </a:p>
          <a:p>
            <a:pPr marL="109728" indent="0">
              <a:buNone/>
            </a:pPr>
            <a:r>
              <a:rPr lang="en-US" sz="5200" dirty="0"/>
              <a:t>11 And it came to pass, when Moses held up his hand, that Israel prevailed: and when he let down his hand, Amalek prevailed.</a:t>
            </a:r>
          </a:p>
        </p:txBody>
      </p:sp>
    </p:spTree>
    <p:extLst>
      <p:ext uri="{BB962C8B-B14F-4D97-AF65-F5344CB8AC3E}">
        <p14:creationId xmlns:p14="http://schemas.microsoft.com/office/powerpoint/2010/main" val="175050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EF748-0862-DC49-A65F-FB27D694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85800"/>
            <a:ext cx="10972800" cy="58887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dirty="0"/>
              <a:t>12 But Moses hands were heavy; and they took a stone, and put it under him, and he sat thereon; and Aaron and </a:t>
            </a:r>
            <a:r>
              <a:rPr lang="en-US" sz="4400" dirty="0" err="1"/>
              <a:t>Hur</a:t>
            </a:r>
            <a:r>
              <a:rPr lang="en-US" sz="4400" dirty="0"/>
              <a:t> stayed up his hands, the one on the one side, and the other on the other side; and his hands were steady until the going down of the sun.</a:t>
            </a:r>
          </a:p>
          <a:p>
            <a:pPr marL="109728" indent="0">
              <a:buNone/>
            </a:pPr>
            <a:r>
              <a:rPr lang="en-US" sz="4400" dirty="0"/>
              <a:t>13 And Joshua discomfited Amalek and his people with the edge of the sword.</a:t>
            </a:r>
          </a:p>
        </p:txBody>
      </p:sp>
    </p:spTree>
    <p:extLst>
      <p:ext uri="{BB962C8B-B14F-4D97-AF65-F5344CB8AC3E}">
        <p14:creationId xmlns:p14="http://schemas.microsoft.com/office/powerpoint/2010/main" val="2752369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EF748-0862-DC49-A65F-FB27D694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85800"/>
            <a:ext cx="10972800" cy="5888736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4400" dirty="0"/>
              <a:t>14 And the Lord said unto Moses, Write this for a memorial in a book, and rehearse it in the ears of Joshua: for I will utterly put out the remembrance of Amalek from under heaven.</a:t>
            </a:r>
          </a:p>
          <a:p>
            <a:pPr marL="109728" indent="0">
              <a:buNone/>
            </a:pPr>
            <a:r>
              <a:rPr lang="en-US" sz="4400" dirty="0"/>
              <a:t>15 And Moses built an altar, and called the name of it </a:t>
            </a:r>
            <a:r>
              <a:rPr lang="en-US" sz="4400" dirty="0" err="1"/>
              <a:t>Jehovahnissi</a:t>
            </a:r>
            <a:r>
              <a:rPr lang="en-US" sz="4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2290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EF748-0862-DC49-A65F-FB27D694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85800"/>
            <a:ext cx="10972800" cy="5888736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4400" dirty="0"/>
              <a:t>16 For he said, Because the Lord hath sworn that the Lord will have war with Amalek from generation to generation.</a:t>
            </a:r>
          </a:p>
        </p:txBody>
      </p:sp>
    </p:spTree>
    <p:extLst>
      <p:ext uri="{BB962C8B-B14F-4D97-AF65-F5344CB8AC3E}">
        <p14:creationId xmlns:p14="http://schemas.microsoft.com/office/powerpoint/2010/main" val="176387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12192000" cy="9144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5400" b="1" dirty="0">
                <a:solidFill>
                  <a:schemeClr val="tx1"/>
                </a:solidFill>
              </a:rPr>
              <a:t>The Principle Of Salvation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33600"/>
            <a:ext cx="12192000" cy="47244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He Was Born A Slave</a:t>
            </a:r>
          </a:p>
          <a:p>
            <a:pPr marL="109728" indent="0">
              <a:buNone/>
            </a:pPr>
            <a:endParaRPr lang="en-US" sz="4400" b="1" dirty="0"/>
          </a:p>
          <a:p>
            <a:r>
              <a:rPr lang="en-US" sz="4400" b="1" dirty="0"/>
              <a:t>He Was Under The Sentence Of Death</a:t>
            </a:r>
          </a:p>
          <a:p>
            <a:pPr marL="109728" indent="0">
              <a:buNone/>
            </a:pPr>
            <a:r>
              <a:rPr lang="en-US" sz="4400" b="1" dirty="0"/>
              <a:t> </a:t>
            </a:r>
          </a:p>
          <a:p>
            <a:r>
              <a:rPr lang="en-US" sz="4400" b="1" dirty="0"/>
              <a:t>He Came Out Under The Blood</a:t>
            </a:r>
          </a:p>
        </p:txBody>
      </p:sp>
    </p:spTree>
    <p:extLst>
      <p:ext uri="{BB962C8B-B14F-4D97-AF65-F5344CB8AC3E}">
        <p14:creationId xmlns:p14="http://schemas.microsoft.com/office/powerpoint/2010/main" val="2670419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7200"/>
            <a:ext cx="12192000" cy="10668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5400" b="1" dirty="0">
                <a:solidFill>
                  <a:schemeClr val="tx1"/>
                </a:solidFill>
              </a:rPr>
              <a:t>The Principle Of The Holy Spirit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1200"/>
            <a:ext cx="12192000" cy="47244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God Didn’t Choose Him Because He Was A Military Genius</a:t>
            </a:r>
          </a:p>
          <a:p>
            <a:r>
              <a:rPr lang="en-US" sz="4400" b="1" dirty="0"/>
              <a:t>God Didn’t Choose Him Because He Made Good Decisions</a:t>
            </a:r>
          </a:p>
          <a:p>
            <a:r>
              <a:rPr lang="en-US" sz="4400" b="1" dirty="0"/>
              <a:t>God Chose Him Because He Was A Spirit Filled Man</a:t>
            </a:r>
          </a:p>
        </p:txBody>
      </p:sp>
    </p:spTree>
    <p:extLst>
      <p:ext uri="{BB962C8B-B14F-4D97-AF65-F5344CB8AC3E}">
        <p14:creationId xmlns:p14="http://schemas.microsoft.com/office/powerpoint/2010/main" val="4167818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486</TotalTime>
  <Words>395</Words>
  <Application>Microsoft Macintosh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Georgia</vt:lpstr>
      <vt:lpstr>Trebuchet MS</vt:lpstr>
      <vt:lpstr>Wingdings 2</vt:lpstr>
      <vt:lpstr>Urban</vt:lpstr>
      <vt:lpstr> Joshua--The LORD Our Salvation </vt:lpstr>
      <vt:lpstr> Historical Truths </vt:lpstr>
      <vt:lpstr>Exodus 17:8-16 (KJV)</vt:lpstr>
      <vt:lpstr>PowerPoint Presentation</vt:lpstr>
      <vt:lpstr>PowerPoint Presentation</vt:lpstr>
      <vt:lpstr>PowerPoint Presentation</vt:lpstr>
      <vt:lpstr>PowerPoint Presentation</vt:lpstr>
      <vt:lpstr> The Principle Of Salvation </vt:lpstr>
      <vt:lpstr> The Principle Of The Holy Spirit </vt:lpstr>
      <vt:lpstr> The Principle Of Submission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65</cp:revision>
  <dcterms:created xsi:type="dcterms:W3CDTF">2010-10-31T05:03:18Z</dcterms:created>
  <dcterms:modified xsi:type="dcterms:W3CDTF">2022-01-02T02:36:00Z</dcterms:modified>
</cp:coreProperties>
</file>