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9" d="100"/>
          <a:sy n="49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91728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ctrTitle"/>
          </p:nvPr>
        </p:nvSpPr>
        <p:spPr>
          <a:xfrm>
            <a:off x="406400" y="6070600"/>
            <a:ext cx="12192000" cy="2705100"/>
          </a:xfrm>
          <a:prstGeom prst="rect">
            <a:avLst/>
          </a:prstGeom>
        </p:spPr>
        <p:txBody>
          <a:bodyPr>
            <a:noAutofit/>
          </a:bodyPr>
          <a:lstStyle>
            <a:lvl1pPr algn="ctr"/>
          </a:lstStyle>
          <a:p>
            <a:r>
              <a:rPr sz="15200"/>
              <a:t>Tayammum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ubTitle" sz="quarter" idx="1"/>
          </p:nvPr>
        </p:nvSpPr>
        <p:spPr>
          <a:xfrm>
            <a:off x="0" y="-89361"/>
            <a:ext cx="12192000" cy="180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ctr" defTabSz="584200" rtl="1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10000" b="1" dirty="0" smtClean="0">
                <a:solidFill>
                  <a:schemeClr val="accent3">
                    <a:lumMod val="75000"/>
                  </a:schemeClr>
                </a:solidFill>
                <a:latin typeface="Traditional Arabic" charset="0"/>
                <a:ea typeface="Traditional Arabic" charset="0"/>
                <a:cs typeface="Traditional Arabic" charset="0"/>
              </a:rPr>
              <a:t>تَيَمُّم</a:t>
            </a:r>
            <a:endParaRPr sz="10000" b="1" dirty="0">
              <a:solidFill>
                <a:schemeClr val="accent3">
                  <a:lumMod val="75000"/>
                </a:schemeClr>
              </a:solidFill>
              <a:latin typeface="Traditional Arabic" charset="0"/>
              <a:ea typeface="Traditional Arabic" charset="0"/>
              <a:cs typeface="Traditional Arabic" charset="0"/>
            </a:endParaRPr>
          </a:p>
        </p:txBody>
      </p:sp>
      <p:pic>
        <p:nvPicPr>
          <p:cNvPr id="168" name="C5374A05-D0B5-4F60-B803-B08ADA6FF07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00" y="1714039"/>
            <a:ext cx="5969000" cy="397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A632108-137F-4E62-A257-0368D08B7AE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069"/>
            <a:ext cx="13004800" cy="9713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r>
              <a:t>Outcome 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406400" y="2791177"/>
            <a:ext cx="12192000" cy="61087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Learner needs to understand the concept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Learner needs to understand the Reason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Learner needs to know the Faraaidh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Learner needs to know the Method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0ECA6236-E2F5-4FD6-BA85-A9487A79DB30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399" y="1003300"/>
            <a:ext cx="1905001" cy="177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42C2EB86-C54B-49C9-96C8-1D381A9D93C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551" y="4082393"/>
            <a:ext cx="2095501" cy="217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533A7F33-FCDA-43EF-A10C-3BE64F7DCFD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673" y="7163179"/>
            <a:ext cx="2169257" cy="216925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4684424" y="1182458"/>
            <a:ext cx="1905001" cy="1905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sz="2600"/>
              <a:t>Explain the Concept</a:t>
            </a:r>
          </a:p>
        </p:txBody>
      </p:sp>
      <p:sp>
        <p:nvSpPr>
          <p:cNvPr id="180" name="Shape 180"/>
          <p:cNvSpPr/>
          <p:nvPr/>
        </p:nvSpPr>
        <p:spPr>
          <a:xfrm>
            <a:off x="4684424" y="4068882"/>
            <a:ext cx="1905001" cy="1905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2300"/>
              <a:t>Revision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2300"/>
              <a:t>6 Faraaidh of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2300"/>
              <a:t>Tayammum</a:t>
            </a:r>
          </a:p>
        </p:txBody>
      </p:sp>
      <p:sp>
        <p:nvSpPr>
          <p:cNvPr id="181" name="Shape 181"/>
          <p:cNvSpPr/>
          <p:nvPr/>
        </p:nvSpPr>
        <p:spPr>
          <a:xfrm>
            <a:off x="4684424" y="7295306"/>
            <a:ext cx="1905001" cy="1905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Revision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Method</a:t>
            </a:r>
          </a:p>
        </p:txBody>
      </p:sp>
      <p:sp>
        <p:nvSpPr>
          <p:cNvPr id="182" name="Shape 182"/>
          <p:cNvSpPr/>
          <p:nvPr/>
        </p:nvSpPr>
        <p:spPr>
          <a:xfrm>
            <a:off x="7700017" y="1128931"/>
            <a:ext cx="297383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Write topic on the board</a:t>
            </a:r>
          </a:p>
        </p:txBody>
      </p:sp>
      <p:sp>
        <p:nvSpPr>
          <p:cNvPr id="183" name="Shape 183"/>
          <p:cNvSpPr/>
          <p:nvPr/>
        </p:nvSpPr>
        <p:spPr>
          <a:xfrm>
            <a:off x="7700017" y="1729125"/>
            <a:ext cx="394979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Question the learner.</a:t>
            </a:r>
          </a:p>
          <a:p>
            <a:r>
              <a:rPr dirty="0"/>
              <a:t>Bring a picture of </a:t>
            </a:r>
            <a:r>
              <a:rPr dirty="0" smtClean="0"/>
              <a:t>sand</a:t>
            </a:r>
            <a:r>
              <a:rPr lang="en-US" dirty="0" smtClean="0"/>
              <a:t> / drought</a:t>
            </a:r>
            <a:endParaRPr dirty="0"/>
          </a:p>
        </p:txBody>
      </p:sp>
      <p:sp>
        <p:nvSpPr>
          <p:cNvPr id="184" name="Shape 184"/>
          <p:cNvSpPr/>
          <p:nvPr/>
        </p:nvSpPr>
        <p:spPr>
          <a:xfrm>
            <a:off x="7712482" y="2910741"/>
            <a:ext cx="269341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Explain the Definition </a:t>
            </a:r>
          </a:p>
        </p:txBody>
      </p:sp>
      <p:sp>
        <p:nvSpPr>
          <p:cNvPr id="185" name="Shape 185"/>
          <p:cNvSpPr/>
          <p:nvPr/>
        </p:nvSpPr>
        <p:spPr>
          <a:xfrm>
            <a:off x="5183247" y="240198"/>
            <a:ext cx="162585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22222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OUTCOME </a:t>
            </a:r>
          </a:p>
        </p:txBody>
      </p:sp>
      <p:sp>
        <p:nvSpPr>
          <p:cNvPr id="186" name="Shape 186"/>
          <p:cNvSpPr/>
          <p:nvPr/>
        </p:nvSpPr>
        <p:spPr>
          <a:xfrm>
            <a:off x="891622" y="240198"/>
            <a:ext cx="183336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>
                <a:solidFill>
                  <a:srgbClr val="222222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DAY</a:t>
            </a:r>
          </a:p>
        </p:txBody>
      </p:sp>
      <p:sp>
        <p:nvSpPr>
          <p:cNvPr id="187" name="Shape 187"/>
          <p:cNvSpPr/>
          <p:nvPr/>
        </p:nvSpPr>
        <p:spPr>
          <a:xfrm>
            <a:off x="9267366" y="240198"/>
            <a:ext cx="177199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222222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RESOURCES </a:t>
            </a:r>
          </a:p>
        </p:txBody>
      </p:sp>
      <p:sp>
        <p:nvSpPr>
          <p:cNvPr id="188" name="Shape 188"/>
          <p:cNvSpPr/>
          <p:nvPr/>
        </p:nvSpPr>
        <p:spPr>
          <a:xfrm>
            <a:off x="7492715" y="4151432"/>
            <a:ext cx="5321301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Question the learner on the previous lesson </a:t>
            </a:r>
          </a:p>
          <a:p>
            <a:r>
              <a:t>Write the six Faraaidh on the board</a:t>
            </a:r>
          </a:p>
          <a:p>
            <a:r>
              <a:t>Let the learner recap</a:t>
            </a:r>
          </a:p>
        </p:txBody>
      </p:sp>
      <p:sp>
        <p:nvSpPr>
          <p:cNvPr id="189" name="Shape 189"/>
          <p:cNvSpPr/>
          <p:nvPr/>
        </p:nvSpPr>
        <p:spPr>
          <a:xfrm>
            <a:off x="7535334" y="7054006"/>
            <a:ext cx="4336289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Recap</a:t>
            </a:r>
          </a:p>
          <a:p>
            <a:r>
              <a:t>Take the learners outside </a:t>
            </a:r>
          </a:p>
          <a:p>
            <a:r>
              <a:t>Practical demonstration by Muallim </a:t>
            </a:r>
          </a:p>
          <a:p>
            <a:r>
              <a:t>One demonstrate One test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6166" t="16275" r="8893" b="3188"/>
          <a:stretch/>
        </p:blipFill>
        <p:spPr>
          <a:xfrm>
            <a:off x="0" y="0"/>
            <a:ext cx="13004800" cy="10052293"/>
          </a:xfrm>
        </p:spPr>
      </p:pic>
    </p:spTree>
    <p:extLst>
      <p:ext uri="{BB962C8B-B14F-4D97-AF65-F5344CB8AC3E}">
        <p14:creationId xmlns:p14="http://schemas.microsoft.com/office/powerpoint/2010/main" val="2832595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89822"/>
            <a:ext cx="12192000" cy="4521200"/>
          </a:xfrm>
        </p:spPr>
        <p:txBody>
          <a:bodyPr>
            <a:normAutofit/>
          </a:bodyPr>
          <a:lstStyle/>
          <a:p>
            <a:pPr algn="ctr"/>
            <a:r>
              <a:rPr lang="en-US" sz="10000" dirty="0" smtClean="0"/>
              <a:t>Draw up a </a:t>
            </a:r>
            <a:r>
              <a:rPr lang="en-US" sz="10000" smtClean="0"/>
              <a:t>lesson plan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8824084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269" b="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75371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96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Avenir Next</vt:lpstr>
      <vt:lpstr>Avenir Next Demi Bold</vt:lpstr>
      <vt:lpstr>Avenir Next Medium</vt:lpstr>
      <vt:lpstr>DIN Alternate</vt:lpstr>
      <vt:lpstr>DIN Condensed</vt:lpstr>
      <vt:lpstr>Helvetica</vt:lpstr>
      <vt:lpstr>Helvetica Neue</vt:lpstr>
      <vt:lpstr>Traditional Arabic</vt:lpstr>
      <vt:lpstr>New_Template7</vt:lpstr>
      <vt:lpstr>Tayammum</vt:lpstr>
      <vt:lpstr>PowerPoint Presentation</vt:lpstr>
      <vt:lpstr>Outcome </vt:lpstr>
      <vt:lpstr>PowerPoint Presentation</vt:lpstr>
      <vt:lpstr>PowerPoint Presentation</vt:lpstr>
      <vt:lpstr>Draw up a lesson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Tayammum</dc:title>
  <cp:lastModifiedBy>Suhail Wadee</cp:lastModifiedBy>
  <cp:revision>12</cp:revision>
  <dcterms:modified xsi:type="dcterms:W3CDTF">2016-01-22T19:22:05Z</dcterms:modified>
</cp:coreProperties>
</file>