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5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5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8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1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85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7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1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7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4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1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0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F0A7C17B-497B-4E3D-9886-C554D5C7E6B6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27FA4CA-8BCC-4DC4-A63E-2E734B2F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529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AF4A5-386D-4C0C-9673-3202C6546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Where do we go from here?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9E286-7713-4F7C-A174-291AA9D9C6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II Timothy 4:1-5</a:t>
            </a:r>
          </a:p>
        </p:txBody>
      </p:sp>
    </p:spTree>
    <p:extLst>
      <p:ext uri="{BB962C8B-B14F-4D97-AF65-F5344CB8AC3E}">
        <p14:creationId xmlns:p14="http://schemas.microsoft.com/office/powerpoint/2010/main" val="196408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D52CE-9270-4CCD-91CC-A5D18F049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Opening thoughts…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9F0C2-0883-4BD3-B06D-09E7DE606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Where we “were” wasn’t bondage</a:t>
            </a:r>
          </a:p>
          <a:p>
            <a:r>
              <a:rPr lang="en-US" sz="4400" dirty="0"/>
              <a:t>Where we’re going isn’t the Promised Land</a:t>
            </a:r>
          </a:p>
          <a:p>
            <a:r>
              <a:rPr lang="en-US" sz="4400" dirty="0"/>
              <a:t>I think we’re doing a great job while in the dessert</a:t>
            </a:r>
          </a:p>
        </p:txBody>
      </p:sp>
    </p:spTree>
    <p:extLst>
      <p:ext uri="{BB962C8B-B14F-4D97-AF65-F5344CB8AC3E}">
        <p14:creationId xmlns:p14="http://schemas.microsoft.com/office/powerpoint/2010/main" val="5840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7A067-58A2-4921-A6E0-42B730EF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II Timothy 4:1-5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ADA5E-9356-4E52-90B5-1E5978C78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3600" b="0" i="0" dirty="0">
                <a:effectLst/>
                <a:latin typeface="system-ui"/>
              </a:rPr>
              <a:t>I charge thee therefore before God, and the Lord Jesus Christ, who shall judge the quick and the dead at his appearing and his kingdom;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400" b="0" i="0" dirty="0">
                <a:effectLst/>
                <a:latin typeface="system-ui"/>
              </a:rPr>
              <a:t>Preach the word; be instant in season, out of season; reprove, rebuke, exhort with all long suffering and doctrine.</a:t>
            </a:r>
          </a:p>
          <a:p>
            <a:pPr marL="742950" indent="-742950">
              <a:buFont typeface="+mj-lt"/>
              <a:buAutoNum type="arabicParenR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736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7A067-58A2-4921-A6E0-42B730EF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II Timothy 4:1-5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ADA5E-9356-4E52-90B5-1E5978C78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16" y="2011680"/>
            <a:ext cx="11187404" cy="420624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arenR" startAt="3"/>
            </a:pPr>
            <a:r>
              <a:rPr lang="en-US" sz="4400" b="0" i="0" dirty="0">
                <a:effectLst/>
                <a:latin typeface="system-ui"/>
              </a:rPr>
              <a:t>For the time will come when they will not endure sound doctrine; but after their own lusts shall they heap to themselves teachers, having itching ears;</a:t>
            </a:r>
          </a:p>
          <a:p>
            <a:pPr marL="742950" indent="-742950">
              <a:buFont typeface="+mj-lt"/>
              <a:buAutoNum type="arabicParenR" startAt="3"/>
            </a:pPr>
            <a:r>
              <a:rPr lang="en-US" sz="4400" b="0" i="0" dirty="0">
                <a:effectLst/>
                <a:latin typeface="system-ui"/>
              </a:rPr>
              <a:t>And they shall turn away their ears from the truth, and shall be turned unto fables.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0914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7A067-58A2-4921-A6E0-42B730EF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II Timothy 4:1-5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ADA5E-9356-4E52-90B5-1E5978C78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16" y="2011680"/>
            <a:ext cx="11187404" cy="420624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arenR" startAt="5"/>
            </a:pPr>
            <a:r>
              <a:rPr lang="en-US" sz="4400" b="0" i="0" dirty="0">
                <a:effectLst/>
                <a:latin typeface="system-ui"/>
              </a:rPr>
              <a:t>But watch thou in all things, endure afflictions, do the work of an evangelist, make full proof of thy ministry.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2715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0958-43D5-43D5-BAE2-A83D772C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617EE-CC58-4133-8687-595864067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Change isn’t a 4-letter word</a:t>
            </a:r>
          </a:p>
          <a:p>
            <a:r>
              <a:rPr lang="en-US" sz="5400" dirty="0"/>
              <a:t>Traditions aren’t bad (unless they are)</a:t>
            </a:r>
          </a:p>
          <a:p>
            <a:r>
              <a:rPr lang="en-US" sz="5400" dirty="0"/>
              <a:t>Some things must not change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3864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0958-43D5-43D5-BAE2-A83D772C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617EE-CC58-4133-8687-59586406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2011680"/>
            <a:ext cx="10963470" cy="4206240"/>
          </a:xfrm>
        </p:spPr>
        <p:txBody>
          <a:bodyPr>
            <a:normAutofit/>
          </a:bodyPr>
          <a:lstStyle/>
          <a:p>
            <a:r>
              <a:rPr lang="en-US" sz="5400" dirty="0"/>
              <a:t>We need to keep preaching the Word (all of us)</a:t>
            </a:r>
          </a:p>
          <a:p>
            <a:r>
              <a:rPr lang="en-US" sz="5400" dirty="0"/>
              <a:t>We need to prepare ourselves to “go out”</a:t>
            </a:r>
          </a:p>
          <a:p>
            <a:r>
              <a:rPr lang="en-US" sz="5400" dirty="0"/>
              <a:t>We need to use what God has blessed us with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1195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0958-43D5-43D5-BAE2-A83D772C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Where do we go from 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617EE-CC58-4133-8687-595864067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20" y="2011680"/>
            <a:ext cx="10963470" cy="4206240"/>
          </a:xfrm>
        </p:spPr>
        <p:txBody>
          <a:bodyPr>
            <a:normAutofit/>
          </a:bodyPr>
          <a:lstStyle/>
          <a:p>
            <a:r>
              <a:rPr lang="en-US" sz="5400" dirty="0"/>
              <a:t>We need to make sure we’re ready</a:t>
            </a:r>
          </a:p>
          <a:p>
            <a:r>
              <a:rPr lang="en-US" sz="5400" dirty="0"/>
              <a:t>We need to make sure that our family is ready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838077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13</TotalTime>
  <Words>268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Corbel</vt:lpstr>
      <vt:lpstr>system-ui</vt:lpstr>
      <vt:lpstr>Wingdings</vt:lpstr>
      <vt:lpstr>Banded</vt:lpstr>
      <vt:lpstr>Where do we go from here?</vt:lpstr>
      <vt:lpstr>Opening thoughts…</vt:lpstr>
      <vt:lpstr>II Timothy 4:1-5 (KJV)</vt:lpstr>
      <vt:lpstr>II Timothy 4:1-5 (KJV)</vt:lpstr>
      <vt:lpstr>II Timothy 4:1-5 (KJV)</vt:lpstr>
      <vt:lpstr>Where do we go from here?</vt:lpstr>
      <vt:lpstr>Where do we go from here?</vt:lpstr>
      <vt:lpstr>Where do we go from 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do we go from here?</dc:title>
  <dc:creator>Summers Baptist Church</dc:creator>
  <cp:lastModifiedBy>Summers Baptist Church</cp:lastModifiedBy>
  <cp:revision>2</cp:revision>
  <dcterms:created xsi:type="dcterms:W3CDTF">2021-02-07T16:09:42Z</dcterms:created>
  <dcterms:modified xsi:type="dcterms:W3CDTF">2021-02-07T16:23:22Z</dcterms:modified>
</cp:coreProperties>
</file>