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87" r:id="rId3"/>
    <p:sldId id="271" r:id="rId4"/>
    <p:sldId id="282" r:id="rId5"/>
    <p:sldId id="274" r:id="rId6"/>
    <p:sldId id="275" r:id="rId7"/>
    <p:sldId id="278" r:id="rId8"/>
    <p:sldId id="283" r:id="rId9"/>
    <p:sldId id="277" r:id="rId10"/>
    <p:sldId id="279" r:id="rId11"/>
    <p:sldId id="280" r:id="rId12"/>
    <p:sldId id="284" r:id="rId13"/>
    <p:sldId id="285" r:id="rId14"/>
    <p:sldId id="286" r:id="rId15"/>
    <p:sldId id="281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62A5FD-3E1B-4F31-8B55-E756DBA12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6847A-D14B-47DE-AEA6-E99E01CBD9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0A348E9-5CF7-4226-82F0-47406DAE97BA}" type="datetimeFigureOut">
              <a:rPr lang="en-US"/>
              <a:pPr>
                <a:defRPr/>
              </a:pPr>
              <a:t>12/5/2020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4442719-D4F9-45C8-A9FE-6192F39AA5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CC81F8-8B3D-4ECB-BABC-7D8505448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9BD73-2E82-4817-8F31-68715BB22F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A6003-8DFF-45C0-8552-77F4047F6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1ED6567-99F3-4D18-A215-B01A07511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2D6051CF-EA7B-4ABB-9E7D-F6EEDAFBB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DA0848D-D719-489E-BBC1-1DDAF24AE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D651761-DF06-45B3-863F-45BAF9486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AA067E2-054D-4657-BBC4-8D7336BFF1A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33EAA50-7470-4757-A9AB-1C94599DD9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FF56568-02CA-4194-AB9E-13C6760EF0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D9F89A5-9F6F-4312-A03D-C3EB67AFDA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0A2F5E5-CDBD-4966-BB4D-57BC20B1AF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DFDCBA6-87A3-4528-A774-115ED3512C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756B05B-5281-4317-B413-73454C5B23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B839A6E-EFF8-4E78-B498-66041C5F22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97B6C13-9C48-4DD6-AFC6-C284CCDDAB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42AAB45-E418-4C56-8BD2-6C8C83F810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C7D65EB-E8C3-4F7B-830D-E5048E1E95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4A32D68-A593-4A96-A7D6-C4F239132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35AE24C-64E4-4B07-A3C4-057A9C733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5E4A-0F25-44A7-8836-825932FAA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4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8A98A1-18B4-4C98-9AFA-14670F909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4F442F-5E8C-4FBB-A774-626B919CE6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C47CA-FAB8-418C-8AE3-E82AB62E9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DF537EC-92A7-433C-BEFD-69200BD505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8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877E3F-E6EF-4A85-9792-14C3C7067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5D7E8E-D662-4E27-B54D-14B3AC09FA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DD77B-10AF-453E-818F-F0D4491FB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E25133-E84E-47A1-AF9D-FE4C33C8E11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8AD8EC-CF1D-4C03-80D9-EDCDF32E1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B5C001-CAFD-494A-82F1-5F23510F10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9FC4-A747-4509-8BE7-D9DCA659B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7CA7364-2C0E-40FD-A0FB-A2570BC0CB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F55CF7-E6C9-49FD-B934-CC71D1894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F7ED23-0879-4EB4-A178-1D9CAB6082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0035-1044-44EF-8DCE-AD42F1838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BE38DC0-574C-45BD-9DAE-12AC200ED0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D8A7BC-5C8B-4F84-80BF-B35138278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05DDBA6-5CA3-482A-BAFF-531770D881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01FD-F742-405E-9E1E-BED7E21B7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C21DA7E-A6DC-4C91-855C-934100A8EC3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6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BABEE7F-FE6D-4594-810A-638EAAB85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B6D46E7-804B-4881-8F14-8716AD8FD7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9096-E504-458E-8B74-B51276D9B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F3ECF55-5F95-40CD-9D8D-A1358D2A85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8D418-6F35-4D93-A28A-1DAD8E4A3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53EDAD-B8D3-4265-A929-003B373B49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2385-8FF0-4236-9ABA-CFF9816D3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2010655-2238-43C4-BB84-4D79DD6DC1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1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AC3C3C-5D43-459B-98AF-4C35958F4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C90C585-16D7-4D5D-8377-593138CDAE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8E9C-E235-4F60-8788-6E4860FFE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958CB0A-503F-4375-A3AB-3FD28C7E283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B9C3F07-C3D7-473D-A2AB-2923060DF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9B46227-A46E-4DC5-8E20-80A35217C9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B36B-8462-4BE5-818B-65E2F454F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ED5868F-F60F-495D-94EE-785C6533037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62A493-2DF1-4404-8C59-3E97FE177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6B716E-A45D-4071-A9BF-C5CCF85F5E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432E-216E-410D-9F66-ACD1B0565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293E6FD-C1D8-49E4-AE10-99D83327438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C59838A-39CA-45B1-B6F8-8B02578744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856776A-5B5C-45F2-9BD5-BDEE8C175A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97F80D-F373-4B47-98A4-22FA5CE65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FD3A6F5-A7F3-447D-AFB6-959064B86F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A38B95B5-B8C1-421D-9862-B86953DC73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>
                <a:extLst>
                  <a:ext uri="{FF2B5EF4-FFF2-40B4-BE49-F238E27FC236}">
                    <a16:creationId xmlns:a16="http://schemas.microsoft.com/office/drawing/2014/main" id="{8077446E-A152-4D3D-B194-D93A0B1A40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271" name="Freeform 7">
                <a:extLst>
                  <a:ext uri="{FF2B5EF4-FFF2-40B4-BE49-F238E27FC236}">
                    <a16:creationId xmlns:a16="http://schemas.microsoft.com/office/drawing/2014/main" id="{1DE7246A-C5AE-4992-8DD7-E2EF7ACD53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272" name="Freeform 8">
                <a:extLst>
                  <a:ext uri="{FF2B5EF4-FFF2-40B4-BE49-F238E27FC236}">
                    <a16:creationId xmlns:a16="http://schemas.microsoft.com/office/drawing/2014/main" id="{F0DE450F-58D7-48E5-8798-D8C8E97482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4D0E5A4-3DA4-4642-8E65-82AC90E4EF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10">
                <a:extLst>
                  <a:ext uri="{FF2B5EF4-FFF2-40B4-BE49-F238E27FC236}">
                    <a16:creationId xmlns:a16="http://schemas.microsoft.com/office/drawing/2014/main" id="{CF785062-2C1D-445D-BC74-1DC3F2621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275" name="Freeform 11">
              <a:extLst>
                <a:ext uri="{FF2B5EF4-FFF2-40B4-BE49-F238E27FC236}">
                  <a16:creationId xmlns:a16="http://schemas.microsoft.com/office/drawing/2014/main" id="{B73AF2F8-D9C9-4E04-99CD-D8DBAB30D9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F922A4B7-1850-445D-B0E8-D2DA3C096E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DEDADF44-5946-4FE6-B07C-EFE42DF297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98E2AFE1-D649-4614-9079-1B539E1F71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CB3FE32E-E0D6-40CC-9108-0C8748B30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57F123-31BC-4B13-9E5D-5F3C455D48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10134600" cy="3048000"/>
          </a:xfrm>
        </p:spPr>
        <p:txBody>
          <a:bodyPr/>
          <a:lstStyle/>
          <a:p>
            <a:pPr eaLnBrk="1" hangingPunct="1">
              <a:defRPr/>
            </a:pPr>
            <a:br>
              <a:rPr lang="en-US" sz="4400" b="0" u="sng" dirty="0"/>
            </a:br>
            <a:r>
              <a:rPr lang="en-US" sz="5400" dirty="0">
                <a:solidFill>
                  <a:schemeClr val="tx1">
                    <a:lumMod val="95000"/>
                  </a:schemeClr>
                </a:solidFill>
              </a:rPr>
              <a:t>The Shadow Over The Manger</a:t>
            </a:r>
            <a:br>
              <a:rPr lang="en-US" sz="5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95000"/>
                  </a:schemeClr>
                </a:solidFill>
              </a:rPr>
              <a:t>Born To Die</a:t>
            </a:r>
            <a:br>
              <a:rPr lang="en-US" sz="5400" dirty="0">
                <a:solidFill>
                  <a:schemeClr val="tx1">
                    <a:lumMod val="95000"/>
                  </a:schemeClr>
                </a:solidFill>
              </a:rPr>
            </a:br>
            <a:br>
              <a:rPr lang="en-US" sz="48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John 12:23-33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54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BC1EBDC-E7A0-4F85-B0C7-4B93EC80CE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B27C4D44-9077-493E-80ED-1CE90B29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838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4E9A-8927-465F-A0E6-EA99799B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81000"/>
            <a:ext cx="11277600" cy="6324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It Was Acknowledged By Christ Himself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/>
              <a:t>John 12:27</a:t>
            </a:r>
            <a:r>
              <a:rPr lang="en-US" sz="4000" dirty="0"/>
              <a:t> </a:t>
            </a:r>
            <a:r>
              <a:rPr lang="en-US" sz="3600" b="1" baseline="30000" dirty="0"/>
              <a:t>	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b="1" baseline="30000" dirty="0"/>
              <a:t>	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16AF-DC2E-4772-88ED-92AF6C01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11963400" cy="6553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TEXT John 12:23-33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23 </a:t>
            </a:r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And Jesus answered them, saying, The hour is come, that the Son of man should be glorified.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24 </a:t>
            </a:r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Verily, verily, I say unto you, Except a corn of wheat fall into the ground and die, it </a:t>
            </a:r>
            <a:r>
              <a:rPr lang="en-US" sz="4400" b="1" dirty="0" err="1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abideth</a:t>
            </a:r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 alone: but if it die, it bringeth forth much fruit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25 </a:t>
            </a:r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He that loveth his life shall lose it; and he that hateth his life in this world shall keep it unto life eternal.</a:t>
            </a:r>
            <a:r>
              <a:rPr lang="en-US" sz="3600" b="1" baseline="30000" dirty="0"/>
              <a:t>	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b="1" baseline="30000" dirty="0"/>
              <a:t>	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5117-A3E8-4BEE-AAFD-06A2988D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11963400" cy="6553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effectLst/>
                <a:latin typeface="system-ui"/>
              </a:rPr>
              <a:t>26 </a:t>
            </a:r>
            <a:r>
              <a:rPr lang="en-US" sz="4400" b="1" dirty="0">
                <a:effectLst/>
                <a:latin typeface="system-ui"/>
              </a:rPr>
              <a:t>If any man serve me, let him follow me; and where I am, there shall also my servant be: if any man serve me, him will my Father </a:t>
            </a:r>
            <a:r>
              <a:rPr lang="en-US" sz="4400" b="1" dirty="0" err="1">
                <a:effectLst/>
                <a:latin typeface="system-ui"/>
              </a:rPr>
              <a:t>honour</a:t>
            </a:r>
            <a:r>
              <a:rPr lang="en-US" sz="4400" b="1" dirty="0">
                <a:effectLst/>
                <a:latin typeface="system-ui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effectLst/>
                <a:latin typeface="system-ui"/>
              </a:rPr>
              <a:t>27 </a:t>
            </a:r>
            <a:r>
              <a:rPr lang="en-US" sz="4400" b="1" dirty="0">
                <a:effectLst/>
                <a:latin typeface="system-ui"/>
              </a:rPr>
              <a:t>Now is my soul troubled; and what shall I say? Father, save me from this hour: but for this cause came I unto this hour.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effectLst/>
                <a:latin typeface="system-ui"/>
              </a:rPr>
              <a:t>28 </a:t>
            </a:r>
            <a:r>
              <a:rPr lang="en-US" sz="4400" b="1" dirty="0">
                <a:effectLst/>
                <a:latin typeface="system-ui"/>
              </a:rPr>
              <a:t>Father, glorify thy name. Then came there a voice from heaven, saying, I have both glorified it, and will glorify it again.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b="1" baseline="30000" dirty="0"/>
              <a:t>	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b="1" baseline="30000" dirty="0"/>
              <a:t>	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11437-FC70-4E8D-8003-35ECA2D2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04800"/>
            <a:ext cx="11963400" cy="6400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effectLst/>
                <a:latin typeface="system-ui"/>
              </a:rPr>
              <a:t>29 </a:t>
            </a:r>
            <a:r>
              <a:rPr lang="en-US" sz="4400" b="1" dirty="0">
                <a:effectLst/>
                <a:latin typeface="system-ui"/>
              </a:rPr>
              <a:t>The people therefore, that stood by, and heard it, said that it thundered: others said, An angel spake to him.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effectLst/>
                <a:latin typeface="system-ui"/>
              </a:rPr>
              <a:t>30 </a:t>
            </a:r>
            <a:r>
              <a:rPr lang="en-US" sz="4400" b="1" dirty="0">
                <a:effectLst/>
                <a:latin typeface="system-ui"/>
              </a:rPr>
              <a:t>Jesus answered and said, This voice came not because of me, but for your sakes.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effectLst/>
                <a:latin typeface="system-ui"/>
              </a:rPr>
              <a:t>31 </a:t>
            </a:r>
            <a:r>
              <a:rPr lang="en-US" sz="4400" b="1" dirty="0">
                <a:effectLst/>
                <a:latin typeface="system-ui"/>
              </a:rPr>
              <a:t>Now is the judgment of this world: now shall the prince of this world be cast out.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b="1" baseline="30000" dirty="0"/>
              <a:t>	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b="1" baseline="30000" dirty="0"/>
              <a:t>	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E5B9-A942-49C8-B8A0-518E1810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0"/>
            <a:ext cx="11963400" cy="6096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effectLst/>
                <a:latin typeface="system-ui"/>
              </a:rPr>
              <a:t>32 </a:t>
            </a:r>
            <a:r>
              <a:rPr lang="en-US" sz="4400" b="1" dirty="0">
                <a:effectLst/>
                <a:latin typeface="system-ui"/>
              </a:rPr>
              <a:t>And I, if I be lifted up from the earth, will draw all men unto 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b="1" baseline="30000" dirty="0">
                <a:effectLst/>
                <a:latin typeface="system-ui"/>
              </a:rPr>
              <a:t>33 </a:t>
            </a:r>
            <a:r>
              <a:rPr lang="en-US" sz="4400" b="1" dirty="0">
                <a:effectLst/>
                <a:latin typeface="system-ui"/>
              </a:rPr>
              <a:t>This he said, signifying what death he should die.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b="1" baseline="30000" dirty="0"/>
              <a:t>	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b="1" baseline="30000" dirty="0"/>
              <a:t>	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1CC8-2F33-4EC2-94BB-6DAE4709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Why Was Jesus Born to Die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CB4C-D76C-441F-9EA4-D9E7B0D65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11430000" cy="5181600"/>
          </a:xfrm>
        </p:spPr>
        <p:txBody>
          <a:bodyPr/>
          <a:lstStyle/>
          <a:p>
            <a:pPr>
              <a:defRPr/>
            </a:pPr>
            <a:r>
              <a:rPr lang="en-US" sz="4400" b="1" dirty="0"/>
              <a:t>He Was Born to Die Because There Was No Salvation in His Birth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4400" b="1" dirty="0"/>
              <a:t>He Was Born to Die Because God the Son Had to Become a Man to Pay the Price for Our Sin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4400" b="1" dirty="0"/>
              <a:t>He Was Born to Die That We Might Live</a:t>
            </a:r>
            <a:endParaRPr lang="en-US" sz="4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4">
            <a:extLst>
              <a:ext uri="{FF2B5EF4-FFF2-40B4-BE49-F238E27FC236}">
                <a16:creationId xmlns:a16="http://schemas.microsoft.com/office/drawing/2014/main" id="{4299E2C8-8C45-4CE0-AA62-36E1C82271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12192000" cy="6781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E0B6-1B76-436E-BBF4-7CB3BC1F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3400"/>
            <a:ext cx="10972800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It Was Opposed In Eternity Past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Revelation 12:1-5</a:t>
            </a:r>
            <a:r>
              <a:rPr lang="en-US" sz="4400" dirty="0"/>
              <a:t>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4000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84DA-CE63-4679-B66E-AC38E9155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3400"/>
            <a:ext cx="10972800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It Was Decreed Before Creation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Revelation 13:8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Acts 2:23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1 Peter 1:18-20</a:t>
            </a:r>
            <a:r>
              <a:rPr lang="en-US" sz="4400" dirty="0"/>
              <a:t>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4000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0948-8CA0-4E77-9051-AD349AACD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"/>
            <a:ext cx="11353800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It Was Declared In the Garden Of Eden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Genesis 3:15</a:t>
            </a:r>
            <a:r>
              <a:rPr lang="en-US" sz="4400" dirty="0"/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000" b="1" dirty="0"/>
              <a:t> 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9BD5-BBB5-43D0-9F24-FE931D7F4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11277600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It Was Foretold By The Prophets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Psalm 22:16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Isaiah 53:5-6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E393-A030-404B-955B-8854D28B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"/>
            <a:ext cx="11353800" cy="617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It Was Announced By John The Baptist</a:t>
            </a:r>
            <a:r>
              <a:rPr lang="en-US" sz="4000" dirty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John 1:29</a:t>
            </a:r>
            <a:endParaRPr lang="en-US" sz="4400" dirty="0"/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4000" dirty="0"/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2D19-EB43-4EE1-94F2-733D1CE2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33400"/>
            <a:ext cx="11963400" cy="617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It Was Proclaimed At His Birth</a:t>
            </a:r>
            <a:r>
              <a:rPr lang="en-US" sz="4000" dirty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Matthew 1:21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Luke 2:10-12</a:t>
            </a:r>
            <a:r>
              <a:rPr lang="en-US" sz="4400" dirty="0"/>
              <a:t>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4000" dirty="0"/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4F20A-9397-47AF-BB67-A4827DDC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1000"/>
            <a:ext cx="11734800" cy="6324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800" b="1" dirty="0"/>
              <a:t>It Was Pictured By The Gifts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/>
              <a:t>Matthew 2:1, 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5">
      <a:dk1>
        <a:srgbClr val="5C1F00"/>
      </a:dk1>
      <a:lt1>
        <a:srgbClr val="FFFFFF"/>
      </a:lt1>
      <a:dk2>
        <a:srgbClr val="8C0000"/>
      </a:dk2>
      <a:lt2>
        <a:srgbClr val="DFD293"/>
      </a:lt2>
      <a:accent1>
        <a:srgbClr val="FF6845"/>
      </a:accent1>
      <a:accent2>
        <a:srgbClr val="BE7960"/>
      </a:accent2>
      <a:accent3>
        <a:srgbClr val="C5AAAA"/>
      </a:accent3>
      <a:accent4>
        <a:srgbClr val="DADADA"/>
      </a:accent4>
      <a:accent5>
        <a:srgbClr val="FFB9B0"/>
      </a:accent5>
      <a:accent6>
        <a:srgbClr val="AC6D56"/>
      </a:accent6>
      <a:hlink>
        <a:srgbClr val="FFFFCC"/>
      </a:hlink>
      <a:folHlink>
        <a:srgbClr val="FFCC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1064</TotalTime>
  <Words>452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Garamond</vt:lpstr>
      <vt:lpstr>Arial</vt:lpstr>
      <vt:lpstr>Wingdings</vt:lpstr>
      <vt:lpstr>Calibri</vt:lpstr>
      <vt:lpstr>system-ui</vt:lpstr>
      <vt:lpstr>Stream</vt:lpstr>
      <vt:lpstr> The Shadow Over The Manger Born To Die  John 12:23-33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Why Was Jesus Born to Die </vt:lpstr>
    </vt:vector>
  </TitlesOfParts>
  <Company>Bethlem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Sermon</dc:title>
  <dc:creator>Paul Young</dc:creator>
  <cp:lastModifiedBy>Summers Baptist Church</cp:lastModifiedBy>
  <cp:revision>85</cp:revision>
  <dcterms:created xsi:type="dcterms:W3CDTF">2005-12-05T18:33:46Z</dcterms:created>
  <dcterms:modified xsi:type="dcterms:W3CDTF">2020-12-06T04:45:50Z</dcterms:modified>
</cp:coreProperties>
</file>