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894" r:id="rId2"/>
    <p:sldId id="1229" r:id="rId3"/>
    <p:sldId id="677" r:id="rId4"/>
    <p:sldId id="1357" r:id="rId5"/>
    <p:sldId id="1358" r:id="rId6"/>
    <p:sldId id="676" r:id="rId7"/>
    <p:sldId id="1232" r:id="rId8"/>
    <p:sldId id="1233" r:id="rId9"/>
    <p:sldId id="708" r:id="rId10"/>
    <p:sldId id="1231" r:id="rId11"/>
    <p:sldId id="1132" r:id="rId12"/>
    <p:sldId id="1191" r:id="rId13"/>
    <p:sldId id="1204" r:id="rId14"/>
    <p:sldId id="1205" r:id="rId15"/>
    <p:sldId id="1206" r:id="rId16"/>
    <p:sldId id="979" r:id="rId17"/>
    <p:sldId id="1207" r:id="rId18"/>
    <p:sldId id="1115" r:id="rId19"/>
    <p:sldId id="1116" r:id="rId20"/>
    <p:sldId id="1208" r:id="rId21"/>
    <p:sldId id="1117" r:id="rId22"/>
    <p:sldId id="1203" r:id="rId23"/>
    <p:sldId id="1119" r:id="rId24"/>
    <p:sldId id="1120" r:id="rId25"/>
    <p:sldId id="1121" r:id="rId26"/>
    <p:sldId id="1166" r:id="rId27"/>
    <p:sldId id="1193" r:id="rId28"/>
    <p:sldId id="1186" r:id="rId29"/>
    <p:sldId id="1189" r:id="rId30"/>
    <p:sldId id="1190" r:id="rId31"/>
    <p:sldId id="1177" r:id="rId32"/>
    <p:sldId id="1179" r:id="rId33"/>
    <p:sldId id="1197" r:id="rId34"/>
    <p:sldId id="1199" r:id="rId35"/>
    <p:sldId id="1200" r:id="rId36"/>
    <p:sldId id="1201" r:id="rId37"/>
    <p:sldId id="1182" r:id="rId38"/>
    <p:sldId id="1183" r:id="rId39"/>
    <p:sldId id="988" r:id="rId40"/>
    <p:sldId id="678" r:id="rId41"/>
    <p:sldId id="1196" r:id="rId42"/>
    <p:sldId id="1359" r:id="rId43"/>
    <p:sldId id="1198" r:id="rId44"/>
    <p:sldId id="1360" r:id="rId45"/>
    <p:sldId id="1361" r:id="rId46"/>
    <p:sldId id="1362" r:id="rId47"/>
    <p:sldId id="1366" r:id="rId48"/>
    <p:sldId id="1367" r:id="rId49"/>
    <p:sldId id="1372" r:id="rId50"/>
    <p:sldId id="1369" r:id="rId51"/>
    <p:sldId id="1370" r:id="rId52"/>
    <p:sldId id="730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6348" autoAdjust="0"/>
    <p:restoredTop sz="94660"/>
  </p:normalViewPr>
  <p:slideViewPr>
    <p:cSldViewPr>
      <p:cViewPr varScale="1">
        <p:scale>
          <a:sx n="49" d="100"/>
          <a:sy n="49" d="100"/>
        </p:scale>
        <p:origin x="58" y="8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09C8-2108-42EB-A06E-5A9180A2A300}" type="datetimeFigureOut">
              <a:rPr lang="en-CA" smtClean="0"/>
              <a:t>2018-06-23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560-E4D2-4870-ACBF-63ECCBBDAD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658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09C8-2108-42EB-A06E-5A9180A2A300}" type="datetimeFigureOut">
              <a:rPr lang="en-CA" smtClean="0"/>
              <a:t>2018-06-23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560-E4D2-4870-ACBF-63ECCBBDAD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241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09C8-2108-42EB-A06E-5A9180A2A300}" type="datetimeFigureOut">
              <a:rPr lang="en-CA" smtClean="0"/>
              <a:t>2018-06-23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560-E4D2-4870-ACBF-63ECCBBDAD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745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09C8-2108-42EB-A06E-5A9180A2A300}" type="datetimeFigureOut">
              <a:rPr lang="en-CA" smtClean="0"/>
              <a:t>2018-06-23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560-E4D2-4870-ACBF-63ECCBBDAD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648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09C8-2108-42EB-A06E-5A9180A2A300}" type="datetimeFigureOut">
              <a:rPr lang="en-CA" smtClean="0"/>
              <a:t>2018-06-23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560-E4D2-4870-ACBF-63ECCBBDAD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754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09C8-2108-42EB-A06E-5A9180A2A300}" type="datetimeFigureOut">
              <a:rPr lang="en-CA" smtClean="0"/>
              <a:t>2018-06-23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560-E4D2-4870-ACBF-63ECCBBDAD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1307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09C8-2108-42EB-A06E-5A9180A2A300}" type="datetimeFigureOut">
              <a:rPr lang="en-CA" smtClean="0"/>
              <a:t>2018-06-23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560-E4D2-4870-ACBF-63ECCBBDAD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94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09C8-2108-42EB-A06E-5A9180A2A300}" type="datetimeFigureOut">
              <a:rPr lang="en-CA" smtClean="0"/>
              <a:t>2018-06-23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560-E4D2-4870-ACBF-63ECCBBDAD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702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09C8-2108-42EB-A06E-5A9180A2A300}" type="datetimeFigureOut">
              <a:rPr lang="en-CA" smtClean="0"/>
              <a:t>2018-06-23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560-E4D2-4870-ACBF-63ECCBBDAD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020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09C8-2108-42EB-A06E-5A9180A2A300}" type="datetimeFigureOut">
              <a:rPr lang="en-CA" smtClean="0"/>
              <a:t>2018-06-23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560-E4D2-4870-ACBF-63ECCBBDAD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887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09C8-2108-42EB-A06E-5A9180A2A300}" type="datetimeFigureOut">
              <a:rPr lang="en-CA" smtClean="0"/>
              <a:t>2018-06-23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560-E4D2-4870-ACBF-63ECCBBDAD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525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409C8-2108-42EB-A06E-5A9180A2A300}" type="datetimeFigureOut">
              <a:rPr lang="en-CA" smtClean="0"/>
              <a:t>2018-06-23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7A560-E4D2-4870-ACBF-63ECCBBDAD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2256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3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3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9.jpeg"/><Relationship Id="rId7" Type="http://schemas.openxmlformats.org/officeDocument/2006/relationships/image" Target="../media/image3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1.png"/><Relationship Id="rId10" Type="http://schemas.openxmlformats.org/officeDocument/2006/relationships/image" Target="../media/image24.jpeg"/><Relationship Id="rId4" Type="http://schemas.openxmlformats.org/officeDocument/2006/relationships/image" Target="../media/image20.png"/><Relationship Id="rId9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9.jpeg"/><Relationship Id="rId7" Type="http://schemas.openxmlformats.org/officeDocument/2006/relationships/image" Target="../media/image3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21.png"/><Relationship Id="rId10" Type="http://schemas.openxmlformats.org/officeDocument/2006/relationships/image" Target="../media/image24.jpeg"/><Relationship Id="rId4" Type="http://schemas.openxmlformats.org/officeDocument/2006/relationships/image" Target="../media/image20.png"/><Relationship Id="rId9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9.jpeg"/><Relationship Id="rId7" Type="http://schemas.openxmlformats.org/officeDocument/2006/relationships/image" Target="../media/image4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24.jpeg"/><Relationship Id="rId5" Type="http://schemas.openxmlformats.org/officeDocument/2006/relationships/image" Target="../media/image21.png"/><Relationship Id="rId10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8.png"/><Relationship Id="rId7" Type="http://schemas.openxmlformats.org/officeDocument/2006/relationships/image" Target="../media/image3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24.jpeg"/><Relationship Id="rId5" Type="http://schemas.openxmlformats.org/officeDocument/2006/relationships/image" Target="../media/image21.png"/><Relationship Id="rId10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8.png"/><Relationship Id="rId7" Type="http://schemas.openxmlformats.org/officeDocument/2006/relationships/image" Target="../media/image4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24.jpeg"/><Relationship Id="rId5" Type="http://schemas.openxmlformats.org/officeDocument/2006/relationships/image" Target="../media/image21.png"/><Relationship Id="rId10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9.jpeg"/><Relationship Id="rId7" Type="http://schemas.openxmlformats.org/officeDocument/2006/relationships/image" Target="../media/image3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764704"/>
            <a:ext cx="2520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9600" b="1" spc="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</a:t>
            </a:r>
            <a:r>
              <a:rPr lang="en-CA" sz="9600" b="1" spc="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</a:t>
            </a:r>
            <a:endParaRPr lang="en-CA" sz="7200" b="1" spc="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70462" y="764704"/>
            <a:ext cx="3153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9600" b="1" spc="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</a:t>
            </a:r>
            <a:r>
              <a:rPr lang="en-CA" sz="9600" b="1" spc="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</a:t>
            </a:r>
            <a:r>
              <a:rPr lang="en-CA" sz="9600" b="1" spc="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</a:t>
            </a:r>
            <a:endParaRPr lang="en-CA" sz="6600" b="1" spc="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23728" y="4521113"/>
            <a:ext cx="49685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</a:t>
            </a:r>
          </a:p>
          <a:p>
            <a:pPr algn="ctr">
              <a:spcAft>
                <a:spcPts val="600"/>
              </a:spcAft>
            </a:pPr>
            <a:r>
              <a:rPr lang="en-CA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Donald Joyce</a:t>
            </a:r>
            <a:endParaRPr lang="en-CA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357" b="1654"/>
          <a:stretch/>
        </p:blipFill>
        <p:spPr>
          <a:xfrm>
            <a:off x="467544" y="2564904"/>
            <a:ext cx="2160240" cy="32631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77475" y="2879247"/>
            <a:ext cx="2142997" cy="29260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7624" y="1988840"/>
            <a:ext cx="6840760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3100" b="1" spc="3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</a:t>
            </a:r>
            <a:r>
              <a:rPr lang="en-CA" sz="13100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</a:t>
            </a:r>
            <a:r>
              <a:rPr lang="en-CA" sz="13100" b="1" spc="3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</a:t>
            </a:r>
            <a:r>
              <a:rPr lang="en-CA" sz="13100" b="1" spc="3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</a:t>
            </a: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5CAD7AC4-AF60-4513-A101-F946A44DC0A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151"/>
            </a:avLst>
          </a:prstGeom>
          <a:blipFill>
            <a:blip r:embed="rId4"/>
            <a:tile tx="0" ty="0" sx="100000" sy="100000" flip="none" algn="tl"/>
          </a:blip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0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ame 14">
            <a:extLst>
              <a:ext uri="{FF2B5EF4-FFF2-40B4-BE49-F238E27FC236}">
                <a16:creationId xmlns:a16="http://schemas.microsoft.com/office/drawing/2014/main" id="{03F46027-824B-47A0-B0BB-6E35BB8E9DA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151"/>
            </a:avLst>
          </a:prstGeom>
          <a:blipFill>
            <a:blip r:embed="rId2"/>
            <a:tile tx="0" ty="0" sx="100000" sy="100000" flip="none" algn="tl"/>
          </a:blip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2872" y="4653717"/>
            <a:ext cx="288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By:</a:t>
            </a:r>
          </a:p>
          <a:p>
            <a:r>
              <a:rPr lang="en-C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Donald Joyce</a:t>
            </a:r>
          </a:p>
        </p:txBody>
      </p:sp>
      <p:sp>
        <p:nvSpPr>
          <p:cNvPr id="7" name="Oval 6"/>
          <p:cNvSpPr/>
          <p:nvPr/>
        </p:nvSpPr>
        <p:spPr>
          <a:xfrm>
            <a:off x="7164288" y="5192326"/>
            <a:ext cx="1908212" cy="1585918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</a:t>
            </a:r>
            <a:r>
              <a:rPr lang="en-C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n-C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</a:t>
            </a:r>
            <a:r>
              <a:rPr lang="en-CA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-C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 </a:t>
            </a:r>
            <a:r>
              <a:rPr lang="en-CA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</a:t>
            </a:r>
            <a:r>
              <a:rPr lang="en-C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n-C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-CA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400" y="764704"/>
            <a:ext cx="49336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Where Do You Want To Go?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35"/>
          <a:stretch/>
        </p:blipFill>
        <p:spPr>
          <a:xfrm>
            <a:off x="5224987" y="3680247"/>
            <a:ext cx="1336363" cy="19025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t="11021" r="27162" b="46659"/>
          <a:stretch/>
        </p:blipFill>
        <p:spPr>
          <a:xfrm rot="16200000" flipV="1">
            <a:off x="3681426" y="3861765"/>
            <a:ext cx="2365851" cy="13542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8177" t="25545" r="33723" b="37401"/>
          <a:stretch/>
        </p:blipFill>
        <p:spPr>
          <a:xfrm rot="582035">
            <a:off x="5324139" y="937634"/>
            <a:ext cx="2043327" cy="11805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7480" t="18503" r="4329"/>
          <a:stretch/>
        </p:blipFill>
        <p:spPr>
          <a:xfrm rot="21113652">
            <a:off x="5282625" y="2157455"/>
            <a:ext cx="1736148" cy="11656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786" t="1939" r="1905" b="1939"/>
          <a:stretch/>
        </p:blipFill>
        <p:spPr>
          <a:xfrm rot="21011174">
            <a:off x="6894571" y="1275700"/>
            <a:ext cx="1549868" cy="11656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t="5960"/>
          <a:stretch/>
        </p:blipFill>
        <p:spPr>
          <a:xfrm rot="651263">
            <a:off x="6467574" y="2482405"/>
            <a:ext cx="1990224" cy="12020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5254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4183" t="7409" r="6265" b="48225"/>
          <a:stretch/>
        </p:blipFill>
        <p:spPr>
          <a:xfrm>
            <a:off x="1115616" y="4725144"/>
            <a:ext cx="5600139" cy="1290503"/>
          </a:xfrm>
          <a:prstGeom prst="rect">
            <a:avLst/>
          </a:prstGeom>
        </p:spPr>
      </p:pic>
      <p:pic>
        <p:nvPicPr>
          <p:cNvPr id="12" name="Picture 2" descr="\\10.1.1.231\file\06英語教師 (English Department)\Donald\img-413114821\img-413114821-000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5" t="56635" r="78759" b="12991"/>
          <a:stretch/>
        </p:blipFill>
        <p:spPr bwMode="auto">
          <a:xfrm>
            <a:off x="-43511" y="2052190"/>
            <a:ext cx="1619748" cy="305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103"/>
          <a:stretch/>
        </p:blipFill>
        <p:spPr>
          <a:xfrm>
            <a:off x="6768141" y="4181315"/>
            <a:ext cx="2340363" cy="10876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clrChange>
              <a:clrFrom>
                <a:srgbClr val="7F7F7F"/>
              </a:clrFrom>
              <a:clrTo>
                <a:srgbClr val="7F7F7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7615" y="2675516"/>
            <a:ext cx="4840841" cy="2429034"/>
          </a:xfrm>
          <a:prstGeom prst="rect">
            <a:avLst/>
          </a:prstGeom>
        </p:spPr>
      </p:pic>
      <p:sp>
        <p:nvSpPr>
          <p:cNvPr id="10" name="Speech Bubble: Rectangle with Corners Rounded 9"/>
          <p:cNvSpPr/>
          <p:nvPr/>
        </p:nvSpPr>
        <p:spPr>
          <a:xfrm>
            <a:off x="35495" y="44624"/>
            <a:ext cx="9064961" cy="1224136"/>
          </a:xfrm>
          <a:prstGeom prst="wedgeRoundRectCallout">
            <a:avLst>
              <a:gd name="adj1" fmla="val 33306"/>
              <a:gd name="adj2" fmla="val 97668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Dad, I am bored.</a:t>
            </a:r>
          </a:p>
        </p:txBody>
      </p:sp>
      <p:sp>
        <p:nvSpPr>
          <p:cNvPr id="2" name="Oval 1"/>
          <p:cNvSpPr/>
          <p:nvPr/>
        </p:nvSpPr>
        <p:spPr>
          <a:xfrm>
            <a:off x="766363" y="2869638"/>
            <a:ext cx="1296144" cy="115212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613" y="2348880"/>
            <a:ext cx="2673470" cy="454938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318011" y="3428934"/>
            <a:ext cx="1240621" cy="115212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88224" y="3013830"/>
            <a:ext cx="2636119" cy="3873723"/>
          </a:xfrm>
          <a:prstGeom prst="rect">
            <a:avLst/>
          </a:prstGeom>
        </p:spPr>
      </p:pic>
      <p:pic>
        <p:nvPicPr>
          <p:cNvPr id="17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331119" y="1207949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517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76268 0.00069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25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4183" t="7409" r="6265" b="48225"/>
          <a:stretch/>
        </p:blipFill>
        <p:spPr>
          <a:xfrm>
            <a:off x="1115616" y="4725144"/>
            <a:ext cx="5600139" cy="1290503"/>
          </a:xfrm>
          <a:prstGeom prst="rect">
            <a:avLst/>
          </a:prstGeom>
        </p:spPr>
      </p:pic>
      <p:pic>
        <p:nvPicPr>
          <p:cNvPr id="12" name="Picture 2" descr="\\10.1.1.231\file\06英語教師 (English Department)\Donald\img-413114821\img-413114821-000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5" t="56635" r="78759" b="12991"/>
          <a:stretch/>
        </p:blipFill>
        <p:spPr bwMode="auto">
          <a:xfrm>
            <a:off x="-43511" y="2052190"/>
            <a:ext cx="1619748" cy="305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103"/>
          <a:stretch/>
        </p:blipFill>
        <p:spPr>
          <a:xfrm>
            <a:off x="6768141" y="4181315"/>
            <a:ext cx="2340363" cy="10876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clrChange>
              <a:clrFrom>
                <a:srgbClr val="7F7F7F"/>
              </a:clrFrom>
              <a:clrTo>
                <a:srgbClr val="7F7F7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7615" y="2675516"/>
            <a:ext cx="4840841" cy="2429034"/>
          </a:xfrm>
          <a:prstGeom prst="rect">
            <a:avLst/>
          </a:prstGeom>
        </p:spPr>
      </p:pic>
      <p:sp>
        <p:nvSpPr>
          <p:cNvPr id="13" name="Speech Bubble: Rectangle with Corners Rounded 12"/>
          <p:cNvSpPr/>
          <p:nvPr/>
        </p:nvSpPr>
        <p:spPr>
          <a:xfrm>
            <a:off x="35495" y="44622"/>
            <a:ext cx="9064961" cy="2097301"/>
          </a:xfrm>
          <a:prstGeom prst="wedgeRoundRectCallout">
            <a:avLst>
              <a:gd name="adj1" fmla="val 35267"/>
              <a:gd name="adj2" fmla="val 78384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want to go somewhere.</a:t>
            </a:r>
          </a:p>
        </p:txBody>
      </p:sp>
      <p:sp>
        <p:nvSpPr>
          <p:cNvPr id="2" name="Oval 1"/>
          <p:cNvSpPr/>
          <p:nvPr/>
        </p:nvSpPr>
        <p:spPr>
          <a:xfrm>
            <a:off x="766363" y="2980717"/>
            <a:ext cx="1285357" cy="936104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" name="Oval 3"/>
          <p:cNvSpPr/>
          <p:nvPr/>
        </p:nvSpPr>
        <p:spPr>
          <a:xfrm>
            <a:off x="7308304" y="3502584"/>
            <a:ext cx="1296144" cy="936104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88224" y="3013830"/>
            <a:ext cx="2636119" cy="38737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613" y="2348880"/>
            <a:ext cx="2673470" cy="4549383"/>
          </a:xfrm>
          <a:prstGeom prst="rect">
            <a:avLst/>
          </a:prstGeom>
        </p:spPr>
      </p:pic>
      <p:pic>
        <p:nvPicPr>
          <p:cNvPr id="16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1242494" y="1135941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074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4.44444E-6 L 0.5908 4.44444E-6 L 0.0276 0.16342 L 0.53715 0.1618 L 0.53715 0.16203 " pathEditMode="relative" rAng="0" ptsTypes="AAAAA">
                                      <p:cBhvr>
                                        <p:cTn id="6" dur="6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62" y="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7480" t="18503" r="4329"/>
          <a:stretch/>
        </p:blipFill>
        <p:spPr>
          <a:xfrm>
            <a:off x="2555776" y="2144296"/>
            <a:ext cx="4354609" cy="29236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Oval 10"/>
          <p:cNvSpPr/>
          <p:nvPr/>
        </p:nvSpPr>
        <p:spPr>
          <a:xfrm>
            <a:off x="6804248" y="3528726"/>
            <a:ext cx="1656184" cy="134905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46"/>
          <a:stretch/>
        </p:blipFill>
        <p:spPr>
          <a:xfrm flipH="1">
            <a:off x="5801527" y="2897561"/>
            <a:ext cx="3674342" cy="396044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899592" y="2969471"/>
            <a:ext cx="1872208" cy="1656184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0020"/>
          <a:stretch/>
        </p:blipFill>
        <p:spPr>
          <a:xfrm>
            <a:off x="-29530" y="2391038"/>
            <a:ext cx="3731744" cy="4466963"/>
          </a:xfrm>
          <a:prstGeom prst="rect">
            <a:avLst/>
          </a:prstGeom>
        </p:spPr>
      </p:pic>
      <p:sp>
        <p:nvSpPr>
          <p:cNvPr id="9" name="Speech Bubble: Rectangle with Corners Rounded 8"/>
          <p:cNvSpPr/>
          <p:nvPr/>
        </p:nvSpPr>
        <p:spPr>
          <a:xfrm>
            <a:off x="35495" y="44624"/>
            <a:ext cx="9064961" cy="2088232"/>
          </a:xfrm>
          <a:prstGeom prst="wedgeRoundRectCallout">
            <a:avLst>
              <a:gd name="adj1" fmla="val -27786"/>
              <a:gd name="adj2" fmla="val 62193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Do you want to go to the park?</a:t>
            </a:r>
          </a:p>
        </p:txBody>
      </p:sp>
      <p:pic>
        <p:nvPicPr>
          <p:cNvPr id="12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-460969" y="1135941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825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0.00208 L 0.95347 0.00208 L 0.26406 0.16088 L 0.65938 0.16088 " pathEditMode="relative" rAng="0" ptsTypes="AAAA">
                                      <p:cBhvr>
                                        <p:cTn id="6" dur="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26" y="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7480" t="18503" r="4329"/>
          <a:stretch/>
        </p:blipFill>
        <p:spPr>
          <a:xfrm>
            <a:off x="2555776" y="2144296"/>
            <a:ext cx="4354609" cy="29236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5" name="Oval 14"/>
          <p:cNvSpPr/>
          <p:nvPr/>
        </p:nvSpPr>
        <p:spPr>
          <a:xfrm>
            <a:off x="6701687" y="3518218"/>
            <a:ext cx="1614729" cy="149495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57"/>
          <a:stretch/>
        </p:blipFill>
        <p:spPr>
          <a:xfrm flipH="1">
            <a:off x="5659445" y="2708920"/>
            <a:ext cx="3816424" cy="414908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827584" y="3055148"/>
            <a:ext cx="1872207" cy="17283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58083" y="1991595"/>
            <a:ext cx="4254019" cy="4866405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35495" y="44624"/>
            <a:ext cx="9064961" cy="1224136"/>
          </a:xfrm>
          <a:prstGeom prst="wedgeRoundRectCallout">
            <a:avLst>
              <a:gd name="adj1" fmla="val 31379"/>
              <a:gd name="adj2" fmla="val 111933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No, I do not.</a:t>
            </a:r>
          </a:p>
        </p:txBody>
      </p:sp>
      <p:pic>
        <p:nvPicPr>
          <p:cNvPr id="9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1173887" y="1207949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349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22222E-6 L 0.56823 -0.00185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0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7480" t="18503" r="4329"/>
          <a:stretch/>
        </p:blipFill>
        <p:spPr>
          <a:xfrm>
            <a:off x="2555776" y="2144296"/>
            <a:ext cx="4354609" cy="29236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5" name="Oval 14"/>
          <p:cNvSpPr/>
          <p:nvPr/>
        </p:nvSpPr>
        <p:spPr>
          <a:xfrm>
            <a:off x="6701687" y="3518218"/>
            <a:ext cx="1614729" cy="149495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57"/>
          <a:stretch/>
        </p:blipFill>
        <p:spPr>
          <a:xfrm flipH="1">
            <a:off x="5659445" y="2708920"/>
            <a:ext cx="3816424" cy="414908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827584" y="3055148"/>
            <a:ext cx="1872207" cy="17283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58083" y="1991595"/>
            <a:ext cx="4254019" cy="4866405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35495" y="44624"/>
            <a:ext cx="9064961" cy="1224136"/>
          </a:xfrm>
          <a:prstGeom prst="wedgeRoundRectCallout">
            <a:avLst>
              <a:gd name="adj1" fmla="val 31379"/>
              <a:gd name="adj2" fmla="val 111933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park is boring.</a:t>
            </a:r>
          </a:p>
        </p:txBody>
      </p:sp>
      <p:pic>
        <p:nvPicPr>
          <p:cNvPr id="9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-28921" y="1207949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301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22222E-6 L 0.83351 -0.0018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6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8177" t="25545" r="33723" b="37401"/>
          <a:stretch/>
        </p:blipFill>
        <p:spPr>
          <a:xfrm>
            <a:off x="2389721" y="2214608"/>
            <a:ext cx="4630429" cy="26752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Oval 2"/>
          <p:cNvSpPr/>
          <p:nvPr/>
        </p:nvSpPr>
        <p:spPr>
          <a:xfrm>
            <a:off x="6804248" y="3501008"/>
            <a:ext cx="1656184" cy="146754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46"/>
          <a:stretch/>
        </p:blipFill>
        <p:spPr>
          <a:xfrm flipH="1">
            <a:off x="5801527" y="2897561"/>
            <a:ext cx="3674342" cy="396044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115616" y="3148200"/>
            <a:ext cx="1656184" cy="146754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0020"/>
          <a:stretch/>
        </p:blipFill>
        <p:spPr>
          <a:xfrm>
            <a:off x="-29530" y="2391038"/>
            <a:ext cx="3731744" cy="4466963"/>
          </a:xfrm>
          <a:prstGeom prst="rect">
            <a:avLst/>
          </a:prstGeom>
        </p:spPr>
      </p:pic>
      <p:sp>
        <p:nvSpPr>
          <p:cNvPr id="9" name="Speech Bubble: Rectangle with Corners Rounded 8"/>
          <p:cNvSpPr/>
          <p:nvPr/>
        </p:nvSpPr>
        <p:spPr>
          <a:xfrm>
            <a:off x="35495" y="44624"/>
            <a:ext cx="9064961" cy="2088232"/>
          </a:xfrm>
          <a:prstGeom prst="wedgeRoundRectCallout">
            <a:avLst>
              <a:gd name="adj1" fmla="val -27786"/>
              <a:gd name="adj2" fmla="val 62193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Let’s go to </a:t>
            </a:r>
          </a:p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library.</a:t>
            </a:r>
          </a:p>
        </p:txBody>
      </p:sp>
      <p:pic>
        <p:nvPicPr>
          <p:cNvPr id="8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1677943" y="1135941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181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0.00069 L 0.49479 0.0037 L -0.01459 0.15625 L 0.47812 0.15625 " pathEditMode="relative" rAng="0" ptsTypes="AAAA">
                                      <p:cBhvr>
                                        <p:cTn id="6" dur="5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24" y="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8177" t="25545" r="33723" b="37401"/>
          <a:stretch/>
        </p:blipFill>
        <p:spPr>
          <a:xfrm>
            <a:off x="2389721" y="2214608"/>
            <a:ext cx="4630429" cy="26752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Oval 2"/>
          <p:cNvSpPr/>
          <p:nvPr/>
        </p:nvSpPr>
        <p:spPr>
          <a:xfrm>
            <a:off x="6804248" y="3501008"/>
            <a:ext cx="1656184" cy="146754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46"/>
          <a:stretch/>
        </p:blipFill>
        <p:spPr>
          <a:xfrm flipH="1">
            <a:off x="5801527" y="2897561"/>
            <a:ext cx="3674342" cy="396044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115616" y="3148200"/>
            <a:ext cx="1656184" cy="146754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0020"/>
          <a:stretch/>
        </p:blipFill>
        <p:spPr>
          <a:xfrm>
            <a:off x="-29530" y="2391038"/>
            <a:ext cx="3731744" cy="4466963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35495" y="44624"/>
            <a:ext cx="9064961" cy="2088232"/>
          </a:xfrm>
          <a:prstGeom prst="wedgeRoundRectCallout">
            <a:avLst>
              <a:gd name="adj1" fmla="val 33201"/>
              <a:gd name="adj2" fmla="val 86551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don’t want to go to the library.</a:t>
            </a:r>
          </a:p>
        </p:txBody>
      </p:sp>
      <p:pic>
        <p:nvPicPr>
          <p:cNvPr id="9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-460969" y="1135941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345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95 1.11111E-6 L 0.21302 0.15648 L 0.72135 0.15116 " pathEditMode="relative" rAng="0" ptsTypes="AAAA">
                                      <p:cBhvr>
                                        <p:cTn id="6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00" y="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86" t="1939" r="1905" b="1939"/>
          <a:stretch/>
        </p:blipFill>
        <p:spPr>
          <a:xfrm>
            <a:off x="2843808" y="2360320"/>
            <a:ext cx="3910264" cy="29408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Speech Bubble: Rectangle with Corners Rounded 5"/>
          <p:cNvSpPr/>
          <p:nvPr/>
        </p:nvSpPr>
        <p:spPr>
          <a:xfrm>
            <a:off x="35495" y="44624"/>
            <a:ext cx="9064961" cy="2088232"/>
          </a:xfrm>
          <a:prstGeom prst="wedgeRoundRectCallout">
            <a:avLst>
              <a:gd name="adj1" fmla="val -26525"/>
              <a:gd name="adj2" fmla="val 61586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Do you want to go to the toy store?</a:t>
            </a:r>
          </a:p>
        </p:txBody>
      </p:sp>
      <p:sp>
        <p:nvSpPr>
          <p:cNvPr id="9" name="Oval 8"/>
          <p:cNvSpPr/>
          <p:nvPr/>
        </p:nvSpPr>
        <p:spPr>
          <a:xfrm>
            <a:off x="6804248" y="3614740"/>
            <a:ext cx="1656184" cy="122413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8"/>
          <a:stretch/>
        </p:blipFill>
        <p:spPr>
          <a:xfrm flipH="1">
            <a:off x="5724127" y="2924945"/>
            <a:ext cx="3689319" cy="39330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0020"/>
          <a:stretch/>
        </p:blipFill>
        <p:spPr>
          <a:xfrm>
            <a:off x="-29530" y="2391038"/>
            <a:ext cx="3731744" cy="4466963"/>
          </a:xfrm>
          <a:prstGeom prst="rect">
            <a:avLst/>
          </a:prstGeom>
        </p:spPr>
      </p:pic>
      <p:pic>
        <p:nvPicPr>
          <p:cNvPr id="10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-460969" y="1135941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36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0.00046 L 0.94514 -0.00093 L 0.14132 0.15925 L 0.77361 0.15439 " pathEditMode="relative" rAng="0" ptsTypes="AAAA">
                                      <p:cBhvr>
                                        <p:cTn id="6" dur="7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309" y="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786" t="1939" r="1905" b="1939"/>
          <a:stretch/>
        </p:blipFill>
        <p:spPr>
          <a:xfrm>
            <a:off x="2843808" y="2360320"/>
            <a:ext cx="3910264" cy="29408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Speech Bubble: Rectangle with Corners Rounded 5"/>
          <p:cNvSpPr/>
          <p:nvPr/>
        </p:nvSpPr>
        <p:spPr>
          <a:xfrm>
            <a:off x="35495" y="44624"/>
            <a:ext cx="9064961" cy="1224136"/>
          </a:xfrm>
          <a:prstGeom prst="wedgeRoundRectCallout">
            <a:avLst>
              <a:gd name="adj1" fmla="val 32920"/>
              <a:gd name="adj2" fmla="val 123345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No, I do not.</a:t>
            </a:r>
          </a:p>
        </p:txBody>
      </p:sp>
      <p:sp>
        <p:nvSpPr>
          <p:cNvPr id="2" name="Oval 1"/>
          <p:cNvSpPr/>
          <p:nvPr/>
        </p:nvSpPr>
        <p:spPr>
          <a:xfrm>
            <a:off x="6804248" y="3614740"/>
            <a:ext cx="1656184" cy="1224136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10"/>
          <a:stretch/>
        </p:blipFill>
        <p:spPr>
          <a:xfrm flipH="1">
            <a:off x="5801527" y="2897560"/>
            <a:ext cx="3569361" cy="39604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58083" y="1991595"/>
            <a:ext cx="4254019" cy="4866405"/>
          </a:xfrm>
          <a:prstGeom prst="rect">
            <a:avLst/>
          </a:prstGeom>
        </p:spPr>
      </p:pic>
      <p:pic>
        <p:nvPicPr>
          <p:cNvPr id="8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1173887" y="1207949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536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22222E-6 L 0.56823 -0.00185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0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ame 14">
            <a:extLst>
              <a:ext uri="{FF2B5EF4-FFF2-40B4-BE49-F238E27FC236}">
                <a16:creationId xmlns:a16="http://schemas.microsoft.com/office/drawing/2014/main" id="{03F46027-824B-47A0-B0BB-6E35BB8E9DA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151"/>
            </a:avLst>
          </a:prstGeom>
          <a:blipFill>
            <a:blip r:embed="rId2"/>
            <a:tile tx="0" ty="0" sx="100000" sy="100000" flip="none" algn="tl"/>
          </a:blip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2872" y="4653717"/>
            <a:ext cx="288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By:</a:t>
            </a:r>
          </a:p>
          <a:p>
            <a:r>
              <a:rPr lang="en-C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Donald Joyce</a:t>
            </a:r>
          </a:p>
        </p:txBody>
      </p:sp>
      <p:sp>
        <p:nvSpPr>
          <p:cNvPr id="7" name="Oval 6"/>
          <p:cNvSpPr/>
          <p:nvPr/>
        </p:nvSpPr>
        <p:spPr>
          <a:xfrm>
            <a:off x="7164288" y="5192326"/>
            <a:ext cx="1908212" cy="1585918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</a:t>
            </a:r>
            <a:r>
              <a:rPr lang="en-C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n-C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</a:t>
            </a:r>
            <a:r>
              <a:rPr lang="en-CA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-C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 </a:t>
            </a:r>
            <a:r>
              <a:rPr lang="en-CA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</a:t>
            </a:r>
            <a:r>
              <a:rPr lang="en-C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n-C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-CA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400" y="764704"/>
            <a:ext cx="49336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Where Do You Want To Go?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35"/>
          <a:stretch/>
        </p:blipFill>
        <p:spPr>
          <a:xfrm>
            <a:off x="5224987" y="3680247"/>
            <a:ext cx="1336363" cy="19025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t="11021" r="27162" b="46659"/>
          <a:stretch/>
        </p:blipFill>
        <p:spPr>
          <a:xfrm rot="16200000" flipV="1">
            <a:off x="3681426" y="3861765"/>
            <a:ext cx="2365851" cy="13542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8177" t="25545" r="33723" b="37401"/>
          <a:stretch/>
        </p:blipFill>
        <p:spPr>
          <a:xfrm rot="582035">
            <a:off x="5324139" y="937634"/>
            <a:ext cx="2043327" cy="11805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7480" t="18503" r="4329"/>
          <a:stretch/>
        </p:blipFill>
        <p:spPr>
          <a:xfrm rot="21113652">
            <a:off x="5282625" y="2157455"/>
            <a:ext cx="1736148" cy="11656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786" t="1939" r="1905" b="1939"/>
          <a:stretch/>
        </p:blipFill>
        <p:spPr>
          <a:xfrm rot="21011174">
            <a:off x="6894571" y="1275700"/>
            <a:ext cx="1549868" cy="11656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t="5960"/>
          <a:stretch/>
        </p:blipFill>
        <p:spPr>
          <a:xfrm rot="651263">
            <a:off x="6467574" y="2482405"/>
            <a:ext cx="1990224" cy="12020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7735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786" t="1939" r="1905" b="1939"/>
          <a:stretch/>
        </p:blipFill>
        <p:spPr>
          <a:xfrm>
            <a:off x="2843808" y="2360320"/>
            <a:ext cx="3910264" cy="29408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6804248" y="3614740"/>
            <a:ext cx="1656184" cy="1224136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10"/>
          <a:stretch/>
        </p:blipFill>
        <p:spPr>
          <a:xfrm flipH="1">
            <a:off x="5801527" y="2897560"/>
            <a:ext cx="3569361" cy="39604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58083" y="1991595"/>
            <a:ext cx="4254019" cy="4866405"/>
          </a:xfrm>
          <a:prstGeom prst="rect">
            <a:avLst/>
          </a:prstGeom>
        </p:spPr>
      </p:pic>
      <p:sp>
        <p:nvSpPr>
          <p:cNvPr id="7" name="Speech Bubble: Rectangle with Corners Rounded 6"/>
          <p:cNvSpPr/>
          <p:nvPr/>
        </p:nvSpPr>
        <p:spPr>
          <a:xfrm>
            <a:off x="35495" y="44624"/>
            <a:ext cx="9064961" cy="2088232"/>
          </a:xfrm>
          <a:prstGeom prst="wedgeRoundRectCallout">
            <a:avLst>
              <a:gd name="adj1" fmla="val 33201"/>
              <a:gd name="adj2" fmla="val 86551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toy store </a:t>
            </a:r>
          </a:p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 boring.</a:t>
            </a:r>
          </a:p>
        </p:txBody>
      </p:sp>
      <p:pic>
        <p:nvPicPr>
          <p:cNvPr id="9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1101879" y="1135941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956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44444E-6 L 0.62621 4.44444E-6 L 0.075 0.16875 L 0.49635 0.15972 " pathEditMode="relative" rAng="0" ptsTypes="AAAA">
                                      <p:cBhvr>
                                        <p:cTn id="6" dur="6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02" y="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5"/>
          <p:cNvSpPr/>
          <p:nvPr/>
        </p:nvSpPr>
        <p:spPr>
          <a:xfrm>
            <a:off x="35495" y="44624"/>
            <a:ext cx="9064961" cy="1224764"/>
          </a:xfrm>
          <a:prstGeom prst="wedgeRoundRectCallout">
            <a:avLst>
              <a:gd name="adj1" fmla="val -30588"/>
              <a:gd name="adj2" fmla="val 139622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Let’s go to the zoo.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5960"/>
          <a:stretch/>
        </p:blipFill>
        <p:spPr>
          <a:xfrm>
            <a:off x="2650023" y="2349000"/>
            <a:ext cx="4291802" cy="25920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Oval 10"/>
          <p:cNvSpPr/>
          <p:nvPr/>
        </p:nvSpPr>
        <p:spPr>
          <a:xfrm>
            <a:off x="6732240" y="3573016"/>
            <a:ext cx="1865133" cy="13680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8"/>
          <a:stretch/>
        </p:blipFill>
        <p:spPr>
          <a:xfrm flipH="1">
            <a:off x="5724127" y="2924945"/>
            <a:ext cx="3689319" cy="393305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00238" y="2772135"/>
            <a:ext cx="1872208" cy="187220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0020"/>
          <a:stretch/>
        </p:blipFill>
        <p:spPr>
          <a:xfrm>
            <a:off x="-29530" y="2391038"/>
            <a:ext cx="3731744" cy="4466963"/>
          </a:xfrm>
          <a:prstGeom prst="rect">
            <a:avLst/>
          </a:prstGeom>
        </p:spPr>
      </p:pic>
      <p:pic>
        <p:nvPicPr>
          <p:cNvPr id="8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-172937" y="1207949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467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8651 -0.00301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47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5787339" y="3504885"/>
            <a:ext cx="1184966" cy="106782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5960"/>
          <a:stretch/>
        </p:blipFill>
        <p:spPr>
          <a:xfrm>
            <a:off x="2650023" y="2349000"/>
            <a:ext cx="4291802" cy="25920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Oval 7"/>
          <p:cNvSpPr/>
          <p:nvPr/>
        </p:nvSpPr>
        <p:spPr>
          <a:xfrm>
            <a:off x="6683822" y="3645024"/>
            <a:ext cx="1744314" cy="115740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57"/>
          <a:stretch/>
        </p:blipFill>
        <p:spPr>
          <a:xfrm flipH="1">
            <a:off x="5659445" y="2708920"/>
            <a:ext cx="3816424" cy="4149080"/>
          </a:xfrm>
          <a:prstGeom prst="rect">
            <a:avLst/>
          </a:prstGeom>
        </p:spPr>
      </p:pic>
      <p:sp>
        <p:nvSpPr>
          <p:cNvPr id="6" name="Speech Bubble: Rectangle with Corners Rounded 5"/>
          <p:cNvSpPr/>
          <p:nvPr/>
        </p:nvSpPr>
        <p:spPr>
          <a:xfrm>
            <a:off x="35495" y="44624"/>
            <a:ext cx="9064961" cy="2088232"/>
          </a:xfrm>
          <a:prstGeom prst="wedgeRoundRectCallout">
            <a:avLst>
              <a:gd name="adj1" fmla="val 33201"/>
              <a:gd name="adj2" fmla="val 86551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don’t want to go </a:t>
            </a:r>
          </a:p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 the zoo.</a:t>
            </a:r>
          </a:p>
        </p:txBody>
      </p:sp>
      <p:sp>
        <p:nvSpPr>
          <p:cNvPr id="2" name="Oval 1"/>
          <p:cNvSpPr/>
          <p:nvPr/>
        </p:nvSpPr>
        <p:spPr>
          <a:xfrm>
            <a:off x="827584" y="3055148"/>
            <a:ext cx="1872207" cy="172831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58083" y="1991595"/>
            <a:ext cx="4254019" cy="4866405"/>
          </a:xfrm>
          <a:prstGeom prst="rect">
            <a:avLst/>
          </a:prstGeom>
        </p:spPr>
      </p:pic>
      <p:pic>
        <p:nvPicPr>
          <p:cNvPr id="9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115095" y="1166117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831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0.00278 L 0.83507 0.00579 L 0.15747 0.15995 L 0.65521 0.15347 " pathEditMode="relative" rAng="0" ptsTypes="AAAA">
                                      <p:cBhvr>
                                        <p:cTn id="6" dur="6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40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183" t="7409" r="6265" b="48225"/>
          <a:stretch/>
        </p:blipFill>
        <p:spPr>
          <a:xfrm>
            <a:off x="1115616" y="4725144"/>
            <a:ext cx="5600139" cy="1290503"/>
          </a:xfrm>
          <a:prstGeom prst="rect">
            <a:avLst/>
          </a:prstGeom>
        </p:spPr>
      </p:pic>
      <p:pic>
        <p:nvPicPr>
          <p:cNvPr id="8" name="Picture 2" descr="\\10.1.1.231\file\06英語教師 (English Department)\Donald\img-413114821\img-413114821-000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5" t="56635" r="78759" b="12991"/>
          <a:stretch/>
        </p:blipFill>
        <p:spPr bwMode="auto">
          <a:xfrm>
            <a:off x="-43511" y="2052190"/>
            <a:ext cx="1619748" cy="305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103"/>
          <a:stretch/>
        </p:blipFill>
        <p:spPr>
          <a:xfrm>
            <a:off x="6768141" y="4181315"/>
            <a:ext cx="2340363" cy="10876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7F7F7F"/>
              </a:clrFrom>
              <a:clrTo>
                <a:srgbClr val="7F7F7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7615" y="2675516"/>
            <a:ext cx="4840841" cy="2429034"/>
          </a:xfrm>
          <a:prstGeom prst="rect">
            <a:avLst/>
          </a:prstGeom>
        </p:spPr>
      </p:pic>
      <p:sp>
        <p:nvSpPr>
          <p:cNvPr id="6" name="Speech Bubble: Rectangle with Corners Rounded 5"/>
          <p:cNvSpPr/>
          <p:nvPr/>
        </p:nvSpPr>
        <p:spPr>
          <a:xfrm>
            <a:off x="35495" y="44624"/>
            <a:ext cx="9064961" cy="2088232"/>
          </a:xfrm>
          <a:prstGeom prst="wedgeRoundRectCallout">
            <a:avLst>
              <a:gd name="adj1" fmla="val -30168"/>
              <a:gd name="adj2" fmla="val 64018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Where do you </a:t>
            </a:r>
          </a:p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want to go?</a:t>
            </a:r>
          </a:p>
        </p:txBody>
      </p:sp>
      <p:sp>
        <p:nvSpPr>
          <p:cNvPr id="11" name="Oval 10"/>
          <p:cNvSpPr/>
          <p:nvPr/>
        </p:nvSpPr>
        <p:spPr>
          <a:xfrm>
            <a:off x="755995" y="3051337"/>
            <a:ext cx="1278436" cy="864096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613" y="2406958"/>
            <a:ext cx="2560026" cy="43765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95040" y="3013830"/>
            <a:ext cx="2728289" cy="3742594"/>
          </a:xfrm>
          <a:prstGeom prst="rect">
            <a:avLst/>
          </a:prstGeom>
        </p:spPr>
      </p:pic>
      <p:pic>
        <p:nvPicPr>
          <p:cNvPr id="12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979191" y="1135941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501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4799E-17 2.52619E-17 L 0.65833 0.00324 L 0.05104 0.16181 L 0.55087 0.16366 " pathEditMode="relative" rAng="0" ptsTypes="AAAA">
                                      <p:cBhvr>
                                        <p:cTn id="6" dur="5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17" y="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2100778"/>
            <a:ext cx="3171080" cy="28082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Speech Bubble: Rectangle with Corners Rounded 5"/>
          <p:cNvSpPr/>
          <p:nvPr/>
        </p:nvSpPr>
        <p:spPr>
          <a:xfrm>
            <a:off x="35495" y="44624"/>
            <a:ext cx="9064961" cy="2088232"/>
          </a:xfrm>
          <a:prstGeom prst="wedgeRoundRectCallout">
            <a:avLst>
              <a:gd name="adj1" fmla="val 31540"/>
              <a:gd name="adj2" fmla="val 75034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want to go to </a:t>
            </a:r>
          </a:p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moon!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96552" y="2060848"/>
            <a:ext cx="4295775" cy="4791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7401"/>
          <a:stretch/>
        </p:blipFill>
        <p:spPr>
          <a:xfrm flipH="1">
            <a:off x="5436096" y="2897561"/>
            <a:ext cx="3923222" cy="3960439"/>
          </a:xfrm>
          <a:prstGeom prst="rect">
            <a:avLst/>
          </a:prstGeom>
        </p:spPr>
      </p:pic>
      <p:pic>
        <p:nvPicPr>
          <p:cNvPr id="7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691159" y="1207949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931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0.70608 2.22222E-6 L 0.1309 0.15301 L 0.57153 0.15486 " pathEditMode="relative" rAng="0" ptsTypes="AAAA">
                                      <p:cBhvr>
                                        <p:cTn id="6" dur="5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5" y="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4183" t="7409" r="6265" b="48225"/>
          <a:stretch/>
        </p:blipFill>
        <p:spPr>
          <a:xfrm>
            <a:off x="1115616" y="4725144"/>
            <a:ext cx="5600139" cy="1290503"/>
          </a:xfrm>
          <a:prstGeom prst="rect">
            <a:avLst/>
          </a:prstGeom>
        </p:spPr>
      </p:pic>
      <p:pic>
        <p:nvPicPr>
          <p:cNvPr id="10" name="Picture 2" descr="\\10.1.1.231\file\06英語教師 (English Department)\Donald\img-413114821\img-413114821-000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5" t="56635" r="78759" b="12991"/>
          <a:stretch/>
        </p:blipFill>
        <p:spPr bwMode="auto">
          <a:xfrm>
            <a:off x="-43511" y="2052190"/>
            <a:ext cx="1619748" cy="305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103"/>
          <a:stretch/>
        </p:blipFill>
        <p:spPr>
          <a:xfrm>
            <a:off x="6768141" y="4181315"/>
            <a:ext cx="2340363" cy="10876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7F7F7F"/>
              </a:clrFrom>
              <a:clrTo>
                <a:srgbClr val="7F7F7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7615" y="2675516"/>
            <a:ext cx="4840841" cy="2429034"/>
          </a:xfrm>
          <a:prstGeom prst="rect">
            <a:avLst/>
          </a:prstGeom>
        </p:spPr>
      </p:pic>
      <p:sp>
        <p:nvSpPr>
          <p:cNvPr id="6" name="Speech Bubble: Rectangle with Corners Rounded 5"/>
          <p:cNvSpPr/>
          <p:nvPr/>
        </p:nvSpPr>
        <p:spPr>
          <a:xfrm>
            <a:off x="35495" y="44624"/>
            <a:ext cx="9064961" cy="2088232"/>
          </a:xfrm>
          <a:prstGeom prst="wedgeRoundRectCallout">
            <a:avLst>
              <a:gd name="adj1" fmla="val -30665"/>
              <a:gd name="adj2" fmla="val 67475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How can we go to the moon?</a:t>
            </a:r>
          </a:p>
        </p:txBody>
      </p:sp>
      <p:sp>
        <p:nvSpPr>
          <p:cNvPr id="14" name="Oval 13"/>
          <p:cNvSpPr/>
          <p:nvPr/>
        </p:nvSpPr>
        <p:spPr>
          <a:xfrm>
            <a:off x="629268" y="3077691"/>
            <a:ext cx="1278436" cy="864096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2809" y="2234569"/>
            <a:ext cx="2768173" cy="46508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30242" y="2924944"/>
            <a:ext cx="2793085" cy="3831480"/>
          </a:xfrm>
          <a:prstGeom prst="rect">
            <a:avLst/>
          </a:prstGeom>
        </p:spPr>
      </p:pic>
      <p:pic>
        <p:nvPicPr>
          <p:cNvPr id="15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259111" y="1166117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053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4 0.00116 L 0.79705 -0.00023 L 0.1625 0.14884 L 0.59219 0.15208 " pathEditMode="relative" rAng="0" ptsTypes="AAAA">
                                      <p:cBhvr>
                                        <p:cTn id="6" dur="6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31" y="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183" t="7409" r="6265" b="48225"/>
          <a:stretch/>
        </p:blipFill>
        <p:spPr>
          <a:xfrm>
            <a:off x="1115616" y="4725144"/>
            <a:ext cx="5600139" cy="1290503"/>
          </a:xfrm>
          <a:prstGeom prst="rect">
            <a:avLst/>
          </a:prstGeom>
        </p:spPr>
      </p:pic>
      <p:pic>
        <p:nvPicPr>
          <p:cNvPr id="8" name="Picture 2" descr="\\10.1.1.231\file\06英語教師 (English Department)\Donald\img-413114821\img-413114821-000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5" t="56635" r="78759" b="12991"/>
          <a:stretch/>
        </p:blipFill>
        <p:spPr bwMode="auto">
          <a:xfrm>
            <a:off x="-43511" y="2052190"/>
            <a:ext cx="1619748" cy="305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103"/>
          <a:stretch/>
        </p:blipFill>
        <p:spPr>
          <a:xfrm>
            <a:off x="6768141" y="4181315"/>
            <a:ext cx="2340363" cy="10876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7F7F7F"/>
              </a:clrFrom>
              <a:clrTo>
                <a:srgbClr val="7F7F7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7615" y="2675516"/>
            <a:ext cx="4840841" cy="2429034"/>
          </a:xfrm>
          <a:prstGeom prst="rect">
            <a:avLst/>
          </a:prstGeom>
        </p:spPr>
      </p:pic>
      <p:sp>
        <p:nvSpPr>
          <p:cNvPr id="11" name="Speech Bubble: Rectangle with Corners Rounded 10"/>
          <p:cNvSpPr/>
          <p:nvPr/>
        </p:nvSpPr>
        <p:spPr>
          <a:xfrm>
            <a:off x="35495" y="44624"/>
            <a:ext cx="9064961" cy="2088232"/>
          </a:xfrm>
          <a:prstGeom prst="wedgeRoundRectCallout">
            <a:avLst>
              <a:gd name="adj1" fmla="val 36843"/>
              <a:gd name="adj2" fmla="val 72064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 can fly in </a:t>
            </a:r>
          </a:p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my rocket!</a:t>
            </a:r>
          </a:p>
        </p:txBody>
      </p:sp>
      <p:sp>
        <p:nvSpPr>
          <p:cNvPr id="14" name="Oval 13"/>
          <p:cNvSpPr/>
          <p:nvPr/>
        </p:nvSpPr>
        <p:spPr>
          <a:xfrm>
            <a:off x="7024448" y="3576328"/>
            <a:ext cx="1206428" cy="864096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3" name="Oval 12"/>
          <p:cNvSpPr/>
          <p:nvPr/>
        </p:nvSpPr>
        <p:spPr>
          <a:xfrm>
            <a:off x="794095" y="3013844"/>
            <a:ext cx="1331036" cy="864096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1654" y="2175537"/>
            <a:ext cx="2953007" cy="47398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820"/>
          <a:stretch/>
        </p:blipFill>
        <p:spPr>
          <a:xfrm flipH="1">
            <a:off x="6084168" y="3068960"/>
            <a:ext cx="2752377" cy="37199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394" y="1844139"/>
            <a:ext cx="4967149" cy="5473293"/>
          </a:xfrm>
          <a:prstGeom prst="rect">
            <a:avLst/>
          </a:prstGeom>
        </p:spPr>
      </p:pic>
      <p:pic>
        <p:nvPicPr>
          <p:cNvPr id="12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1123207" y="1135941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952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-1.11111E-6 L 0.62222 0.00278 L 0.07743 0.15695 L 0.54409 0.15 " pathEditMode="relative" rAng="0" ptsTypes="AAAA">
                                      <p:cBhvr>
                                        <p:cTn id="6" dur="6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46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183" t="7409" r="6265" b="48225"/>
          <a:stretch/>
        </p:blipFill>
        <p:spPr>
          <a:xfrm>
            <a:off x="1115616" y="4725144"/>
            <a:ext cx="5600139" cy="1290503"/>
          </a:xfrm>
          <a:prstGeom prst="rect">
            <a:avLst/>
          </a:prstGeom>
        </p:spPr>
      </p:pic>
      <p:pic>
        <p:nvPicPr>
          <p:cNvPr id="8" name="Picture 2" descr="\\10.1.1.231\file\06英語教師 (English Department)\Donald\img-413114821\img-413114821-000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5" t="56635" r="78759" b="12991"/>
          <a:stretch/>
        </p:blipFill>
        <p:spPr bwMode="auto">
          <a:xfrm>
            <a:off x="-43511" y="2052190"/>
            <a:ext cx="1619748" cy="305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103"/>
          <a:stretch/>
        </p:blipFill>
        <p:spPr>
          <a:xfrm>
            <a:off x="6768141" y="4181315"/>
            <a:ext cx="2340363" cy="10876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7F7F7F"/>
              </a:clrFrom>
              <a:clrTo>
                <a:srgbClr val="7F7F7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7615" y="2675516"/>
            <a:ext cx="4840841" cy="2429034"/>
          </a:xfrm>
          <a:prstGeom prst="rect">
            <a:avLst/>
          </a:prstGeom>
        </p:spPr>
      </p:pic>
      <p:sp>
        <p:nvSpPr>
          <p:cNvPr id="12" name="Speech Bubble: Rectangle with Corners Rounded 11"/>
          <p:cNvSpPr/>
          <p:nvPr/>
        </p:nvSpPr>
        <p:spPr>
          <a:xfrm>
            <a:off x="35495" y="44624"/>
            <a:ext cx="9064961" cy="1224764"/>
          </a:xfrm>
          <a:prstGeom prst="wedgeRoundRectCallout">
            <a:avLst>
              <a:gd name="adj1" fmla="val 35862"/>
              <a:gd name="adj2" fmla="val 120711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Get in!</a:t>
            </a:r>
          </a:p>
        </p:txBody>
      </p:sp>
      <p:sp>
        <p:nvSpPr>
          <p:cNvPr id="2" name="Oval 1"/>
          <p:cNvSpPr/>
          <p:nvPr/>
        </p:nvSpPr>
        <p:spPr>
          <a:xfrm>
            <a:off x="794095" y="3013844"/>
            <a:ext cx="1331036" cy="864096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494" y="2287969"/>
            <a:ext cx="2795314" cy="462742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092280" y="3426237"/>
            <a:ext cx="1072689" cy="108012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820"/>
          <a:stretch/>
        </p:blipFill>
        <p:spPr>
          <a:xfrm flipH="1">
            <a:off x="6084168" y="3068960"/>
            <a:ext cx="2752377" cy="37199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394" y="1844139"/>
            <a:ext cx="4967149" cy="5473293"/>
          </a:xfrm>
          <a:prstGeom prst="rect">
            <a:avLst/>
          </a:prstGeom>
        </p:spPr>
      </p:pic>
      <p:pic>
        <p:nvPicPr>
          <p:cNvPr id="13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2614047" y="1207949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140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22222E-6 L 0.27448 0.00116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15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183" t="7409" r="6265" b="48225"/>
          <a:stretch/>
        </p:blipFill>
        <p:spPr>
          <a:xfrm>
            <a:off x="258519" y="4725144"/>
            <a:ext cx="5600139" cy="1290503"/>
          </a:xfrm>
          <a:prstGeom prst="rect">
            <a:avLst/>
          </a:prstGeom>
        </p:spPr>
      </p:pic>
      <p:pic>
        <p:nvPicPr>
          <p:cNvPr id="8" name="Picture 2" descr="\\10.1.1.231\file\06英語教師 (English Department)\Donald\img-413114821\img-413114821-000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5" t="56635" r="78759" b="12991"/>
          <a:stretch/>
        </p:blipFill>
        <p:spPr bwMode="auto">
          <a:xfrm>
            <a:off x="-504132" y="2052190"/>
            <a:ext cx="1619748" cy="305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103"/>
          <a:stretch/>
        </p:blipFill>
        <p:spPr>
          <a:xfrm>
            <a:off x="5911044" y="4181315"/>
            <a:ext cx="2340363" cy="10876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7F7F7F"/>
              </a:clrFrom>
              <a:clrTo>
                <a:srgbClr val="7F7F7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0518" y="2675516"/>
            <a:ext cx="4840841" cy="242903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124" y="2586181"/>
            <a:ext cx="3475021" cy="43712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014" b="2690"/>
          <a:stretch/>
        </p:blipFill>
        <p:spPr>
          <a:xfrm flipH="1">
            <a:off x="6463557" y="2489200"/>
            <a:ext cx="2716954" cy="4368799"/>
          </a:xfrm>
          <a:prstGeom prst="rect">
            <a:avLst/>
          </a:prstGeom>
        </p:spPr>
      </p:pic>
      <p:sp>
        <p:nvSpPr>
          <p:cNvPr id="20" name="Speech Bubble: Rectangle with Corners Rounded 19"/>
          <p:cNvSpPr/>
          <p:nvPr/>
        </p:nvSpPr>
        <p:spPr>
          <a:xfrm>
            <a:off x="35495" y="44623"/>
            <a:ext cx="9064961" cy="2083851"/>
          </a:xfrm>
          <a:prstGeom prst="wedgeRoundRectCallout">
            <a:avLst>
              <a:gd name="adj1" fmla="val 34582"/>
              <a:gd name="adj2" fmla="val 73334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Where are you going?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1880" y="2647952"/>
            <a:ext cx="3822523" cy="38773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34" y="1844824"/>
            <a:ext cx="4967149" cy="5473293"/>
          </a:xfrm>
          <a:prstGeom prst="rect">
            <a:avLst/>
          </a:prstGeom>
        </p:spPr>
      </p:pic>
      <p:pic>
        <p:nvPicPr>
          <p:cNvPr id="11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835175" y="1135941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901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023 L 0.67153 -0.00023 L 0.17864 0.1632 L 0.44045 0.16158 " pathEditMode="relative" rAng="0" ptsTypes="AA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28" y="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\\10.1.1.231\file\06英語教師 (English Department)\Donald\img-413114821\img-413114821-0001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5" t="56635" r="78759" b="12991"/>
          <a:stretch/>
        </p:blipFill>
        <p:spPr bwMode="auto">
          <a:xfrm>
            <a:off x="-504132" y="2052190"/>
            <a:ext cx="1619748" cy="305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83" t="7409" r="6265" b="48225"/>
          <a:stretch/>
        </p:blipFill>
        <p:spPr>
          <a:xfrm>
            <a:off x="258519" y="4725144"/>
            <a:ext cx="5600139" cy="12905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103"/>
          <a:stretch/>
        </p:blipFill>
        <p:spPr>
          <a:xfrm>
            <a:off x="5911044" y="4181315"/>
            <a:ext cx="2340363" cy="10876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7F7F7F"/>
              </a:clrFrom>
              <a:clrTo>
                <a:srgbClr val="7F7F7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0518" y="2675516"/>
            <a:ext cx="4840841" cy="2429034"/>
          </a:xfrm>
          <a:prstGeom prst="rect">
            <a:avLst/>
          </a:prstGeom>
        </p:spPr>
      </p:pic>
      <p:sp>
        <p:nvSpPr>
          <p:cNvPr id="20" name="Speech Bubble: Rectangle with Corners Rounded 19"/>
          <p:cNvSpPr/>
          <p:nvPr/>
        </p:nvSpPr>
        <p:spPr>
          <a:xfrm>
            <a:off x="35495" y="44624"/>
            <a:ext cx="9064961" cy="2088232"/>
          </a:xfrm>
          <a:prstGeom prst="wedgeRoundRectCallout">
            <a:avLst>
              <a:gd name="adj1" fmla="val 12586"/>
              <a:gd name="adj2" fmla="val 102456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 are going to </a:t>
            </a:r>
          </a:p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moon!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40082" y="2510365"/>
            <a:ext cx="2468127" cy="43902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124" y="2586181"/>
            <a:ext cx="3475021" cy="43712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1880" y="2647952"/>
            <a:ext cx="3822523" cy="38773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34" y="1844824"/>
            <a:ext cx="4967149" cy="5473293"/>
          </a:xfrm>
          <a:prstGeom prst="rect">
            <a:avLst/>
          </a:prstGeom>
        </p:spPr>
      </p:pic>
      <p:pic>
        <p:nvPicPr>
          <p:cNvPr id="12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547143" y="1135941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047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11111E-6 L 0.72916 -0.00278 L 0.1552 0.15255 L 0.57291 0.1544 " pathEditMode="relative" rAng="0" ptsTypes="AAAA">
                                      <p:cBhvr>
                                        <p:cTn id="6" dur="6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58" y="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C:\Users\Dizzy Donald.DizzyDonald-PC\Desktop\balckboard 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73"/>
          <a:stretch/>
        </p:blipFill>
        <p:spPr bwMode="auto">
          <a:xfrm>
            <a:off x="0" y="59873"/>
            <a:ext cx="9144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539552" y="3168659"/>
            <a:ext cx="1080120" cy="119510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3" name="Picture 4" descr="D:\WE CAN READ\WCR ART Characters\img-414165701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t="464" r="12423" b="6994"/>
          <a:stretch/>
        </p:blipFill>
        <p:spPr bwMode="auto">
          <a:xfrm flipH="1">
            <a:off x="-9818" y="2776371"/>
            <a:ext cx="2670305" cy="418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971601" y="476672"/>
            <a:ext cx="7344815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8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Let’s </a:t>
            </a:r>
          </a:p>
          <a:p>
            <a:pPr algn="ctr"/>
            <a:r>
              <a:rPr lang="en-CA" sz="115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Talk!</a:t>
            </a:r>
          </a:p>
        </p:txBody>
      </p:sp>
    </p:spTree>
    <p:extLst>
      <p:ext uri="{BB962C8B-B14F-4D97-AF65-F5344CB8AC3E}">
        <p14:creationId xmlns:p14="http://schemas.microsoft.com/office/powerpoint/2010/main" val="103436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\\10.1.1.231\file\06英語教師 (English Department)\Donald\img-413114821\img-413114821-0001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5" t="56635" r="78759" b="12991"/>
          <a:stretch/>
        </p:blipFill>
        <p:spPr bwMode="auto">
          <a:xfrm>
            <a:off x="-504132" y="2052190"/>
            <a:ext cx="1619748" cy="305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83" t="7409" r="6265" b="48225"/>
          <a:stretch/>
        </p:blipFill>
        <p:spPr>
          <a:xfrm>
            <a:off x="258519" y="4725144"/>
            <a:ext cx="5600139" cy="12905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103"/>
          <a:stretch/>
        </p:blipFill>
        <p:spPr>
          <a:xfrm>
            <a:off x="5911044" y="4181315"/>
            <a:ext cx="2340363" cy="10876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7F7F7F"/>
              </a:clrFrom>
              <a:clrTo>
                <a:srgbClr val="7F7F7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0518" y="2675516"/>
            <a:ext cx="4840841" cy="2429034"/>
          </a:xfrm>
          <a:prstGeom prst="rect">
            <a:avLst/>
          </a:prstGeom>
        </p:spPr>
      </p:pic>
      <p:sp>
        <p:nvSpPr>
          <p:cNvPr id="13" name="Speech Bubble: Rectangle with Corners Rounded 12"/>
          <p:cNvSpPr/>
          <p:nvPr/>
        </p:nvSpPr>
        <p:spPr>
          <a:xfrm>
            <a:off x="35495" y="44624"/>
            <a:ext cx="9064961" cy="1224136"/>
          </a:xfrm>
          <a:prstGeom prst="wedgeRoundRectCallout">
            <a:avLst>
              <a:gd name="adj1" fmla="val 32640"/>
              <a:gd name="adj2" fmla="val 102225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Have fun!</a:t>
            </a:r>
          </a:p>
        </p:txBody>
      </p:sp>
      <p:sp>
        <p:nvSpPr>
          <p:cNvPr id="2" name="Rectangle 1"/>
          <p:cNvSpPr/>
          <p:nvPr/>
        </p:nvSpPr>
        <p:spPr>
          <a:xfrm>
            <a:off x="820518" y="6171001"/>
            <a:ext cx="6060315" cy="68699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1880" y="2647952"/>
            <a:ext cx="3822523" cy="387739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19850" y="2508100"/>
            <a:ext cx="2724150" cy="437197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/>
          <a:srcRect r="30364"/>
          <a:stretch/>
        </p:blipFill>
        <p:spPr>
          <a:xfrm>
            <a:off x="523125" y="2586181"/>
            <a:ext cx="2419862" cy="43712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0518" y="6015647"/>
            <a:ext cx="5911722" cy="8423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34" y="1844824"/>
            <a:ext cx="4967149" cy="5473293"/>
          </a:xfrm>
          <a:prstGeom prst="rect">
            <a:avLst/>
          </a:prstGeom>
        </p:spPr>
      </p:pic>
      <p:pic>
        <p:nvPicPr>
          <p:cNvPr id="15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1987303" y="1207949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852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22222E-6 L 0.40052 0.0074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17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183" t="7409" r="6265" b="48225"/>
          <a:stretch/>
        </p:blipFill>
        <p:spPr>
          <a:xfrm>
            <a:off x="1115616" y="4725144"/>
            <a:ext cx="5600139" cy="1290503"/>
          </a:xfrm>
          <a:prstGeom prst="rect">
            <a:avLst/>
          </a:prstGeom>
        </p:spPr>
      </p:pic>
      <p:pic>
        <p:nvPicPr>
          <p:cNvPr id="8" name="Picture 2" descr="\\10.1.1.231\file\06英語教師 (English Department)\Donald\img-413114821\img-413114821-000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5" t="56635" r="78759" b="12991"/>
          <a:stretch/>
        </p:blipFill>
        <p:spPr bwMode="auto">
          <a:xfrm>
            <a:off x="-43511" y="2052190"/>
            <a:ext cx="1619748" cy="305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103"/>
          <a:stretch/>
        </p:blipFill>
        <p:spPr>
          <a:xfrm>
            <a:off x="6768141" y="4181315"/>
            <a:ext cx="2340363" cy="10876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7F7F7F"/>
              </a:clrFrom>
              <a:clrTo>
                <a:srgbClr val="7F7F7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7615" y="2675516"/>
            <a:ext cx="4840841" cy="2429034"/>
          </a:xfrm>
          <a:prstGeom prst="rect">
            <a:avLst/>
          </a:prstGeom>
        </p:spPr>
      </p:pic>
      <p:sp>
        <p:nvSpPr>
          <p:cNvPr id="13" name="Speech Bubble: Rectangle with Corners Rounded 12"/>
          <p:cNvSpPr/>
          <p:nvPr/>
        </p:nvSpPr>
        <p:spPr>
          <a:xfrm>
            <a:off x="35495" y="44624"/>
            <a:ext cx="9064961" cy="1224764"/>
          </a:xfrm>
          <a:prstGeom prst="wedgeRoundRectCallout">
            <a:avLst>
              <a:gd name="adj1" fmla="val 7703"/>
              <a:gd name="adj2" fmla="val 152252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10…9…8…7…6…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394" y="1844139"/>
            <a:ext cx="4967149" cy="5473293"/>
          </a:xfrm>
          <a:prstGeom prst="rect">
            <a:avLst/>
          </a:prstGeom>
        </p:spPr>
      </p:pic>
      <p:pic>
        <p:nvPicPr>
          <p:cNvPr id="11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619151" y="1207949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482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22222E-6 L 0.70764 0.00741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82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183" t="7409" r="6265" b="48225"/>
          <a:stretch/>
        </p:blipFill>
        <p:spPr>
          <a:xfrm>
            <a:off x="1115616" y="4725144"/>
            <a:ext cx="5600139" cy="1290503"/>
          </a:xfrm>
          <a:prstGeom prst="rect">
            <a:avLst/>
          </a:prstGeom>
        </p:spPr>
      </p:pic>
      <p:pic>
        <p:nvPicPr>
          <p:cNvPr id="8" name="Picture 2" descr="\\10.1.1.231\file\06英語教師 (English Department)\Donald\img-413114821\img-413114821-000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5" t="56635" r="78759" b="12991"/>
          <a:stretch/>
        </p:blipFill>
        <p:spPr bwMode="auto">
          <a:xfrm>
            <a:off x="-43511" y="2052190"/>
            <a:ext cx="1619748" cy="305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103"/>
          <a:stretch/>
        </p:blipFill>
        <p:spPr>
          <a:xfrm>
            <a:off x="6768141" y="4181315"/>
            <a:ext cx="2340363" cy="10876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7F7F7F"/>
              </a:clrFrom>
              <a:clrTo>
                <a:srgbClr val="7F7F7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7615" y="2675516"/>
            <a:ext cx="4840841" cy="24290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131" y="1772816"/>
            <a:ext cx="4967149" cy="5545301"/>
          </a:xfrm>
          <a:prstGeom prst="rect">
            <a:avLst/>
          </a:prstGeom>
        </p:spPr>
      </p:pic>
      <p:sp>
        <p:nvSpPr>
          <p:cNvPr id="11" name="Speech Bubble: Rectangle with Corners Rounded 10"/>
          <p:cNvSpPr/>
          <p:nvPr/>
        </p:nvSpPr>
        <p:spPr>
          <a:xfrm>
            <a:off x="35495" y="44624"/>
            <a:ext cx="9064961" cy="1224764"/>
          </a:xfrm>
          <a:prstGeom prst="wedgeRoundRectCallout">
            <a:avLst>
              <a:gd name="adj1" fmla="val 7703"/>
              <a:gd name="adj2" fmla="val 152252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5…4…3…2…1…</a:t>
            </a:r>
          </a:p>
        </p:txBody>
      </p:sp>
      <p:pic>
        <p:nvPicPr>
          <p:cNvPr id="12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835175" y="1207949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47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0.65243 0.00741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22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ar: 24 Points 3"/>
          <p:cNvSpPr/>
          <p:nvPr/>
        </p:nvSpPr>
        <p:spPr>
          <a:xfrm>
            <a:off x="107504" y="44624"/>
            <a:ext cx="8928992" cy="1296144"/>
          </a:xfrm>
          <a:prstGeom prst="star24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5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BLAST OFF!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183" t="7409" r="6265" b="48225"/>
          <a:stretch/>
        </p:blipFill>
        <p:spPr>
          <a:xfrm>
            <a:off x="1115616" y="4725144"/>
            <a:ext cx="5600139" cy="1290503"/>
          </a:xfrm>
          <a:prstGeom prst="rect">
            <a:avLst/>
          </a:prstGeom>
        </p:spPr>
      </p:pic>
      <p:pic>
        <p:nvPicPr>
          <p:cNvPr id="8" name="Picture 2" descr="\\10.1.1.231\file\06英語教師 (English Department)\Donald\img-413114821\img-413114821-000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5" t="56635" r="78759" b="12991"/>
          <a:stretch/>
        </p:blipFill>
        <p:spPr bwMode="auto">
          <a:xfrm>
            <a:off x="-43511" y="2052190"/>
            <a:ext cx="1619748" cy="305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103"/>
          <a:stretch/>
        </p:blipFill>
        <p:spPr>
          <a:xfrm>
            <a:off x="6768141" y="4181315"/>
            <a:ext cx="2340363" cy="10876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7F7F7F"/>
              </a:clrFrom>
              <a:clrTo>
                <a:srgbClr val="7F7F7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7615" y="2675516"/>
            <a:ext cx="4840841" cy="2429034"/>
          </a:xfrm>
          <a:prstGeom prst="rect">
            <a:avLst/>
          </a:prstGeom>
        </p:spPr>
      </p:pic>
      <p:pic>
        <p:nvPicPr>
          <p:cNvPr id="12" name="Picture 3" descr="C:\Users\Dizzy Donald\Desktop\WE CAN READ\GOOD ART\20141107163818675_0001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73" y="4772534"/>
            <a:ext cx="7056784" cy="238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291" y="794406"/>
            <a:ext cx="4967149" cy="554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301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183" t="7409" r="6265" b="48225"/>
          <a:stretch/>
        </p:blipFill>
        <p:spPr>
          <a:xfrm>
            <a:off x="1115616" y="4725144"/>
            <a:ext cx="5600139" cy="1290503"/>
          </a:xfrm>
          <a:prstGeom prst="rect">
            <a:avLst/>
          </a:prstGeom>
        </p:spPr>
      </p:pic>
      <p:pic>
        <p:nvPicPr>
          <p:cNvPr id="8" name="Picture 2" descr="\\10.1.1.231\file\06英語教師 (English Department)\Donald\img-413114821\img-413114821-000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5" t="56635" r="78759" b="12991"/>
          <a:stretch/>
        </p:blipFill>
        <p:spPr bwMode="auto">
          <a:xfrm>
            <a:off x="-43511" y="2052190"/>
            <a:ext cx="1619748" cy="305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103"/>
          <a:stretch/>
        </p:blipFill>
        <p:spPr>
          <a:xfrm>
            <a:off x="6768141" y="4181315"/>
            <a:ext cx="2340363" cy="10876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7F7F7F"/>
              </a:clrFrom>
              <a:clrTo>
                <a:srgbClr val="7F7F7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7615" y="2675516"/>
            <a:ext cx="4840841" cy="24290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291" y="-315416"/>
            <a:ext cx="4967149" cy="554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0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183" t="7409" r="6265" b="48225"/>
          <a:stretch/>
        </p:blipFill>
        <p:spPr>
          <a:xfrm>
            <a:off x="1115616" y="4725144"/>
            <a:ext cx="5600139" cy="1290503"/>
          </a:xfrm>
          <a:prstGeom prst="rect">
            <a:avLst/>
          </a:prstGeom>
        </p:spPr>
      </p:pic>
      <p:pic>
        <p:nvPicPr>
          <p:cNvPr id="8" name="Picture 2" descr="\\10.1.1.231\file\06英語教師 (English Department)\Donald\img-413114821\img-413114821-000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5" t="56635" r="78759" b="12991"/>
          <a:stretch/>
        </p:blipFill>
        <p:spPr bwMode="auto">
          <a:xfrm>
            <a:off x="-43511" y="2052190"/>
            <a:ext cx="1619748" cy="305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103"/>
          <a:stretch/>
        </p:blipFill>
        <p:spPr>
          <a:xfrm>
            <a:off x="6768141" y="4181315"/>
            <a:ext cx="2340363" cy="10876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7F7F7F"/>
              </a:clrFrom>
              <a:clrTo>
                <a:srgbClr val="7F7F7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7615" y="2675516"/>
            <a:ext cx="4840841" cy="24290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-2547664"/>
            <a:ext cx="4967149" cy="554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479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183" t="7409" r="6265" b="48225"/>
          <a:stretch/>
        </p:blipFill>
        <p:spPr>
          <a:xfrm>
            <a:off x="1115616" y="4725144"/>
            <a:ext cx="5600139" cy="1290503"/>
          </a:xfrm>
          <a:prstGeom prst="rect">
            <a:avLst/>
          </a:prstGeom>
        </p:spPr>
      </p:pic>
      <p:pic>
        <p:nvPicPr>
          <p:cNvPr id="8" name="Picture 2" descr="\\10.1.1.231\file\06英語教師 (English Department)\Donald\img-413114821\img-413114821-000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5" t="56635" r="78759" b="12991"/>
          <a:stretch/>
        </p:blipFill>
        <p:spPr bwMode="auto">
          <a:xfrm>
            <a:off x="-43511" y="2052190"/>
            <a:ext cx="1619748" cy="305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103"/>
          <a:stretch/>
        </p:blipFill>
        <p:spPr>
          <a:xfrm>
            <a:off x="6768141" y="4181315"/>
            <a:ext cx="2340363" cy="10876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7F7F7F"/>
              </a:clrFrom>
              <a:clrTo>
                <a:srgbClr val="7F7F7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7615" y="2675516"/>
            <a:ext cx="4840841" cy="242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675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183" t="7409" r="6265" b="48225"/>
          <a:stretch/>
        </p:blipFill>
        <p:spPr>
          <a:xfrm>
            <a:off x="1115616" y="4725144"/>
            <a:ext cx="5600139" cy="1290503"/>
          </a:xfrm>
          <a:prstGeom prst="rect">
            <a:avLst/>
          </a:prstGeom>
        </p:spPr>
      </p:pic>
      <p:pic>
        <p:nvPicPr>
          <p:cNvPr id="7" name="Picture 2" descr="\\10.1.1.231\file\06英語教師 (English Department)\Donald\img-413114821\img-413114821-000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5" t="56635" r="78759" b="12991"/>
          <a:stretch/>
        </p:blipFill>
        <p:spPr bwMode="auto">
          <a:xfrm>
            <a:off x="-43511" y="2052190"/>
            <a:ext cx="1619748" cy="305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103"/>
          <a:stretch/>
        </p:blipFill>
        <p:spPr>
          <a:xfrm>
            <a:off x="6768141" y="4181315"/>
            <a:ext cx="2340363" cy="10876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7F7F7F"/>
              </a:clrFrom>
              <a:clrTo>
                <a:srgbClr val="7F7F7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7615" y="2675516"/>
            <a:ext cx="4840841" cy="2429034"/>
          </a:xfrm>
          <a:prstGeom prst="rect">
            <a:avLst/>
          </a:prstGeom>
        </p:spPr>
      </p:pic>
      <p:sp>
        <p:nvSpPr>
          <p:cNvPr id="6" name="Speech Bubble: Rectangle with Corners Rounded 5"/>
          <p:cNvSpPr/>
          <p:nvPr/>
        </p:nvSpPr>
        <p:spPr>
          <a:xfrm>
            <a:off x="35495" y="44624"/>
            <a:ext cx="9064961" cy="1224136"/>
          </a:xfrm>
          <a:prstGeom prst="wedgeRoundRectCallout">
            <a:avLst>
              <a:gd name="adj1" fmla="val 32640"/>
              <a:gd name="adj2" fmla="val 102225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Where did they go?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56176" y="2204864"/>
            <a:ext cx="3124200" cy="4810125"/>
          </a:xfrm>
          <a:prstGeom prst="rect">
            <a:avLst/>
          </a:prstGeom>
        </p:spPr>
      </p:pic>
      <p:pic>
        <p:nvPicPr>
          <p:cNvPr id="10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-100929" y="1207949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564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0.84149 -0.00301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66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99" t="83659" r="52424" b="-376"/>
          <a:stretch/>
        </p:blipFill>
        <p:spPr>
          <a:xfrm rot="10800000">
            <a:off x="-1" y="-94362"/>
            <a:ext cx="9144000" cy="27594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078" t="53385" r="22730" b="13455"/>
          <a:stretch/>
        </p:blipFill>
        <p:spPr>
          <a:xfrm rot="10800000">
            <a:off x="0" y="2602167"/>
            <a:ext cx="9144000" cy="42832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5862">
            <a:off x="2430837" y="68396"/>
            <a:ext cx="4567468" cy="50990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6534" t="83659" r="84652" b="4553"/>
          <a:stretch/>
        </p:blipFill>
        <p:spPr>
          <a:xfrm rot="10800000" flipH="1">
            <a:off x="7917541" y="49362"/>
            <a:ext cx="938516" cy="12359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6534" t="83659" r="84652" b="4553"/>
          <a:stretch/>
        </p:blipFill>
        <p:spPr>
          <a:xfrm rot="10800000">
            <a:off x="491293" y="80619"/>
            <a:ext cx="1020308" cy="147912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880855" y="2627432"/>
            <a:ext cx="1338468" cy="14832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2" name="Oval 21"/>
          <p:cNvSpPr/>
          <p:nvPr/>
        </p:nvSpPr>
        <p:spPr>
          <a:xfrm>
            <a:off x="1013072" y="3038144"/>
            <a:ext cx="1133623" cy="86409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3682" y="2420888"/>
            <a:ext cx="2371725" cy="4038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2744" y="2214213"/>
            <a:ext cx="2252663" cy="221932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125364" y="2957185"/>
            <a:ext cx="1368152" cy="134169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6" name="Oval 25"/>
          <p:cNvSpPr/>
          <p:nvPr/>
        </p:nvSpPr>
        <p:spPr>
          <a:xfrm>
            <a:off x="7226248" y="3230568"/>
            <a:ext cx="1133623" cy="86409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45"/>
          <a:stretch/>
        </p:blipFill>
        <p:spPr>
          <a:xfrm flipH="1">
            <a:off x="6405977" y="2714701"/>
            <a:ext cx="2524120" cy="346400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63445" y="2598843"/>
            <a:ext cx="2259823" cy="202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51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ame 14">
            <a:extLst>
              <a:ext uri="{FF2B5EF4-FFF2-40B4-BE49-F238E27FC236}">
                <a16:creationId xmlns:a16="http://schemas.microsoft.com/office/drawing/2014/main" id="{03F46027-824B-47A0-B0BB-6E35BB8E9DA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151"/>
            </a:avLst>
          </a:prstGeom>
          <a:blipFill>
            <a:blip r:embed="rId2"/>
            <a:tile tx="0" ty="0" sx="100000" sy="100000" flip="none" algn="tl"/>
          </a:blip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2872" y="4653717"/>
            <a:ext cx="288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By:</a:t>
            </a:r>
          </a:p>
          <a:p>
            <a:r>
              <a:rPr lang="en-C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Donald Joyce</a:t>
            </a:r>
          </a:p>
        </p:txBody>
      </p:sp>
      <p:sp>
        <p:nvSpPr>
          <p:cNvPr id="7" name="Oval 6"/>
          <p:cNvSpPr/>
          <p:nvPr/>
        </p:nvSpPr>
        <p:spPr>
          <a:xfrm>
            <a:off x="7164288" y="5192326"/>
            <a:ext cx="1908212" cy="1585918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</a:t>
            </a:r>
            <a:r>
              <a:rPr lang="en-C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n-C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</a:t>
            </a:r>
            <a:r>
              <a:rPr lang="en-CA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-C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 </a:t>
            </a:r>
            <a:r>
              <a:rPr lang="en-CA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</a:t>
            </a:r>
            <a:r>
              <a:rPr lang="en-C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n-C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-CA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400" y="764704"/>
            <a:ext cx="49336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Where Do You Want To Go?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35"/>
          <a:stretch/>
        </p:blipFill>
        <p:spPr>
          <a:xfrm>
            <a:off x="5224987" y="3680247"/>
            <a:ext cx="1336363" cy="19025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t="11021" r="27162" b="46659"/>
          <a:stretch/>
        </p:blipFill>
        <p:spPr>
          <a:xfrm rot="16200000" flipV="1">
            <a:off x="3681426" y="3861765"/>
            <a:ext cx="2365851" cy="13542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8177" t="25545" r="33723" b="37401"/>
          <a:stretch/>
        </p:blipFill>
        <p:spPr>
          <a:xfrm rot="582035">
            <a:off x="5324139" y="937634"/>
            <a:ext cx="2043327" cy="11805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7480" t="18503" r="4329"/>
          <a:stretch/>
        </p:blipFill>
        <p:spPr>
          <a:xfrm rot="21113652">
            <a:off x="5282625" y="2157455"/>
            <a:ext cx="1736148" cy="11656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786" t="1939" r="1905" b="1939"/>
          <a:stretch/>
        </p:blipFill>
        <p:spPr>
          <a:xfrm rot="21011174">
            <a:off x="6894571" y="1275700"/>
            <a:ext cx="1549868" cy="11656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t="5960"/>
          <a:stretch/>
        </p:blipFill>
        <p:spPr>
          <a:xfrm rot="651263">
            <a:off x="6467574" y="2482405"/>
            <a:ext cx="1990224" cy="12020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5130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8801723" cy="66012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424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C:\Users\Dizzy Donald.DizzyDonald-PC\Desktop\balckboard 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73"/>
          <a:stretch/>
        </p:blipFill>
        <p:spPr bwMode="auto">
          <a:xfrm>
            <a:off x="0" y="59873"/>
            <a:ext cx="9144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539552" y="3168659"/>
            <a:ext cx="1080120" cy="119510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3" name="Picture 4" descr="D:\WE CAN READ\WCR ART Characters\img-414165701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t="464" r="12423" b="6994"/>
          <a:stretch/>
        </p:blipFill>
        <p:spPr bwMode="auto">
          <a:xfrm flipH="1">
            <a:off x="-9818" y="2776371"/>
            <a:ext cx="2670305" cy="418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971601" y="476672"/>
            <a:ext cx="7344815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8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Let’s </a:t>
            </a:r>
          </a:p>
          <a:p>
            <a:pPr algn="ctr"/>
            <a:r>
              <a:rPr lang="en-CA" sz="115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Review!</a:t>
            </a:r>
          </a:p>
        </p:txBody>
      </p:sp>
    </p:spTree>
    <p:extLst>
      <p:ext uri="{BB962C8B-B14F-4D97-AF65-F5344CB8AC3E}">
        <p14:creationId xmlns:p14="http://schemas.microsoft.com/office/powerpoint/2010/main" val="103436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8000" t="4950" r="8000" b="6359"/>
          <a:stretch/>
        </p:blipFill>
        <p:spPr>
          <a:xfrm>
            <a:off x="611560" y="2889286"/>
            <a:ext cx="2771800" cy="39687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234888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7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 wants to go to </a:t>
            </a:r>
            <a:r>
              <a:rPr lang="en-CA" sz="7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library</a:t>
            </a:r>
            <a:r>
              <a:rPr lang="en-CA" sz="7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1" b="38714"/>
          <a:stretch/>
        </p:blipFill>
        <p:spPr>
          <a:xfrm>
            <a:off x="3964990" y="2204864"/>
            <a:ext cx="4639458" cy="23762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b="38205"/>
          <a:stretch/>
        </p:blipFill>
        <p:spPr>
          <a:xfrm>
            <a:off x="3964990" y="4365104"/>
            <a:ext cx="4639458" cy="241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0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8000" t="4950" r="8000" b="6359"/>
          <a:stretch/>
        </p:blipFill>
        <p:spPr>
          <a:xfrm>
            <a:off x="611560" y="2889286"/>
            <a:ext cx="2771800" cy="39687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234888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7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 wants to go to the park.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b="38857"/>
          <a:stretch/>
        </p:blipFill>
        <p:spPr>
          <a:xfrm>
            <a:off x="3898198" y="2234317"/>
            <a:ext cx="4645555" cy="23707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b="38913"/>
          <a:stretch/>
        </p:blipFill>
        <p:spPr>
          <a:xfrm>
            <a:off x="3892982" y="4437112"/>
            <a:ext cx="4639458" cy="236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1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8000" t="4950" r="8000" b="6359"/>
          <a:stretch/>
        </p:blipFill>
        <p:spPr>
          <a:xfrm>
            <a:off x="611560" y="2889286"/>
            <a:ext cx="2771800" cy="39687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234888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7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 wants to go to the toy store.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38804"/>
          <a:stretch/>
        </p:blipFill>
        <p:spPr>
          <a:xfrm>
            <a:off x="3923928" y="2276872"/>
            <a:ext cx="4645555" cy="23615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38205"/>
          <a:stretch/>
        </p:blipFill>
        <p:spPr>
          <a:xfrm>
            <a:off x="3964990" y="4443129"/>
            <a:ext cx="4639458" cy="241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02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8000" t="4950" r="8000" b="6359"/>
          <a:stretch/>
        </p:blipFill>
        <p:spPr>
          <a:xfrm>
            <a:off x="611560" y="2889286"/>
            <a:ext cx="2771800" cy="39687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234888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7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 wants to go to the zoo.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38913"/>
          <a:stretch/>
        </p:blipFill>
        <p:spPr>
          <a:xfrm>
            <a:off x="3930025" y="4463674"/>
            <a:ext cx="4639458" cy="23648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38857"/>
          <a:stretch/>
        </p:blipFill>
        <p:spPr>
          <a:xfrm>
            <a:off x="3923928" y="2282392"/>
            <a:ext cx="4645555" cy="237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20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8000" t="4950" r="8000" b="6359"/>
          <a:stretch/>
        </p:blipFill>
        <p:spPr>
          <a:xfrm>
            <a:off x="611560" y="2889286"/>
            <a:ext cx="2771800" cy="39687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234888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7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 wants to go to the moon.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38907"/>
          <a:stretch/>
        </p:blipFill>
        <p:spPr>
          <a:xfrm>
            <a:off x="3851920" y="4437112"/>
            <a:ext cx="4639458" cy="23762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38804"/>
          <a:stretch/>
        </p:blipFill>
        <p:spPr>
          <a:xfrm>
            <a:off x="3845823" y="2219529"/>
            <a:ext cx="4645555" cy="236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98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8000" t="4950" r="8000" b="6359"/>
          <a:stretch/>
        </p:blipFill>
        <p:spPr>
          <a:xfrm flipH="1">
            <a:off x="3131840" y="2833733"/>
            <a:ext cx="2893672" cy="4024267"/>
          </a:xfrm>
          <a:prstGeom prst="rect">
            <a:avLst/>
          </a:prstGeom>
        </p:spPr>
      </p:pic>
      <p:sp>
        <p:nvSpPr>
          <p:cNvPr id="2" name="Speech Bubble: Oval 1"/>
          <p:cNvSpPr/>
          <p:nvPr/>
        </p:nvSpPr>
        <p:spPr>
          <a:xfrm>
            <a:off x="96431" y="116632"/>
            <a:ext cx="8964489" cy="2187625"/>
          </a:xfrm>
          <a:prstGeom prst="wedgeEllipseCallout">
            <a:avLst>
              <a:gd name="adj1" fmla="val 672"/>
              <a:gd name="adj2" fmla="val 7487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44419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C:\Users\Dizzy Donald.DizzyDonald-PC\Desktop\balckboard 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73"/>
          <a:stretch/>
        </p:blipFill>
        <p:spPr bwMode="auto">
          <a:xfrm>
            <a:off x="0" y="59873"/>
            <a:ext cx="9144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403648" y="476672"/>
            <a:ext cx="7344815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8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Let’s </a:t>
            </a:r>
          </a:p>
          <a:p>
            <a:pPr algn="ctr"/>
            <a:r>
              <a:rPr lang="en-CA" sz="115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Connect!</a:t>
            </a:r>
          </a:p>
        </p:txBody>
      </p:sp>
      <p:sp>
        <p:nvSpPr>
          <p:cNvPr id="2" name="Oval 1"/>
          <p:cNvSpPr/>
          <p:nvPr/>
        </p:nvSpPr>
        <p:spPr>
          <a:xfrm>
            <a:off x="611560" y="2852936"/>
            <a:ext cx="1296144" cy="12568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6" name="Picture 4" descr="D:\WE CAN READ\WCR ART Characters\img-414165701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t="464" r="12423" b="6994"/>
          <a:stretch/>
        </p:blipFill>
        <p:spPr bwMode="auto">
          <a:xfrm flipH="1">
            <a:off x="-9819" y="2263845"/>
            <a:ext cx="2997642" cy="469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263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07828" flipV="1">
            <a:off x="4089213" y="2978610"/>
            <a:ext cx="4329536" cy="326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D:\WE CAN READ\WCR ART Things  Background\20140103104410280_000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5" r="48448"/>
          <a:stretch/>
        </p:blipFill>
        <p:spPr bwMode="auto">
          <a:xfrm rot="13691624">
            <a:off x="6881127" y="1518032"/>
            <a:ext cx="1289231" cy="311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Callout 6"/>
          <p:cNvSpPr/>
          <p:nvPr/>
        </p:nvSpPr>
        <p:spPr>
          <a:xfrm>
            <a:off x="112060" y="144016"/>
            <a:ext cx="8564396" cy="2132856"/>
          </a:xfrm>
          <a:prstGeom prst="wedgeEllipseCallout">
            <a:avLst>
              <a:gd name="adj1" fmla="val -34324"/>
              <a:gd name="adj2" fmla="val 84788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Draw and Write…</a:t>
            </a:r>
          </a:p>
        </p:txBody>
      </p:sp>
      <p:pic>
        <p:nvPicPr>
          <p:cNvPr id="8" name="Picture 4" descr="D:\WE CAN READ\WCR ART Characters\img-414165701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t="464" r="12423" b="6994"/>
          <a:stretch/>
        </p:blipFill>
        <p:spPr bwMode="auto">
          <a:xfrm flipH="1">
            <a:off x="-9818" y="2776371"/>
            <a:ext cx="2670305" cy="418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7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21180" cy="141277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want to go to ___.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r="5904"/>
          <a:stretch/>
        </p:blipFill>
        <p:spPr>
          <a:xfrm>
            <a:off x="1547664" y="1484784"/>
            <a:ext cx="6574706" cy="524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2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/>
          <a:srcRect t="5960"/>
          <a:stretch/>
        </p:blipFill>
        <p:spPr>
          <a:xfrm>
            <a:off x="6244726" y="3553166"/>
            <a:ext cx="2863776" cy="17295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"/>
          <a:srcRect l="18177" t="25545" r="33723" b="37401"/>
          <a:stretch/>
        </p:blipFill>
        <p:spPr>
          <a:xfrm>
            <a:off x="3977830" y="3215237"/>
            <a:ext cx="2970434" cy="17162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7480" t="18503" r="4329"/>
          <a:stretch/>
        </p:blipFill>
        <p:spPr>
          <a:xfrm>
            <a:off x="1860049" y="3613111"/>
            <a:ext cx="2548686" cy="17111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/>
          <a:srcRect l="786" t="1939" r="1905" b="1939"/>
          <a:stretch/>
        </p:blipFill>
        <p:spPr>
          <a:xfrm>
            <a:off x="32994" y="3199906"/>
            <a:ext cx="2302281" cy="17315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Rectangle 20"/>
          <p:cNvSpPr/>
          <p:nvPr/>
        </p:nvSpPr>
        <p:spPr>
          <a:xfrm>
            <a:off x="-21601" y="0"/>
            <a:ext cx="9165602" cy="105273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CA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Where do you like to go?</a:t>
            </a:r>
          </a:p>
        </p:txBody>
      </p:sp>
      <p:sp>
        <p:nvSpPr>
          <p:cNvPr id="15" name="Oval Callout 14"/>
          <p:cNvSpPr/>
          <p:nvPr/>
        </p:nvSpPr>
        <p:spPr>
          <a:xfrm>
            <a:off x="2029121" y="5354921"/>
            <a:ext cx="5066257" cy="1463680"/>
          </a:xfrm>
          <a:prstGeom prst="wedgeEllipseCallout">
            <a:avLst>
              <a:gd name="adj1" fmla="val 38731"/>
              <a:gd name="adj2" fmla="val -11885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Me too!</a:t>
            </a:r>
          </a:p>
        </p:txBody>
      </p:sp>
      <p:sp>
        <p:nvSpPr>
          <p:cNvPr id="16" name="Down Arrow 15"/>
          <p:cNvSpPr/>
          <p:nvPr/>
        </p:nvSpPr>
        <p:spPr>
          <a:xfrm rot="10800000">
            <a:off x="-3" y="5357236"/>
            <a:ext cx="1014561" cy="1500764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Down Arrow 16"/>
          <p:cNvSpPr/>
          <p:nvPr/>
        </p:nvSpPr>
        <p:spPr>
          <a:xfrm rot="10800000">
            <a:off x="1014558" y="5354920"/>
            <a:ext cx="1014561" cy="1483400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Down Arrow 17"/>
          <p:cNvSpPr/>
          <p:nvPr/>
        </p:nvSpPr>
        <p:spPr>
          <a:xfrm rot="10800000">
            <a:off x="7085829" y="5357236"/>
            <a:ext cx="1014561" cy="1500764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Down Arrow 18"/>
          <p:cNvSpPr/>
          <p:nvPr/>
        </p:nvSpPr>
        <p:spPr>
          <a:xfrm rot="10800000">
            <a:off x="8093941" y="5354920"/>
            <a:ext cx="1014561" cy="1483399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0" name="Picture 4" descr="D:\WE CAN READ\WCR ART Characters\img-414165701-0001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t="464" r="12423" b="6994"/>
          <a:stretch/>
        </p:blipFill>
        <p:spPr bwMode="auto">
          <a:xfrm flipH="1">
            <a:off x="-21603" y="0"/>
            <a:ext cx="633163" cy="99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63816" y="1052736"/>
            <a:ext cx="8994767" cy="2122311"/>
          </a:xfrm>
          <a:prstGeom prst="wedgeEllipseCallout">
            <a:avLst>
              <a:gd name="adj1" fmla="val -49934"/>
              <a:gd name="adj2" fmla="val 50542"/>
            </a:avLst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like to go </a:t>
            </a:r>
          </a:p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 ___.</a:t>
            </a:r>
          </a:p>
        </p:txBody>
      </p:sp>
    </p:spTree>
    <p:extLst>
      <p:ext uri="{BB962C8B-B14F-4D97-AF65-F5344CB8AC3E}">
        <p14:creationId xmlns:p14="http://schemas.microsoft.com/office/powerpoint/2010/main" val="155829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4039"/>
          <a:stretch/>
        </p:blipFill>
        <p:spPr>
          <a:xfrm>
            <a:off x="4439910" y="3788229"/>
            <a:ext cx="4702673" cy="3069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Oval Callout 6"/>
          <p:cNvSpPr/>
          <p:nvPr/>
        </p:nvSpPr>
        <p:spPr>
          <a:xfrm>
            <a:off x="1475656" y="479"/>
            <a:ext cx="7632849" cy="1985634"/>
          </a:xfrm>
          <a:prstGeom prst="wedgeEllipseCallout">
            <a:avLst>
              <a:gd name="adj1" fmla="val -54827"/>
              <a:gd name="adj2" fmla="val -11372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Let’s guess…</a:t>
            </a:r>
          </a:p>
        </p:txBody>
      </p:sp>
      <p:pic>
        <p:nvPicPr>
          <p:cNvPr id="8" name="Picture 4" descr="D:\WE CAN READ\WCR ART Characters\img-414165701-000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t="464" r="12423" b="6994"/>
          <a:stretch/>
        </p:blipFill>
        <p:spPr bwMode="auto">
          <a:xfrm flipH="1">
            <a:off x="0" y="-144754"/>
            <a:ext cx="1584176" cy="248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WE CAN READ\WCR ART Characters\img-414161921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9" t="4699" r="6744" b="10147"/>
          <a:stretch/>
        </p:blipFill>
        <p:spPr bwMode="auto">
          <a:xfrm flipH="1">
            <a:off x="0" y="3905274"/>
            <a:ext cx="2002709" cy="298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48102" y="2205147"/>
            <a:ext cx="6491753" cy="1843035"/>
          </a:xfrm>
          <a:prstGeom prst="wedgeEllipseCallout">
            <a:avLst>
              <a:gd name="adj1" fmla="val -27319"/>
              <a:gd name="adj2" fmla="val 6204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Do you want to go to the park?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6140699" y="2046976"/>
            <a:ext cx="2546101" cy="1539836"/>
          </a:xfrm>
          <a:prstGeom prst="wedgeEllipseCallout">
            <a:avLst>
              <a:gd name="adj1" fmla="val 23883"/>
              <a:gd name="adj2" fmla="val 6839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No, I don’t.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8177" t="25545" r="33723" b="37401"/>
          <a:stretch/>
        </p:blipFill>
        <p:spPr>
          <a:xfrm rot="19812619">
            <a:off x="5039116" y="4872173"/>
            <a:ext cx="1332929" cy="10300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59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8004" b="8004"/>
          <a:stretch/>
        </p:blipFill>
        <p:spPr>
          <a:xfrm>
            <a:off x="2700808" y="2587557"/>
            <a:ext cx="6479704" cy="40818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538806"/>
            <a:ext cx="2664296" cy="19703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Yes, I do.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4689441"/>
            <a:ext cx="2664296" cy="197991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No, I don’t.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3488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Do you want to go to ____?</a:t>
            </a:r>
          </a:p>
        </p:txBody>
      </p:sp>
    </p:spTree>
    <p:extLst>
      <p:ext uri="{BB962C8B-B14F-4D97-AF65-F5344CB8AC3E}">
        <p14:creationId xmlns:p14="http://schemas.microsoft.com/office/powerpoint/2010/main" val="378415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764704"/>
            <a:ext cx="2520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9600" b="1" spc="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</a:t>
            </a:r>
            <a:r>
              <a:rPr lang="en-CA" sz="9600" b="1" spc="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</a:t>
            </a:r>
            <a:endParaRPr lang="en-CA" sz="7200" b="1" spc="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70462" y="764704"/>
            <a:ext cx="3153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9600" b="1" spc="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</a:t>
            </a:r>
            <a:r>
              <a:rPr lang="en-CA" sz="9600" b="1" spc="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</a:t>
            </a:r>
            <a:r>
              <a:rPr lang="en-CA" sz="9600" b="1" spc="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</a:t>
            </a:r>
            <a:endParaRPr lang="en-CA" sz="6600" b="1" spc="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9632" y="5043857"/>
            <a:ext cx="68407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Donald Joyce  </a:t>
            </a:r>
          </a:p>
          <a:p>
            <a:pPr algn="ctr">
              <a:spcAft>
                <a:spcPts val="600"/>
              </a:spcAft>
            </a:pPr>
            <a:r>
              <a:rPr lang="en-CA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www.teacherdonald.com</a:t>
            </a:r>
            <a:endParaRPr lang="en-CA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357" b="1654"/>
          <a:stretch/>
        </p:blipFill>
        <p:spPr>
          <a:xfrm>
            <a:off x="467544" y="2564904"/>
            <a:ext cx="2160240" cy="32631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77475" y="2879247"/>
            <a:ext cx="2142997" cy="29260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7624" y="1988840"/>
            <a:ext cx="6840760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3100" b="1" spc="3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</a:t>
            </a:r>
            <a:r>
              <a:rPr lang="en-CA" sz="13100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</a:t>
            </a:r>
            <a:r>
              <a:rPr lang="en-CA" sz="13100" b="1" spc="3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</a:t>
            </a:r>
            <a:r>
              <a:rPr lang="en-CA" sz="13100" b="1" spc="3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</a:t>
            </a: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5CAD7AC4-AF60-4513-A101-F946A44DC0A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151"/>
            </a:avLst>
          </a:prstGeom>
          <a:blipFill>
            <a:blip r:embed="rId4"/>
            <a:tile tx="0" ty="0" sx="100000" sy="100000" flip="none" algn="tl"/>
          </a:blip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28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C:\Users\Dizzy Donald.DizzyDonald-PC\Desktop\balckboard 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73"/>
          <a:stretch/>
        </p:blipFill>
        <p:spPr bwMode="auto">
          <a:xfrm>
            <a:off x="0" y="59873"/>
            <a:ext cx="9144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539552" y="3168659"/>
            <a:ext cx="1080120" cy="119510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3" name="Picture 4" descr="D:\WE CAN READ\WCR ART Characters\img-414165701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t="464" r="12423" b="6994"/>
          <a:stretch/>
        </p:blipFill>
        <p:spPr bwMode="auto">
          <a:xfrm flipH="1">
            <a:off x="-9818" y="2776371"/>
            <a:ext cx="2670305" cy="418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971601" y="476672"/>
            <a:ext cx="7344815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8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Let’s </a:t>
            </a:r>
          </a:p>
          <a:p>
            <a:pPr algn="ctr"/>
            <a:r>
              <a:rPr lang="en-CA" sz="115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Learn!</a:t>
            </a:r>
          </a:p>
        </p:txBody>
      </p:sp>
    </p:spTree>
    <p:extLst>
      <p:ext uri="{BB962C8B-B14F-4D97-AF65-F5344CB8AC3E}">
        <p14:creationId xmlns:p14="http://schemas.microsoft.com/office/powerpoint/2010/main" val="103436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480" t="18503" r="4329"/>
          <a:stretch/>
        </p:blipFill>
        <p:spPr>
          <a:xfrm>
            <a:off x="5148064" y="196550"/>
            <a:ext cx="3170530" cy="21286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5960"/>
          <a:stretch/>
        </p:blipFill>
        <p:spPr>
          <a:xfrm>
            <a:off x="683568" y="3576037"/>
            <a:ext cx="3562497" cy="21515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8177" t="25545" r="33723" b="37401"/>
          <a:stretch/>
        </p:blipFill>
        <p:spPr>
          <a:xfrm>
            <a:off x="660798" y="196550"/>
            <a:ext cx="3695178" cy="21349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786" t="1939" r="1905" b="1939"/>
          <a:stretch/>
        </p:blipFill>
        <p:spPr>
          <a:xfrm>
            <a:off x="5308395" y="3573615"/>
            <a:ext cx="2864005" cy="21540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ounded Rectangle 5"/>
          <p:cNvSpPr/>
          <p:nvPr/>
        </p:nvSpPr>
        <p:spPr>
          <a:xfrm>
            <a:off x="4644008" y="5805264"/>
            <a:ext cx="4320480" cy="93610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toy store</a:t>
            </a:r>
          </a:p>
        </p:txBody>
      </p:sp>
      <p:sp>
        <p:nvSpPr>
          <p:cNvPr id="13" name="Rounded Rectangle 5"/>
          <p:cNvSpPr/>
          <p:nvPr/>
        </p:nvSpPr>
        <p:spPr>
          <a:xfrm>
            <a:off x="1110952" y="5805264"/>
            <a:ext cx="2596952" cy="93610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zoo</a:t>
            </a:r>
          </a:p>
        </p:txBody>
      </p:sp>
      <p:sp>
        <p:nvSpPr>
          <p:cNvPr id="15" name="Rounded Rectangle 5"/>
          <p:cNvSpPr/>
          <p:nvPr/>
        </p:nvSpPr>
        <p:spPr>
          <a:xfrm>
            <a:off x="755576" y="2397397"/>
            <a:ext cx="3528392" cy="93610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library</a:t>
            </a:r>
          </a:p>
        </p:txBody>
      </p:sp>
      <p:sp>
        <p:nvSpPr>
          <p:cNvPr id="21" name="Rounded Rectangle 5"/>
          <p:cNvSpPr/>
          <p:nvPr/>
        </p:nvSpPr>
        <p:spPr>
          <a:xfrm>
            <a:off x="5292080" y="2394975"/>
            <a:ext cx="2847623" cy="93610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park</a:t>
            </a:r>
          </a:p>
        </p:txBody>
      </p:sp>
    </p:spTree>
    <p:extLst>
      <p:ext uri="{BB962C8B-B14F-4D97-AF65-F5344CB8AC3E}">
        <p14:creationId xmlns:p14="http://schemas.microsoft.com/office/powerpoint/2010/main" val="2901712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5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Image result for a toy stor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791" y="3429000"/>
            <a:ext cx="3759200" cy="283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5"/>
          <p:cNvSpPr/>
          <p:nvPr/>
        </p:nvSpPr>
        <p:spPr>
          <a:xfrm>
            <a:off x="4644008" y="5805264"/>
            <a:ext cx="4320480" cy="93610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toy store</a:t>
            </a:r>
          </a:p>
        </p:txBody>
      </p:sp>
      <p:pic>
        <p:nvPicPr>
          <p:cNvPr id="2054" name="Picture 6" descr="Image result for a zoo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48" y="3479559"/>
            <a:ext cx="4101244" cy="268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939" y="44624"/>
            <a:ext cx="3707904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48" y="53168"/>
            <a:ext cx="4242048" cy="278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5"/>
          <p:cNvSpPr/>
          <p:nvPr/>
        </p:nvSpPr>
        <p:spPr>
          <a:xfrm>
            <a:off x="1110952" y="5805264"/>
            <a:ext cx="2596952" cy="93610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zoo</a:t>
            </a:r>
          </a:p>
        </p:txBody>
      </p:sp>
      <p:sp>
        <p:nvSpPr>
          <p:cNvPr id="15" name="Rounded Rectangle 5"/>
          <p:cNvSpPr/>
          <p:nvPr/>
        </p:nvSpPr>
        <p:spPr>
          <a:xfrm>
            <a:off x="755576" y="2397397"/>
            <a:ext cx="3528392" cy="93610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library</a:t>
            </a:r>
          </a:p>
        </p:txBody>
      </p:sp>
      <p:sp>
        <p:nvSpPr>
          <p:cNvPr id="21" name="Rounded Rectangle 5"/>
          <p:cNvSpPr/>
          <p:nvPr/>
        </p:nvSpPr>
        <p:spPr>
          <a:xfrm>
            <a:off x="5292080" y="2394975"/>
            <a:ext cx="2847623" cy="93610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park</a:t>
            </a:r>
          </a:p>
        </p:txBody>
      </p:sp>
    </p:spTree>
    <p:extLst>
      <p:ext uri="{BB962C8B-B14F-4D97-AF65-F5344CB8AC3E}">
        <p14:creationId xmlns:p14="http://schemas.microsoft.com/office/powerpoint/2010/main" val="231461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5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C:\Users\Dizzy Donald.DizzyDonald-PC\Desktop\balckboard 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73"/>
          <a:stretch/>
        </p:blipFill>
        <p:spPr bwMode="auto">
          <a:xfrm>
            <a:off x="0" y="59873"/>
            <a:ext cx="9144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539552" y="3168659"/>
            <a:ext cx="1080120" cy="119510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3" name="Picture 4" descr="D:\WE CAN READ\WCR ART Characters\img-414165701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t="464" r="12423" b="6994"/>
          <a:stretch/>
        </p:blipFill>
        <p:spPr bwMode="auto">
          <a:xfrm flipH="1">
            <a:off x="-9818" y="2776371"/>
            <a:ext cx="2670305" cy="418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1601" y="332656"/>
            <a:ext cx="734481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96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Let’s </a:t>
            </a:r>
          </a:p>
          <a:p>
            <a:pPr algn="ctr"/>
            <a:r>
              <a:rPr lang="en-CA" sz="13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Read!</a:t>
            </a:r>
          </a:p>
        </p:txBody>
      </p:sp>
    </p:spTree>
    <p:extLst>
      <p:ext uri="{BB962C8B-B14F-4D97-AF65-F5344CB8AC3E}">
        <p14:creationId xmlns:p14="http://schemas.microsoft.com/office/powerpoint/2010/main" val="2406687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1739</TotalTime>
  <Words>339</Words>
  <Application>Microsoft Office PowerPoint</Application>
  <PresentationFormat>On-screen Show (4:3)</PresentationFormat>
  <Paragraphs>89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7" baseType="lpstr">
      <vt:lpstr>AR CENA</vt:lpstr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Dizzy Donald</dc:creator>
  <cp:lastModifiedBy>Donald Joyce</cp:lastModifiedBy>
  <cp:revision>137</cp:revision>
  <dcterms:created xsi:type="dcterms:W3CDTF">2012-12-02T13:00:37Z</dcterms:created>
  <dcterms:modified xsi:type="dcterms:W3CDTF">2018-06-23T03:52:23Z</dcterms:modified>
</cp:coreProperties>
</file>