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3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6E412FA-4AA7-40A2-BED3-2803C657BD4A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98A6FEB-010F-4288-8537-B355A3EC5C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1825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12FA-4AA7-40A2-BED3-2803C657BD4A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6FEB-010F-4288-8537-B355A3EC5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947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12FA-4AA7-40A2-BED3-2803C657BD4A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6FEB-010F-4288-8537-B355A3EC5C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06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12FA-4AA7-40A2-BED3-2803C657BD4A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6FEB-010F-4288-8537-B355A3EC5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735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12FA-4AA7-40A2-BED3-2803C657BD4A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6FEB-010F-4288-8537-B355A3EC5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84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12FA-4AA7-40A2-BED3-2803C657BD4A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6FEB-010F-4288-8537-B355A3EC5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145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12FA-4AA7-40A2-BED3-2803C657BD4A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6FEB-010F-4288-8537-B355A3EC5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642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12FA-4AA7-40A2-BED3-2803C657BD4A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6FEB-010F-4288-8537-B355A3EC5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186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12FA-4AA7-40A2-BED3-2803C657BD4A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6FEB-010F-4288-8537-B355A3EC5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713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12FA-4AA7-40A2-BED3-2803C657BD4A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6FEB-010F-4288-8537-B355A3EC5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458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12FA-4AA7-40A2-BED3-2803C657BD4A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A6FEB-010F-4288-8537-B355A3EC5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996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16E412FA-4AA7-40A2-BED3-2803C657BD4A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998A6FEB-010F-4288-8537-B355A3EC5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255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1DA984F2-A574-41F1-A10C-F2C1D83E71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872" y="967248"/>
            <a:ext cx="11081175" cy="4931123"/>
          </a:xfrm>
          <a:prstGeom prst="rect">
            <a:avLst/>
          </a:prstGeom>
        </p:spPr>
      </p:pic>
      <p:pic>
        <p:nvPicPr>
          <p:cNvPr id="7" name="Video 6">
            <a:hlinkClick r:id="" action="ppaction://media"/>
            <a:extLst>
              <a:ext uri="{FF2B5EF4-FFF2-40B4-BE49-F238E27FC236}">
                <a16:creationId xmlns:a16="http://schemas.microsoft.com/office/drawing/2014/main" id="{DEB65A88-07C0-4F7F-9A61-D9856AD841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419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8687"/>
    </mc:Choice>
    <mc:Fallback>
      <p:transition spd="slow" advTm="2386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asis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0</Words>
  <Application>Microsoft Office PowerPoint</Application>
  <PresentationFormat>Widescreen</PresentationFormat>
  <Paragraphs>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Corbel</vt:lpstr>
      <vt:lpstr>Basis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Benjamin Smith</dc:creator>
  <cp:lastModifiedBy>Benjamin Smith</cp:lastModifiedBy>
  <cp:revision>2</cp:revision>
  <dcterms:created xsi:type="dcterms:W3CDTF">2020-08-07T12:35:47Z</dcterms:created>
  <dcterms:modified xsi:type="dcterms:W3CDTF">2020-08-07T12:54:56Z</dcterms:modified>
</cp:coreProperties>
</file>