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82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5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9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4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0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3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8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4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4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8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1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6E412FA-4AA7-40A2-BED3-2803C657BD4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98A6FEB-010F-4288-8537-B355A3EC5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5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DA984F2-A574-41F1-A10C-F2C1D83E7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72" y="967248"/>
            <a:ext cx="11081175" cy="4931123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DEB65A88-07C0-4F7F-9A61-D9856AD84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1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687"/>
    </mc:Choice>
    <mc:Fallback>
      <p:transition spd="slow" advTm="238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Corbel</vt:lpstr>
      <vt:lpstr>Basis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Smith</dc:creator>
  <cp:lastModifiedBy>Benjamin Smith</cp:lastModifiedBy>
  <cp:revision>2</cp:revision>
  <dcterms:created xsi:type="dcterms:W3CDTF">2020-08-07T12:35:47Z</dcterms:created>
  <dcterms:modified xsi:type="dcterms:W3CDTF">2020-08-07T12:54:56Z</dcterms:modified>
</cp:coreProperties>
</file>