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F9E9A-9523-4A89-A260-0B0142BCF950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8F10D-5C39-4145-87CF-447945C4E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1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8F10D-5C39-4145-87CF-447945C4E4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6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8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8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4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3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024F-1D8C-4291-8D44-8E17617F1C2C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7D806-95D3-43DD-BAFA-9BF3D86A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7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mwmn.org/" TargetMode="Externa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34065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r="55500" b="59413"/>
          <a:stretch/>
        </p:blipFill>
        <p:spPr>
          <a:xfrm rot="16200000">
            <a:off x="356754" y="1520535"/>
            <a:ext cx="5077693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228600"/>
            <a:ext cx="78403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Montreal Women’s Ministry Network</a:t>
            </a:r>
          </a:p>
          <a:p>
            <a:pPr algn="ctr"/>
            <a:r>
              <a:rPr lang="en-US" sz="2800" b="1" dirty="0" smtClean="0"/>
              <a:t>Achlaï Ernest Wallace</a:t>
            </a:r>
          </a:p>
          <a:p>
            <a:pPr algn="ctr"/>
            <a:r>
              <a:rPr lang="en-US" sz="2800" b="1" dirty="0">
                <a:hlinkClick r:id="rId7"/>
              </a:rPr>
              <a:t>http://www.mwmn.org</a:t>
            </a:r>
            <a:r>
              <a:rPr lang="en-US" sz="2800" b="1" dirty="0" smtClean="0">
                <a:hlinkClick r:id="rId7"/>
              </a:rPr>
              <a:t>/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67400" y="2631775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Anzaldúa</a:t>
            </a:r>
            <a:r>
              <a:rPr lang="en-US" dirty="0" smtClean="0"/>
              <a:t>, a consciousness of the borderlands…is thus simultaneously singular and plural, located in a theorization of being “on the border.” It is a plural consciousness that requires understanding multiple, often opposing ideas and </a:t>
            </a:r>
            <a:r>
              <a:rPr lang="en-US" dirty="0" err="1" smtClean="0"/>
              <a:t>knowledges</a:t>
            </a:r>
            <a:r>
              <a:rPr lang="en-US" dirty="0" smtClean="0"/>
              <a:t>, and negotiating these </a:t>
            </a:r>
            <a:r>
              <a:rPr lang="en-US" dirty="0" err="1" smtClean="0"/>
              <a:t>knowledges</a:t>
            </a:r>
            <a:r>
              <a:rPr lang="en-US" dirty="0" smtClean="0"/>
              <a:t>, not just taking a simple </a:t>
            </a:r>
            <a:r>
              <a:rPr lang="en-US" dirty="0" err="1" smtClean="0"/>
              <a:t>counterstance</a:t>
            </a:r>
            <a:r>
              <a:rPr lang="en-US" dirty="0" smtClean="0"/>
              <a:t>” (</a:t>
            </a:r>
            <a:r>
              <a:rPr lang="en-US" dirty="0" err="1" smtClean="0"/>
              <a:t>Mohanty</a:t>
            </a:r>
            <a:r>
              <a:rPr lang="en-US" dirty="0" smtClean="0"/>
              <a:t>, 2003, p .81).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74</Words>
  <Application>Microsoft Office PowerPoint</Application>
  <PresentationFormat>On-screen Show (4:3)</PresentationFormat>
  <Paragraphs>5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Achlai</dc:creator>
  <cp:lastModifiedBy>hinesk</cp:lastModifiedBy>
  <cp:revision>7</cp:revision>
  <dcterms:created xsi:type="dcterms:W3CDTF">2012-12-06T22:26:15Z</dcterms:created>
  <dcterms:modified xsi:type="dcterms:W3CDTF">2013-01-28T21:28:40Z</dcterms:modified>
</cp:coreProperties>
</file>