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500" r:id="rId19"/>
    <p:sldId id="370" r:id="rId20"/>
    <p:sldId id="530" r:id="rId21"/>
    <p:sldId id="495" r:id="rId22"/>
    <p:sldId id="512" r:id="rId23"/>
    <p:sldId id="374" r:id="rId24"/>
    <p:sldId id="532" r:id="rId25"/>
    <p:sldId id="375" r:id="rId26"/>
    <p:sldId id="516" r:id="rId27"/>
    <p:sldId id="399" r:id="rId28"/>
    <p:sldId id="506" r:id="rId29"/>
    <p:sldId id="534" r:id="rId30"/>
    <p:sldId id="536" r:id="rId31"/>
    <p:sldId id="484" r:id="rId3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578" y="78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2/12/2023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03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2/12/2023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February 12,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8D619-CB67-9373-2B17-96E42D5F8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135" y="2043061"/>
            <a:ext cx="4763729" cy="31758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0E48A-6D11-8888-B873-21FB1D27B198}"/>
              </a:ext>
            </a:extLst>
          </p:cNvPr>
          <p:cNvSpPr txBox="1"/>
          <p:nvPr/>
        </p:nvSpPr>
        <p:spPr>
          <a:xfrm>
            <a:off x="0" y="554129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Jesus Teaches In Parables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Matthew 13:24-46</a:t>
            </a:r>
          </a:p>
        </p:txBody>
      </p:sp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February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February  21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st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March 1,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28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March 9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563329" y="3328219"/>
            <a:ext cx="60173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120015" indent="-77025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 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Visit a Planetarium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120015" indent="-77025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 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Wear the correct shoe size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120015" indent="-77025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 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Attend Sunday School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16,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Pearson House</a:t>
            </a:r>
          </a:p>
          <a:p>
            <a:pPr marL="2054225" lvl="5"/>
            <a:r>
              <a:rPr lang="en-US" sz="3200" b="1" dirty="0">
                <a:latin typeface="Arial Rounded MT Bold" panose="020F0704030504030204" pitchFamily="34" charset="0"/>
              </a:rPr>
              <a:t>28 N Miami St, West Milton, OH</a:t>
            </a:r>
          </a:p>
          <a:p>
            <a:pPr marL="403225" lvl="5" indent="-40322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976852" y="2873193"/>
            <a:ext cx="719029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February 8,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TODAY!!!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“At The Railing”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Lutheran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4" y="1204942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Intended for “New Members”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Also for Those who want a “Refresher Course”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Light-hearted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Learn what it means to be a “Lutheran”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5695427" y="1385602"/>
            <a:ext cx="304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Continues Today!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After Worship!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E1D8F-CE84-A135-34CC-C174888F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93939" l="5556" r="94444">
                        <a14:foregroundMark x1="21212" y1="17677" x2="21212" y2="17677"/>
                        <a14:foregroundMark x1="23737" y1="15657" x2="39670" y2="9937"/>
                        <a14:foregroundMark x1="48277" y1="8733" x2="51348" y2="8826"/>
                        <a14:foregroundMark x1="66679" y1="12380" x2="76263" y2="17172"/>
                        <a14:foregroundMark x1="76263" y1="17172" x2="89394" y2="29798"/>
                        <a14:foregroundMark x1="89394" y1="29798" x2="92929" y2="46465"/>
                        <a14:foregroundMark x1="92929" y1="46465" x2="89394" y2="67172"/>
                        <a14:foregroundMark x1="89394" y1="67172" x2="61111" y2="90909"/>
                        <a14:foregroundMark x1="61111" y1="90909" x2="42929" y2="88889"/>
                        <a14:foregroundMark x1="42929" y1="88889" x2="23737" y2="80303"/>
                        <a14:foregroundMark x1="23737" y1="80303" x2="8586" y2="65152"/>
                        <a14:foregroundMark x1="8586" y1="65152" x2="5556" y2="48485"/>
                        <a14:foregroundMark x1="5556" y1="48485" x2="12121" y2="25758"/>
                        <a14:foregroundMark x1="12121" y1="25758" x2="23737" y2="13636"/>
                        <a14:foregroundMark x1="23737" y1="13636" x2="23737" y2="13636"/>
                        <a14:foregroundMark x1="62216" y1="4308" x2="63636" y2="4545"/>
                        <a14:foregroundMark x1="56566" y1="70707" x2="56566" y2="70707"/>
                        <a14:foregroundMark x1="37879" y1="67677" x2="37879" y2="67677"/>
                        <a14:foregroundMark x1="51010" y1="94444" x2="51010" y2="94444"/>
                        <a14:foregroundMark x1="94444" y1="50505" x2="94444" y2="50505"/>
                        <a14:foregroundMark x1="47475" y1="30808" x2="47475" y2="30808"/>
                        <a14:foregroundMark x1="47475" y1="30808" x2="51010" y2="54040"/>
                        <a14:foregroundMark x1="51010" y1="54040" x2="45455" y2="61616"/>
                        <a14:foregroundMark x1="46465" y1="67677" x2="47475" y2="67677"/>
                        <a14:backgroundMark x1="38889" y1="2525" x2="38889" y2="2525"/>
                        <a14:backgroundMark x1="60606" y1="2020" x2="60606" y2="2020"/>
                        <a14:backgroundMark x1="62626" y1="5051" x2="45960" y2="1010"/>
                        <a14:backgroundMark x1="45960" y1="1010" x2="35354" y2="4545"/>
                        <a14:backgroundMark x1="63131" y1="4545" x2="63131" y2="4545"/>
                        <a14:backgroundMark x1="65152" y1="4040" x2="65152" y2="4040"/>
                        <a14:backgroundMark x1="64141" y1="5051" x2="64141" y2="5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45" y="3467100"/>
            <a:ext cx="2996761" cy="29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Season Begins With Ash Wednesday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7862C-8994-499C-94A4-2563663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754"/>
            <a:ext cx="9144000" cy="5404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508063" y="5015591"/>
            <a:ext cx="5457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February 22, 2023</a:t>
            </a:r>
          </a:p>
          <a:p>
            <a:pPr algn="ctr"/>
            <a:r>
              <a:rPr lang="en-US" sz="5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7:00 pm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February 15, 2023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16027</TotalTime>
  <Words>1086</Words>
  <Application>Microsoft Office PowerPoint</Application>
  <PresentationFormat>On-screen Show (4:3)</PresentationFormat>
  <Paragraphs>203</Paragraphs>
  <Slides>31</Slides>
  <Notes>26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194</cp:revision>
  <cp:lastPrinted>2022-02-13T11:38:25Z</cp:lastPrinted>
  <dcterms:created xsi:type="dcterms:W3CDTF">2020-11-15T00:46:38Z</dcterms:created>
  <dcterms:modified xsi:type="dcterms:W3CDTF">2023-02-12T11:53:07Z</dcterms:modified>
</cp:coreProperties>
</file>