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60" r:id="rId4"/>
    <p:sldId id="261" r:id="rId5"/>
    <p:sldId id="262" r:id="rId6"/>
    <p:sldId id="263" r:id="rId7"/>
    <p:sldId id="259" r:id="rId8"/>
    <p:sldId id="264" r:id="rId9"/>
    <p:sldId id="265" r:id="rId10"/>
    <p:sldId id="266" r:id="rId11"/>
    <p:sldId id="270" r:id="rId12"/>
    <p:sldId id="279" r:id="rId13"/>
    <p:sldId id="286" r:id="rId14"/>
    <p:sldId id="287" r:id="rId15"/>
    <p:sldId id="288" r:id="rId16"/>
    <p:sldId id="283" r:id="rId17"/>
    <p:sldId id="284" r:id="rId18"/>
    <p:sldId id="285" r:id="rId19"/>
    <p:sldId id="280" r:id="rId20"/>
    <p:sldId id="289" r:id="rId21"/>
    <p:sldId id="290" r:id="rId22"/>
    <p:sldId id="291" r:id="rId23"/>
    <p:sldId id="2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347D3-BDFE-483F-9D8E-700E2242BAC7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DC286E-6F52-4A8A-88CE-51F8A4F9EC8A}">
      <dgm:prSet/>
      <dgm:spPr/>
      <dgm:t>
        <a:bodyPr/>
        <a:lstStyle/>
        <a:p>
          <a:pPr rtl="0"/>
          <a:r>
            <a:rPr lang="en-US" b="1" dirty="0" smtClean="0"/>
            <a:t>Check your WEAMS </a:t>
          </a:r>
        </a:p>
        <a:p>
          <a:pPr rtl="0"/>
          <a:r>
            <a:rPr lang="en-US" b="1" dirty="0" smtClean="0"/>
            <a:t>(VA Form 22-1998)</a:t>
          </a:r>
          <a:endParaRPr lang="en-US" dirty="0"/>
        </a:p>
      </dgm:t>
    </dgm:pt>
    <dgm:pt modelId="{5AB59F77-334D-4546-B133-CB2FAE47018F}" type="parTrans" cxnId="{3B0D2897-0E6F-4480-B79E-5561055F3963}">
      <dgm:prSet/>
      <dgm:spPr/>
      <dgm:t>
        <a:bodyPr/>
        <a:lstStyle/>
        <a:p>
          <a:endParaRPr lang="en-US"/>
        </a:p>
      </dgm:t>
    </dgm:pt>
    <dgm:pt modelId="{FC6E4D9B-7255-4D89-B820-2FF6B95864CE}" type="sibTrans" cxnId="{3B0D2897-0E6F-4480-B79E-5561055F3963}">
      <dgm:prSet/>
      <dgm:spPr/>
      <dgm:t>
        <a:bodyPr/>
        <a:lstStyle/>
        <a:p>
          <a:endParaRPr lang="en-US"/>
        </a:p>
      </dgm:t>
    </dgm:pt>
    <dgm:pt modelId="{AC78D9E7-B1B3-4C63-8226-F9AEF8394B4B}">
      <dgm:prSet/>
      <dgm:spPr/>
      <dgm:t>
        <a:bodyPr/>
        <a:lstStyle/>
        <a:p>
          <a:pPr rtl="0"/>
          <a:endParaRPr lang="en-US" b="1" dirty="0"/>
        </a:p>
      </dgm:t>
    </dgm:pt>
    <dgm:pt modelId="{79DCD4DF-30F8-4417-8137-88005882412F}" type="parTrans" cxnId="{F0D35DB5-B5F1-4108-9646-463A98A57257}">
      <dgm:prSet/>
      <dgm:spPr/>
      <dgm:t>
        <a:bodyPr/>
        <a:lstStyle/>
        <a:p>
          <a:endParaRPr lang="en-US"/>
        </a:p>
      </dgm:t>
    </dgm:pt>
    <dgm:pt modelId="{B06A78F9-51AC-419E-B18D-DB63756B500F}" type="sibTrans" cxnId="{F0D35DB5-B5F1-4108-9646-463A98A57257}">
      <dgm:prSet/>
      <dgm:spPr/>
      <dgm:t>
        <a:bodyPr/>
        <a:lstStyle/>
        <a:p>
          <a:endParaRPr lang="en-US"/>
        </a:p>
      </dgm:t>
    </dgm:pt>
    <dgm:pt modelId="{8B456FFD-7BB4-4405-AE08-1F01B88CF72A}">
      <dgm:prSet/>
      <dgm:spPr/>
      <dgm:t>
        <a:bodyPr/>
        <a:lstStyle/>
        <a:p>
          <a:pPr rtl="0"/>
          <a:r>
            <a:rPr lang="en-US" b="1" dirty="0" smtClean="0"/>
            <a:t>Name</a:t>
          </a:r>
          <a:endParaRPr lang="en-US" dirty="0"/>
        </a:p>
      </dgm:t>
    </dgm:pt>
    <dgm:pt modelId="{3D06FEFE-1FCD-4E14-8A45-73DB2E208DC1}" type="parTrans" cxnId="{88BC1993-C58E-435F-B419-7F5B3C8277E1}">
      <dgm:prSet/>
      <dgm:spPr/>
      <dgm:t>
        <a:bodyPr/>
        <a:lstStyle/>
        <a:p>
          <a:endParaRPr lang="en-US"/>
        </a:p>
      </dgm:t>
    </dgm:pt>
    <dgm:pt modelId="{9F270A84-11DB-460B-A414-34FFB74E0316}" type="sibTrans" cxnId="{88BC1993-C58E-435F-B419-7F5B3C8277E1}">
      <dgm:prSet/>
      <dgm:spPr/>
      <dgm:t>
        <a:bodyPr/>
        <a:lstStyle/>
        <a:p>
          <a:endParaRPr lang="en-US"/>
        </a:p>
      </dgm:t>
    </dgm:pt>
    <dgm:pt modelId="{FC57307B-4F07-4789-8CC3-D81F03C854D0}">
      <dgm:prSet/>
      <dgm:spPr/>
      <dgm:t>
        <a:bodyPr/>
        <a:lstStyle/>
        <a:p>
          <a:pPr rtl="0"/>
          <a:r>
            <a:rPr lang="en-US" b="1" dirty="0" smtClean="0"/>
            <a:t>Address</a:t>
          </a:r>
          <a:endParaRPr lang="en-US" dirty="0"/>
        </a:p>
      </dgm:t>
    </dgm:pt>
    <dgm:pt modelId="{E3DFE0C9-D329-409D-ABFE-A9D7F8A0FCA3}" type="parTrans" cxnId="{6D5DF3EB-7823-4AA5-950D-30E6ADC2F03B}">
      <dgm:prSet/>
      <dgm:spPr/>
      <dgm:t>
        <a:bodyPr/>
        <a:lstStyle/>
        <a:p>
          <a:endParaRPr lang="en-US"/>
        </a:p>
      </dgm:t>
    </dgm:pt>
    <dgm:pt modelId="{4AA15645-4DAC-40FD-A608-6321A887ABAB}" type="sibTrans" cxnId="{6D5DF3EB-7823-4AA5-950D-30E6ADC2F03B}">
      <dgm:prSet/>
      <dgm:spPr/>
      <dgm:t>
        <a:bodyPr/>
        <a:lstStyle/>
        <a:p>
          <a:endParaRPr lang="en-US"/>
        </a:p>
      </dgm:t>
    </dgm:pt>
    <dgm:pt modelId="{7DCA4D85-D85D-439E-82CC-C941C8F5B630}">
      <dgm:prSet/>
      <dgm:spPr/>
      <dgm:t>
        <a:bodyPr/>
        <a:lstStyle/>
        <a:p>
          <a:pPr rtl="0"/>
          <a:r>
            <a:rPr lang="en-US" b="1" dirty="0" smtClean="0"/>
            <a:t>Etc.</a:t>
          </a:r>
          <a:endParaRPr lang="en-US" dirty="0"/>
        </a:p>
      </dgm:t>
    </dgm:pt>
    <dgm:pt modelId="{29996F71-54A2-458E-9613-CFA0774BC836}" type="parTrans" cxnId="{DB241E3D-4314-4C3F-A9CF-0135F0D9944B}">
      <dgm:prSet/>
      <dgm:spPr/>
      <dgm:t>
        <a:bodyPr/>
        <a:lstStyle/>
        <a:p>
          <a:endParaRPr lang="en-US"/>
        </a:p>
      </dgm:t>
    </dgm:pt>
    <dgm:pt modelId="{BF3E9298-4839-4378-AB3B-580F607F7982}" type="sibTrans" cxnId="{DB241E3D-4314-4C3F-A9CF-0135F0D9944B}">
      <dgm:prSet/>
      <dgm:spPr/>
      <dgm:t>
        <a:bodyPr/>
        <a:lstStyle/>
        <a:p>
          <a:endParaRPr lang="en-US"/>
        </a:p>
      </dgm:t>
    </dgm:pt>
    <dgm:pt modelId="{7FF35088-B215-404E-B4D7-CD60AD675223}" type="pres">
      <dgm:prSet presAssocID="{D33347D3-BDFE-483F-9D8E-700E2242BAC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FDA4F3-5698-46A1-95EF-78AB62973723}" type="pres">
      <dgm:prSet presAssocID="{6DDC286E-6F52-4A8A-88CE-51F8A4F9EC8A}" presName="circle1" presStyleLbl="node1" presStyleIdx="0" presStyleCnt="2"/>
      <dgm:spPr/>
    </dgm:pt>
    <dgm:pt modelId="{04167673-6712-426F-A107-756C663593D1}" type="pres">
      <dgm:prSet presAssocID="{6DDC286E-6F52-4A8A-88CE-51F8A4F9EC8A}" presName="space" presStyleCnt="0"/>
      <dgm:spPr/>
    </dgm:pt>
    <dgm:pt modelId="{C1952332-8F58-44DB-8DF0-76DBA666D9DA}" type="pres">
      <dgm:prSet presAssocID="{6DDC286E-6F52-4A8A-88CE-51F8A4F9EC8A}" presName="rect1" presStyleLbl="alignAcc1" presStyleIdx="0" presStyleCnt="2"/>
      <dgm:spPr/>
      <dgm:t>
        <a:bodyPr/>
        <a:lstStyle/>
        <a:p>
          <a:endParaRPr lang="en-US"/>
        </a:p>
      </dgm:t>
    </dgm:pt>
    <dgm:pt modelId="{DB2A2565-EDCE-4633-A375-0913722B354A}" type="pres">
      <dgm:prSet presAssocID="{AC78D9E7-B1B3-4C63-8226-F9AEF8394B4B}" presName="vertSpace2" presStyleLbl="node1" presStyleIdx="0" presStyleCnt="2"/>
      <dgm:spPr/>
    </dgm:pt>
    <dgm:pt modelId="{48C0CC35-B820-48D5-9C16-52FD795CB62E}" type="pres">
      <dgm:prSet presAssocID="{AC78D9E7-B1B3-4C63-8226-F9AEF8394B4B}" presName="circle2" presStyleLbl="node1" presStyleIdx="1" presStyleCnt="2"/>
      <dgm:spPr/>
    </dgm:pt>
    <dgm:pt modelId="{924C2EF7-A130-4E02-AE3C-B3DCCF94C5A4}" type="pres">
      <dgm:prSet presAssocID="{AC78D9E7-B1B3-4C63-8226-F9AEF8394B4B}" presName="rect2" presStyleLbl="alignAcc1" presStyleIdx="1" presStyleCnt="2"/>
      <dgm:spPr/>
      <dgm:t>
        <a:bodyPr/>
        <a:lstStyle/>
        <a:p>
          <a:endParaRPr lang="en-US"/>
        </a:p>
      </dgm:t>
    </dgm:pt>
    <dgm:pt modelId="{DDF5C08F-E74B-4088-9CE8-C202108F42C8}" type="pres">
      <dgm:prSet presAssocID="{6DDC286E-6F52-4A8A-88CE-51F8A4F9EC8A}" presName="rect1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B68623-B8B1-46EA-B126-82DC6B040908}" type="pres">
      <dgm:prSet presAssocID="{6DDC286E-6F52-4A8A-88CE-51F8A4F9EC8A}" presName="rect1ChTx" presStyleLbl="alignAcc1" presStyleIdx="1" presStyleCnt="2">
        <dgm:presLayoutVars>
          <dgm:bulletEnabled val="1"/>
        </dgm:presLayoutVars>
      </dgm:prSet>
      <dgm:spPr/>
    </dgm:pt>
    <dgm:pt modelId="{CB06F821-7287-4D58-81A2-0AE7C70D47ED}" type="pres">
      <dgm:prSet presAssocID="{AC78D9E7-B1B3-4C63-8226-F9AEF8394B4B}" presName="rect2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4A18F9-0E33-4A73-A1DD-EF11A679D03F}" type="pres">
      <dgm:prSet presAssocID="{AC78D9E7-B1B3-4C63-8226-F9AEF8394B4B}" presName="rect2ChTx" presStyleLbl="alignAcc1" presStyleIdx="1" presStyleCnt="2" custScaleX="1079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2BDB72-282F-4CCE-9C36-D25E920A110F}" type="presOf" srcId="{AC78D9E7-B1B3-4C63-8226-F9AEF8394B4B}" destId="{CB06F821-7287-4D58-81A2-0AE7C70D47ED}" srcOrd="1" destOrd="0" presId="urn:microsoft.com/office/officeart/2005/8/layout/target3"/>
    <dgm:cxn modelId="{D6934745-8754-4EF9-946F-058B9807D615}" type="presOf" srcId="{FC57307B-4F07-4789-8CC3-D81F03C854D0}" destId="{634A18F9-0E33-4A73-A1DD-EF11A679D03F}" srcOrd="0" destOrd="1" presId="urn:microsoft.com/office/officeart/2005/8/layout/target3"/>
    <dgm:cxn modelId="{7105F256-3F30-42E4-B0DB-6A814D787FE4}" type="presOf" srcId="{6DDC286E-6F52-4A8A-88CE-51F8A4F9EC8A}" destId="{DDF5C08F-E74B-4088-9CE8-C202108F42C8}" srcOrd="1" destOrd="0" presId="urn:microsoft.com/office/officeart/2005/8/layout/target3"/>
    <dgm:cxn modelId="{0AF2C8D8-1A95-44E6-8AC1-76F66A9E6629}" type="presOf" srcId="{7DCA4D85-D85D-439E-82CC-C941C8F5B630}" destId="{634A18F9-0E33-4A73-A1DD-EF11A679D03F}" srcOrd="0" destOrd="2" presId="urn:microsoft.com/office/officeart/2005/8/layout/target3"/>
    <dgm:cxn modelId="{88BC1993-C58E-435F-B419-7F5B3C8277E1}" srcId="{AC78D9E7-B1B3-4C63-8226-F9AEF8394B4B}" destId="{8B456FFD-7BB4-4405-AE08-1F01B88CF72A}" srcOrd="0" destOrd="0" parTransId="{3D06FEFE-1FCD-4E14-8A45-73DB2E208DC1}" sibTransId="{9F270A84-11DB-460B-A414-34FFB74E0316}"/>
    <dgm:cxn modelId="{6D5DF3EB-7823-4AA5-950D-30E6ADC2F03B}" srcId="{AC78D9E7-B1B3-4C63-8226-F9AEF8394B4B}" destId="{FC57307B-4F07-4789-8CC3-D81F03C854D0}" srcOrd="1" destOrd="0" parTransId="{E3DFE0C9-D329-409D-ABFE-A9D7F8A0FCA3}" sibTransId="{4AA15645-4DAC-40FD-A608-6321A887ABAB}"/>
    <dgm:cxn modelId="{DB241E3D-4314-4C3F-A9CF-0135F0D9944B}" srcId="{AC78D9E7-B1B3-4C63-8226-F9AEF8394B4B}" destId="{7DCA4D85-D85D-439E-82CC-C941C8F5B630}" srcOrd="2" destOrd="0" parTransId="{29996F71-54A2-458E-9613-CFA0774BC836}" sibTransId="{BF3E9298-4839-4378-AB3B-580F607F7982}"/>
    <dgm:cxn modelId="{F0D35DB5-B5F1-4108-9646-463A98A57257}" srcId="{D33347D3-BDFE-483F-9D8E-700E2242BAC7}" destId="{AC78D9E7-B1B3-4C63-8226-F9AEF8394B4B}" srcOrd="1" destOrd="0" parTransId="{79DCD4DF-30F8-4417-8137-88005882412F}" sibTransId="{B06A78F9-51AC-419E-B18D-DB63756B500F}"/>
    <dgm:cxn modelId="{3B0D2897-0E6F-4480-B79E-5561055F3963}" srcId="{D33347D3-BDFE-483F-9D8E-700E2242BAC7}" destId="{6DDC286E-6F52-4A8A-88CE-51F8A4F9EC8A}" srcOrd="0" destOrd="0" parTransId="{5AB59F77-334D-4546-B133-CB2FAE47018F}" sibTransId="{FC6E4D9B-7255-4D89-B820-2FF6B95864CE}"/>
    <dgm:cxn modelId="{F8C8767F-7BC3-457A-952D-9A2AFE21A4D5}" type="presOf" srcId="{8B456FFD-7BB4-4405-AE08-1F01B88CF72A}" destId="{634A18F9-0E33-4A73-A1DD-EF11A679D03F}" srcOrd="0" destOrd="0" presId="urn:microsoft.com/office/officeart/2005/8/layout/target3"/>
    <dgm:cxn modelId="{9397F7CB-AE4F-4A70-8253-7158E1C947C8}" type="presOf" srcId="{AC78D9E7-B1B3-4C63-8226-F9AEF8394B4B}" destId="{924C2EF7-A130-4E02-AE3C-B3DCCF94C5A4}" srcOrd="0" destOrd="0" presId="urn:microsoft.com/office/officeart/2005/8/layout/target3"/>
    <dgm:cxn modelId="{766913AD-AFD7-4F49-A5A6-96F513E0CD1B}" type="presOf" srcId="{6DDC286E-6F52-4A8A-88CE-51F8A4F9EC8A}" destId="{C1952332-8F58-44DB-8DF0-76DBA666D9DA}" srcOrd="0" destOrd="0" presId="urn:microsoft.com/office/officeart/2005/8/layout/target3"/>
    <dgm:cxn modelId="{2A5A5F4F-0266-4587-BB0F-A444CA42E6EA}" type="presOf" srcId="{D33347D3-BDFE-483F-9D8E-700E2242BAC7}" destId="{7FF35088-B215-404E-B4D7-CD60AD675223}" srcOrd="0" destOrd="0" presId="urn:microsoft.com/office/officeart/2005/8/layout/target3"/>
    <dgm:cxn modelId="{13A5B960-112E-4857-85B1-7D9C94D9457B}" type="presParOf" srcId="{7FF35088-B215-404E-B4D7-CD60AD675223}" destId="{01FDA4F3-5698-46A1-95EF-78AB62973723}" srcOrd="0" destOrd="0" presId="urn:microsoft.com/office/officeart/2005/8/layout/target3"/>
    <dgm:cxn modelId="{182D13E3-7831-4AB1-B219-E8D1AFE72763}" type="presParOf" srcId="{7FF35088-B215-404E-B4D7-CD60AD675223}" destId="{04167673-6712-426F-A107-756C663593D1}" srcOrd="1" destOrd="0" presId="urn:microsoft.com/office/officeart/2005/8/layout/target3"/>
    <dgm:cxn modelId="{06D5CF81-36F3-450C-A717-C136D1A7B243}" type="presParOf" srcId="{7FF35088-B215-404E-B4D7-CD60AD675223}" destId="{C1952332-8F58-44DB-8DF0-76DBA666D9DA}" srcOrd="2" destOrd="0" presId="urn:microsoft.com/office/officeart/2005/8/layout/target3"/>
    <dgm:cxn modelId="{A090C2C9-2253-40CF-A86B-2DFBF9DDB635}" type="presParOf" srcId="{7FF35088-B215-404E-B4D7-CD60AD675223}" destId="{DB2A2565-EDCE-4633-A375-0913722B354A}" srcOrd="3" destOrd="0" presId="urn:microsoft.com/office/officeart/2005/8/layout/target3"/>
    <dgm:cxn modelId="{9FCF6314-F1F9-426E-816D-338489E32717}" type="presParOf" srcId="{7FF35088-B215-404E-B4D7-CD60AD675223}" destId="{48C0CC35-B820-48D5-9C16-52FD795CB62E}" srcOrd="4" destOrd="0" presId="urn:microsoft.com/office/officeart/2005/8/layout/target3"/>
    <dgm:cxn modelId="{FADECD0F-DAC1-425F-B024-433575BFA089}" type="presParOf" srcId="{7FF35088-B215-404E-B4D7-CD60AD675223}" destId="{924C2EF7-A130-4E02-AE3C-B3DCCF94C5A4}" srcOrd="5" destOrd="0" presId="urn:microsoft.com/office/officeart/2005/8/layout/target3"/>
    <dgm:cxn modelId="{A5B12341-7B33-4587-AFD1-10D81A513146}" type="presParOf" srcId="{7FF35088-B215-404E-B4D7-CD60AD675223}" destId="{DDF5C08F-E74B-4088-9CE8-C202108F42C8}" srcOrd="6" destOrd="0" presId="urn:microsoft.com/office/officeart/2005/8/layout/target3"/>
    <dgm:cxn modelId="{A2E0472D-60A8-4FAB-8DBB-003CBB85AEE6}" type="presParOf" srcId="{7FF35088-B215-404E-B4D7-CD60AD675223}" destId="{17B68623-B8B1-46EA-B126-82DC6B040908}" srcOrd="7" destOrd="0" presId="urn:microsoft.com/office/officeart/2005/8/layout/target3"/>
    <dgm:cxn modelId="{89DC0E47-7D2F-41FF-8E6B-493E7B59BA75}" type="presParOf" srcId="{7FF35088-B215-404E-B4D7-CD60AD675223}" destId="{CB06F821-7287-4D58-81A2-0AE7C70D47ED}" srcOrd="8" destOrd="0" presId="urn:microsoft.com/office/officeart/2005/8/layout/target3"/>
    <dgm:cxn modelId="{258BBEC6-49A1-4FEC-BF4E-AE0640856B4D}" type="presParOf" srcId="{7FF35088-B215-404E-B4D7-CD60AD675223}" destId="{634A18F9-0E33-4A73-A1DD-EF11A679D03F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9783DE-0976-460A-989F-7A9219B0903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03EA9D-3B0A-4536-A554-C44B7F9C1B89}">
      <dgm:prSet/>
      <dgm:spPr/>
      <dgm:t>
        <a:bodyPr/>
        <a:lstStyle/>
        <a:p>
          <a:pPr rtl="0"/>
          <a:r>
            <a:rPr lang="en-US" b="1" dirty="0" smtClean="0"/>
            <a:t>Remarks: Where to find the addresses for your branches and/or extensions.</a:t>
          </a:r>
          <a:endParaRPr lang="en-US" dirty="0"/>
        </a:p>
      </dgm:t>
    </dgm:pt>
    <dgm:pt modelId="{32712FD5-FB91-42A7-8097-4E1481FA95FA}" type="parTrans" cxnId="{228CECFC-2A78-41D6-B10B-B4C6C006C602}">
      <dgm:prSet/>
      <dgm:spPr/>
      <dgm:t>
        <a:bodyPr/>
        <a:lstStyle/>
        <a:p>
          <a:endParaRPr lang="en-US"/>
        </a:p>
      </dgm:t>
    </dgm:pt>
    <dgm:pt modelId="{1CB069B0-9172-4A5F-B017-4018120761E9}" type="sibTrans" cxnId="{228CECFC-2A78-41D6-B10B-B4C6C006C602}">
      <dgm:prSet/>
      <dgm:spPr/>
      <dgm:t>
        <a:bodyPr/>
        <a:lstStyle/>
        <a:p>
          <a:endParaRPr lang="en-US"/>
        </a:p>
      </dgm:t>
    </dgm:pt>
    <dgm:pt modelId="{223F3FBC-1A84-46A3-8184-5E45D26B837D}">
      <dgm:prSet/>
      <dgm:spPr/>
      <dgm:t>
        <a:bodyPr/>
        <a:lstStyle/>
        <a:p>
          <a:pPr rtl="0"/>
          <a:r>
            <a:rPr lang="en-US" b="1" dirty="0" smtClean="0"/>
            <a:t>Check names under Certifying Officials.</a:t>
          </a:r>
          <a:endParaRPr lang="en-US" dirty="0"/>
        </a:p>
      </dgm:t>
    </dgm:pt>
    <dgm:pt modelId="{5586A100-8E41-4F9C-B008-2F8BF50A7836}" type="parTrans" cxnId="{F6D7A6D5-7FBC-46E0-8918-2DBC798671AB}">
      <dgm:prSet/>
      <dgm:spPr/>
      <dgm:t>
        <a:bodyPr/>
        <a:lstStyle/>
        <a:p>
          <a:endParaRPr lang="en-US"/>
        </a:p>
      </dgm:t>
    </dgm:pt>
    <dgm:pt modelId="{04F26081-0B88-429E-931F-F91D2C5F1371}" type="sibTrans" cxnId="{F6D7A6D5-7FBC-46E0-8918-2DBC798671AB}">
      <dgm:prSet/>
      <dgm:spPr/>
      <dgm:t>
        <a:bodyPr/>
        <a:lstStyle/>
        <a:p>
          <a:endParaRPr lang="en-US"/>
        </a:p>
      </dgm:t>
    </dgm:pt>
    <dgm:pt modelId="{D37DCD18-2C9F-4826-8DF9-FF4897E5CE6F}">
      <dgm:prSet/>
      <dgm:spPr/>
      <dgm:t>
        <a:bodyPr/>
        <a:lstStyle/>
        <a:p>
          <a:pPr rtl="0"/>
          <a:r>
            <a:rPr lang="en-US" b="1" dirty="0" smtClean="0"/>
            <a:t>Send in VA Form 22-8794 if the names aren’t correct.</a:t>
          </a:r>
          <a:endParaRPr lang="en-US" b="1" dirty="0"/>
        </a:p>
      </dgm:t>
    </dgm:pt>
    <dgm:pt modelId="{80C34D4B-F5D5-4553-834A-7E3D5846B3F9}" type="parTrans" cxnId="{3235CEF4-F8E4-4273-99F4-48D99020FAF3}">
      <dgm:prSet/>
      <dgm:spPr/>
      <dgm:t>
        <a:bodyPr/>
        <a:lstStyle/>
        <a:p>
          <a:endParaRPr lang="en-US"/>
        </a:p>
      </dgm:t>
    </dgm:pt>
    <dgm:pt modelId="{7427C10D-F6E5-4914-8879-67E5EF96012E}" type="sibTrans" cxnId="{3235CEF4-F8E4-4273-99F4-48D99020FAF3}">
      <dgm:prSet/>
      <dgm:spPr/>
      <dgm:t>
        <a:bodyPr/>
        <a:lstStyle/>
        <a:p>
          <a:endParaRPr lang="en-US"/>
        </a:p>
      </dgm:t>
    </dgm:pt>
    <dgm:pt modelId="{ED6CDEF7-2FE2-4A3B-9172-345B605FE245}" type="pres">
      <dgm:prSet presAssocID="{209783DE-0976-460A-989F-7A9219B090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7B6418-4903-4E50-8B8A-942B5A5981DC}" type="pres">
      <dgm:prSet presAssocID="{7A03EA9D-3B0A-4536-A554-C44B7F9C1B8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1A9F6D-AD13-440D-A509-4BB2A9706C46}" type="pres">
      <dgm:prSet presAssocID="{1CB069B0-9172-4A5F-B017-4018120761E9}" presName="spacer" presStyleCnt="0"/>
      <dgm:spPr/>
    </dgm:pt>
    <dgm:pt modelId="{DBA3F75F-67C8-4DD1-A101-F194D2A34D79}" type="pres">
      <dgm:prSet presAssocID="{223F3FBC-1A84-46A3-8184-5E45D26B837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5ABF7A-3B94-4D48-8BC3-ECDC5C683A41}" type="pres">
      <dgm:prSet presAssocID="{223F3FBC-1A84-46A3-8184-5E45D26B837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5CD3E8-A683-434B-AE56-9C779DBC931D}" type="presOf" srcId="{223F3FBC-1A84-46A3-8184-5E45D26B837D}" destId="{DBA3F75F-67C8-4DD1-A101-F194D2A34D79}" srcOrd="0" destOrd="0" presId="urn:microsoft.com/office/officeart/2005/8/layout/vList2"/>
    <dgm:cxn modelId="{E2F2E65D-8B24-4387-9ACD-9FB2D6F682ED}" type="presOf" srcId="{209783DE-0976-460A-989F-7A9219B0903E}" destId="{ED6CDEF7-2FE2-4A3B-9172-345B605FE245}" srcOrd="0" destOrd="0" presId="urn:microsoft.com/office/officeart/2005/8/layout/vList2"/>
    <dgm:cxn modelId="{C7E5CE6E-132B-4E42-BD40-98FB1B0A2A3D}" type="presOf" srcId="{7A03EA9D-3B0A-4536-A554-C44B7F9C1B89}" destId="{BE7B6418-4903-4E50-8B8A-942B5A5981DC}" srcOrd="0" destOrd="0" presId="urn:microsoft.com/office/officeart/2005/8/layout/vList2"/>
    <dgm:cxn modelId="{88AA0050-D4BB-4035-86E1-C9C2AFBAACB3}" type="presOf" srcId="{D37DCD18-2C9F-4826-8DF9-FF4897E5CE6F}" destId="{F25ABF7A-3B94-4D48-8BC3-ECDC5C683A41}" srcOrd="0" destOrd="0" presId="urn:microsoft.com/office/officeart/2005/8/layout/vList2"/>
    <dgm:cxn modelId="{228CECFC-2A78-41D6-B10B-B4C6C006C602}" srcId="{209783DE-0976-460A-989F-7A9219B0903E}" destId="{7A03EA9D-3B0A-4536-A554-C44B7F9C1B89}" srcOrd="0" destOrd="0" parTransId="{32712FD5-FB91-42A7-8097-4E1481FA95FA}" sibTransId="{1CB069B0-9172-4A5F-B017-4018120761E9}"/>
    <dgm:cxn modelId="{F6D7A6D5-7FBC-46E0-8918-2DBC798671AB}" srcId="{209783DE-0976-460A-989F-7A9219B0903E}" destId="{223F3FBC-1A84-46A3-8184-5E45D26B837D}" srcOrd="1" destOrd="0" parTransId="{5586A100-8E41-4F9C-B008-2F8BF50A7836}" sibTransId="{04F26081-0B88-429E-931F-F91D2C5F1371}"/>
    <dgm:cxn modelId="{3235CEF4-F8E4-4273-99F4-48D99020FAF3}" srcId="{223F3FBC-1A84-46A3-8184-5E45D26B837D}" destId="{D37DCD18-2C9F-4826-8DF9-FF4897E5CE6F}" srcOrd="0" destOrd="0" parTransId="{80C34D4B-F5D5-4553-834A-7E3D5846B3F9}" sibTransId="{7427C10D-F6E5-4914-8879-67E5EF96012E}"/>
    <dgm:cxn modelId="{89528732-505B-4855-B23B-1019BF3AB08B}" type="presParOf" srcId="{ED6CDEF7-2FE2-4A3B-9172-345B605FE245}" destId="{BE7B6418-4903-4E50-8B8A-942B5A5981DC}" srcOrd="0" destOrd="0" presId="urn:microsoft.com/office/officeart/2005/8/layout/vList2"/>
    <dgm:cxn modelId="{0F3C4D52-7E70-4B35-8BE5-31EB319609F2}" type="presParOf" srcId="{ED6CDEF7-2FE2-4A3B-9172-345B605FE245}" destId="{DC1A9F6D-AD13-440D-A509-4BB2A9706C46}" srcOrd="1" destOrd="0" presId="urn:microsoft.com/office/officeart/2005/8/layout/vList2"/>
    <dgm:cxn modelId="{96D8C0AB-BC5D-4B60-98CA-AC0702556805}" type="presParOf" srcId="{ED6CDEF7-2FE2-4A3B-9172-345B605FE245}" destId="{DBA3F75F-67C8-4DD1-A101-F194D2A34D79}" srcOrd="2" destOrd="0" presId="urn:microsoft.com/office/officeart/2005/8/layout/vList2"/>
    <dgm:cxn modelId="{A9FCC877-507D-4918-AF69-81927A93EBD6}" type="presParOf" srcId="{ED6CDEF7-2FE2-4A3B-9172-345B605FE245}" destId="{F25ABF7A-3B94-4D48-8BC3-ECDC5C683A4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99E16A-8079-4A22-80BD-9C38EA9E8C6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FB23A6-F09A-40F3-BAE2-0E792565E1FD}">
      <dgm:prSet/>
      <dgm:spPr/>
      <dgm:t>
        <a:bodyPr/>
        <a:lstStyle/>
        <a:p>
          <a:pPr rtl="0"/>
          <a:r>
            <a:rPr lang="en-US" dirty="0" smtClean="0"/>
            <a:t>1</a:t>
          </a:r>
          <a:r>
            <a:rPr lang="en-US" baseline="30000" dirty="0" smtClean="0"/>
            <a:t>st</a:t>
          </a:r>
          <a:endParaRPr lang="en-US" dirty="0"/>
        </a:p>
      </dgm:t>
    </dgm:pt>
    <dgm:pt modelId="{503DFAAE-6B06-4BC8-BEFE-A0004DCE1648}" type="parTrans" cxnId="{71136108-23B2-4B69-BE0E-F6DEC225894A}">
      <dgm:prSet/>
      <dgm:spPr/>
      <dgm:t>
        <a:bodyPr/>
        <a:lstStyle/>
        <a:p>
          <a:endParaRPr lang="en-US"/>
        </a:p>
      </dgm:t>
    </dgm:pt>
    <dgm:pt modelId="{B2925B3F-E026-4C1E-88A8-028D5F129A03}" type="sibTrans" cxnId="{71136108-23B2-4B69-BE0E-F6DEC225894A}">
      <dgm:prSet/>
      <dgm:spPr/>
      <dgm:t>
        <a:bodyPr/>
        <a:lstStyle/>
        <a:p>
          <a:endParaRPr lang="en-US"/>
        </a:p>
      </dgm:t>
    </dgm:pt>
    <dgm:pt modelId="{619D4FD6-5614-45A4-AE8C-C58E38AD5E2D}">
      <dgm:prSet/>
      <dgm:spPr/>
      <dgm:t>
        <a:bodyPr/>
        <a:lstStyle/>
        <a:p>
          <a:r>
            <a:rPr lang="en-US" dirty="0" smtClean="0"/>
            <a:t>Mark out any withdrawn programs.</a:t>
          </a:r>
          <a:endParaRPr lang="en-US" dirty="0"/>
        </a:p>
      </dgm:t>
    </dgm:pt>
    <dgm:pt modelId="{9572FC77-DA11-41A8-B432-D8F30AF20DE1}" type="parTrans" cxnId="{D1498AEF-5418-4AFC-9E32-3345619EF067}">
      <dgm:prSet/>
      <dgm:spPr/>
      <dgm:t>
        <a:bodyPr/>
        <a:lstStyle/>
        <a:p>
          <a:endParaRPr lang="en-US"/>
        </a:p>
      </dgm:t>
    </dgm:pt>
    <dgm:pt modelId="{2F2ECF23-B7F2-41AC-B60E-E31EAC604B89}" type="sibTrans" cxnId="{D1498AEF-5418-4AFC-9E32-3345619EF067}">
      <dgm:prSet/>
      <dgm:spPr/>
      <dgm:t>
        <a:bodyPr/>
        <a:lstStyle/>
        <a:p>
          <a:endParaRPr lang="en-US"/>
        </a:p>
      </dgm:t>
    </dgm:pt>
    <dgm:pt modelId="{5F9A4B56-2B96-49C1-A58A-9B1DB3CAB391}">
      <dgm:prSet/>
      <dgm:spPr/>
      <dgm:t>
        <a:bodyPr/>
        <a:lstStyle/>
        <a:p>
          <a:r>
            <a:rPr lang="en-US" dirty="0" smtClean="0"/>
            <a:t>2</a:t>
          </a:r>
          <a:r>
            <a:rPr lang="en-US" baseline="30000" dirty="0" smtClean="0"/>
            <a:t>nd</a:t>
          </a:r>
          <a:endParaRPr lang="en-US" dirty="0"/>
        </a:p>
      </dgm:t>
    </dgm:pt>
    <dgm:pt modelId="{8BAAFC88-9CDD-49D7-954B-2858B048B3B2}" type="parTrans" cxnId="{F3685824-0CC8-46C5-9091-501C7289D833}">
      <dgm:prSet/>
      <dgm:spPr/>
      <dgm:t>
        <a:bodyPr/>
        <a:lstStyle/>
        <a:p>
          <a:endParaRPr lang="en-US"/>
        </a:p>
      </dgm:t>
    </dgm:pt>
    <dgm:pt modelId="{6E1F8742-D032-49BB-84D0-F5D3F4781CE2}" type="sibTrans" cxnId="{F3685824-0CC8-46C5-9091-501C7289D833}">
      <dgm:prSet/>
      <dgm:spPr/>
      <dgm:t>
        <a:bodyPr/>
        <a:lstStyle/>
        <a:p>
          <a:endParaRPr lang="en-US"/>
        </a:p>
      </dgm:t>
    </dgm:pt>
    <dgm:pt modelId="{99D09F22-E477-4EFA-9E57-8A11B7781A69}">
      <dgm:prSet/>
      <dgm:spPr/>
      <dgm:t>
        <a:bodyPr/>
        <a:lstStyle/>
        <a:p>
          <a:r>
            <a:rPr lang="en-US" dirty="0" smtClean="0"/>
            <a:t>Go through your programs.</a:t>
          </a:r>
          <a:endParaRPr lang="en-US" dirty="0"/>
        </a:p>
      </dgm:t>
    </dgm:pt>
    <dgm:pt modelId="{8C0C296D-76FC-4BEB-8D45-BB6CF5F0A762}" type="parTrans" cxnId="{81CB247E-65E9-4114-891B-99F6B09A8F7C}">
      <dgm:prSet/>
      <dgm:spPr/>
      <dgm:t>
        <a:bodyPr/>
        <a:lstStyle/>
        <a:p>
          <a:endParaRPr lang="en-US"/>
        </a:p>
      </dgm:t>
    </dgm:pt>
    <dgm:pt modelId="{3E88A8AB-EE20-422C-A375-9353FBA07FD9}" type="sibTrans" cxnId="{81CB247E-65E9-4114-891B-99F6B09A8F7C}">
      <dgm:prSet/>
      <dgm:spPr/>
      <dgm:t>
        <a:bodyPr/>
        <a:lstStyle/>
        <a:p>
          <a:endParaRPr lang="en-US"/>
        </a:p>
      </dgm:t>
    </dgm:pt>
    <dgm:pt modelId="{C3667C5C-3800-44A6-9239-0F926BCB6ECE}">
      <dgm:prSet/>
      <dgm:spPr/>
      <dgm:t>
        <a:bodyPr/>
        <a:lstStyle/>
        <a:p>
          <a:r>
            <a:rPr lang="en-US" dirty="0" smtClean="0"/>
            <a:t>3</a:t>
          </a:r>
          <a:r>
            <a:rPr lang="en-US" baseline="30000" dirty="0" smtClean="0"/>
            <a:t>rd</a:t>
          </a:r>
          <a:endParaRPr lang="en-US" dirty="0"/>
        </a:p>
      </dgm:t>
    </dgm:pt>
    <dgm:pt modelId="{387291B7-24CF-4B98-9BFF-F6A6432B9F09}" type="parTrans" cxnId="{14BD6858-B098-4CFE-9B90-FCA8B053A9BA}">
      <dgm:prSet/>
      <dgm:spPr/>
      <dgm:t>
        <a:bodyPr/>
        <a:lstStyle/>
        <a:p>
          <a:endParaRPr lang="en-US"/>
        </a:p>
      </dgm:t>
    </dgm:pt>
    <dgm:pt modelId="{06168060-A4E5-409B-ACFC-AFA149DB510C}" type="sibTrans" cxnId="{14BD6858-B098-4CFE-9B90-FCA8B053A9BA}">
      <dgm:prSet/>
      <dgm:spPr/>
      <dgm:t>
        <a:bodyPr/>
        <a:lstStyle/>
        <a:p>
          <a:endParaRPr lang="en-US"/>
        </a:p>
      </dgm:t>
    </dgm:pt>
    <dgm:pt modelId="{EB188CE1-1D25-4B8A-B806-E0E3020D32B5}">
      <dgm:prSet/>
      <dgm:spPr/>
      <dgm:t>
        <a:bodyPr/>
        <a:lstStyle/>
        <a:p>
          <a:r>
            <a:rPr lang="en-US" dirty="0" smtClean="0"/>
            <a:t>Mark up your WEAMS.</a:t>
          </a:r>
          <a:endParaRPr lang="en-US" dirty="0"/>
        </a:p>
      </dgm:t>
    </dgm:pt>
    <dgm:pt modelId="{489B0304-6AB6-481E-A4BE-AEA3B069E10A}" type="parTrans" cxnId="{F1C70BA1-7157-42AF-9891-FF1152876BFE}">
      <dgm:prSet/>
      <dgm:spPr/>
      <dgm:t>
        <a:bodyPr/>
        <a:lstStyle/>
        <a:p>
          <a:endParaRPr lang="en-US"/>
        </a:p>
      </dgm:t>
    </dgm:pt>
    <dgm:pt modelId="{5C068574-F222-4FCA-AE33-75FC19F2BD3C}" type="sibTrans" cxnId="{F1C70BA1-7157-42AF-9891-FF1152876BFE}">
      <dgm:prSet/>
      <dgm:spPr/>
      <dgm:t>
        <a:bodyPr/>
        <a:lstStyle/>
        <a:p>
          <a:endParaRPr lang="en-US"/>
        </a:p>
      </dgm:t>
    </dgm:pt>
    <dgm:pt modelId="{0F0D434A-BF90-40A9-9009-F61CD0B80937}">
      <dgm:prSet/>
      <dgm:spPr/>
      <dgm:t>
        <a:bodyPr/>
        <a:lstStyle/>
        <a:p>
          <a:r>
            <a:rPr lang="en-US" dirty="0" smtClean="0"/>
            <a:t>Name Changes, Program Hours Changes</a:t>
          </a:r>
          <a:endParaRPr lang="en-US" dirty="0"/>
        </a:p>
      </dgm:t>
    </dgm:pt>
    <dgm:pt modelId="{BA47C3AE-807F-4383-974D-46952D4CE387}" type="parTrans" cxnId="{79ED33D1-30CC-48A1-8D39-DBA6FC4DC915}">
      <dgm:prSet/>
      <dgm:spPr/>
      <dgm:t>
        <a:bodyPr/>
        <a:lstStyle/>
        <a:p>
          <a:endParaRPr lang="en-US"/>
        </a:p>
      </dgm:t>
    </dgm:pt>
    <dgm:pt modelId="{B2243726-0928-44BC-830A-D4FDA7A37940}" type="sibTrans" cxnId="{79ED33D1-30CC-48A1-8D39-DBA6FC4DC915}">
      <dgm:prSet/>
      <dgm:spPr/>
      <dgm:t>
        <a:bodyPr/>
        <a:lstStyle/>
        <a:p>
          <a:endParaRPr lang="en-US"/>
        </a:p>
      </dgm:t>
    </dgm:pt>
    <dgm:pt modelId="{12C82BF6-30C9-4DB5-97A8-F9F6DC5B92CD}">
      <dgm:prSet/>
      <dgm:spPr/>
      <dgm:t>
        <a:bodyPr/>
        <a:lstStyle/>
        <a:p>
          <a:r>
            <a:rPr lang="en-US" dirty="0" smtClean="0"/>
            <a:t>4</a:t>
          </a:r>
          <a:r>
            <a:rPr lang="en-US" baseline="30000" dirty="0" smtClean="0"/>
            <a:t>th</a:t>
          </a:r>
          <a:r>
            <a:rPr lang="en-US" dirty="0" smtClean="0"/>
            <a:t> </a:t>
          </a:r>
          <a:endParaRPr lang="en-US" dirty="0"/>
        </a:p>
      </dgm:t>
    </dgm:pt>
    <dgm:pt modelId="{407AABE6-B72B-42D0-B128-9CD8425A7C8F}" type="parTrans" cxnId="{94EB44A2-E52D-42C9-BE1A-F318FAE1DA89}">
      <dgm:prSet/>
      <dgm:spPr/>
      <dgm:t>
        <a:bodyPr/>
        <a:lstStyle/>
        <a:p>
          <a:endParaRPr lang="en-US"/>
        </a:p>
      </dgm:t>
    </dgm:pt>
    <dgm:pt modelId="{50FF4777-FB33-46DA-85BB-38B92E5EF427}" type="sibTrans" cxnId="{94EB44A2-E52D-42C9-BE1A-F318FAE1DA89}">
      <dgm:prSet/>
      <dgm:spPr/>
      <dgm:t>
        <a:bodyPr/>
        <a:lstStyle/>
        <a:p>
          <a:endParaRPr lang="en-US"/>
        </a:p>
      </dgm:t>
    </dgm:pt>
    <dgm:pt modelId="{A59D37E6-B02C-4FA0-8675-B5AD62207542}">
      <dgm:prSet/>
      <dgm:spPr/>
      <dgm:t>
        <a:bodyPr/>
        <a:lstStyle/>
        <a:p>
          <a:r>
            <a:rPr lang="en-US" dirty="0" smtClean="0"/>
            <a:t>Make note of programs not found in your catalog.</a:t>
          </a:r>
          <a:endParaRPr lang="en-US" dirty="0"/>
        </a:p>
      </dgm:t>
    </dgm:pt>
    <dgm:pt modelId="{0663C365-20D0-476F-8CB5-375C8158B020}" type="parTrans" cxnId="{CCA4E873-2EB0-401A-A981-4AC97828981D}">
      <dgm:prSet/>
      <dgm:spPr/>
      <dgm:t>
        <a:bodyPr/>
        <a:lstStyle/>
        <a:p>
          <a:endParaRPr lang="en-US"/>
        </a:p>
      </dgm:t>
    </dgm:pt>
    <dgm:pt modelId="{D6AD808B-776C-44E7-89DE-12DAD58C4136}" type="sibTrans" cxnId="{CCA4E873-2EB0-401A-A981-4AC97828981D}">
      <dgm:prSet/>
      <dgm:spPr/>
      <dgm:t>
        <a:bodyPr/>
        <a:lstStyle/>
        <a:p>
          <a:endParaRPr lang="en-US"/>
        </a:p>
      </dgm:t>
    </dgm:pt>
    <dgm:pt modelId="{93D627D5-2CFF-484D-8967-868E022AFD51}">
      <dgm:prSet/>
      <dgm:spPr/>
      <dgm:t>
        <a:bodyPr/>
        <a:lstStyle/>
        <a:p>
          <a:r>
            <a:rPr lang="en-US" dirty="0" smtClean="0"/>
            <a:t>5</a:t>
          </a:r>
          <a:r>
            <a:rPr lang="en-US" baseline="30000" dirty="0" smtClean="0"/>
            <a:t>th</a:t>
          </a:r>
          <a:endParaRPr lang="en-US" dirty="0"/>
        </a:p>
      </dgm:t>
    </dgm:pt>
    <dgm:pt modelId="{FC6FD7F0-D8B1-41AE-8E24-D13684098D37}" type="parTrans" cxnId="{1D04D25A-9062-4303-8F75-75F9EA2B74AB}">
      <dgm:prSet/>
      <dgm:spPr/>
      <dgm:t>
        <a:bodyPr/>
        <a:lstStyle/>
        <a:p>
          <a:endParaRPr lang="en-US"/>
        </a:p>
      </dgm:t>
    </dgm:pt>
    <dgm:pt modelId="{2BFBD462-3EA6-445E-BA89-D2B48CD8280B}" type="sibTrans" cxnId="{1D04D25A-9062-4303-8F75-75F9EA2B74AB}">
      <dgm:prSet/>
      <dgm:spPr/>
      <dgm:t>
        <a:bodyPr/>
        <a:lstStyle/>
        <a:p>
          <a:endParaRPr lang="en-US"/>
        </a:p>
      </dgm:t>
    </dgm:pt>
    <dgm:pt modelId="{C4E519CB-8083-4070-B1C3-D147333E6959}">
      <dgm:prSet/>
      <dgm:spPr/>
      <dgm:t>
        <a:bodyPr/>
        <a:lstStyle/>
        <a:p>
          <a:r>
            <a:rPr lang="en-US" dirty="0" smtClean="0"/>
            <a:t>Make note of programs found in your catalog, but not on the WEAMS report.</a:t>
          </a:r>
          <a:endParaRPr lang="en-US" dirty="0"/>
        </a:p>
      </dgm:t>
    </dgm:pt>
    <dgm:pt modelId="{2D8D1BD0-B05C-4D57-AD6C-15184CBA24A4}" type="parTrans" cxnId="{A79994AE-DCAE-48EA-83F6-99014B1451A2}">
      <dgm:prSet/>
      <dgm:spPr/>
      <dgm:t>
        <a:bodyPr/>
        <a:lstStyle/>
        <a:p>
          <a:endParaRPr lang="en-US"/>
        </a:p>
      </dgm:t>
    </dgm:pt>
    <dgm:pt modelId="{91C41AF8-29E7-4D24-86FB-6A69680E0BFE}" type="sibTrans" cxnId="{A79994AE-DCAE-48EA-83F6-99014B1451A2}">
      <dgm:prSet/>
      <dgm:spPr/>
      <dgm:t>
        <a:bodyPr/>
        <a:lstStyle/>
        <a:p>
          <a:endParaRPr lang="en-US"/>
        </a:p>
      </dgm:t>
    </dgm:pt>
    <dgm:pt modelId="{FE4A4EA2-D72B-4410-AF2C-9D796DEB799B}" type="pres">
      <dgm:prSet presAssocID="{1699E16A-8079-4A22-80BD-9C38EA9E8C6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EAE2EF-6078-4C7F-85FB-CB8CD475E945}" type="pres">
      <dgm:prSet presAssocID="{44FB23A6-F09A-40F3-BAE2-0E792565E1FD}" presName="composite" presStyleCnt="0"/>
      <dgm:spPr/>
    </dgm:pt>
    <dgm:pt modelId="{D3F0DE4E-D6B0-4969-A899-80BC9448DFA1}" type="pres">
      <dgm:prSet presAssocID="{44FB23A6-F09A-40F3-BAE2-0E792565E1FD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345E04-CC70-4C63-B14C-4E0241F730AD}" type="pres">
      <dgm:prSet presAssocID="{44FB23A6-F09A-40F3-BAE2-0E792565E1FD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06C94A-0046-4F5D-AAB3-32F631F6A543}" type="pres">
      <dgm:prSet presAssocID="{B2925B3F-E026-4C1E-88A8-028D5F129A03}" presName="sp" presStyleCnt="0"/>
      <dgm:spPr/>
    </dgm:pt>
    <dgm:pt modelId="{24FEFE70-76E3-4795-9488-402DCA81F3A8}" type="pres">
      <dgm:prSet presAssocID="{5F9A4B56-2B96-49C1-A58A-9B1DB3CAB391}" presName="composite" presStyleCnt="0"/>
      <dgm:spPr/>
    </dgm:pt>
    <dgm:pt modelId="{8C3A0AFB-CC5E-4090-916D-ED0CA6FA1F00}" type="pres">
      <dgm:prSet presAssocID="{5F9A4B56-2B96-49C1-A58A-9B1DB3CAB391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B2076D-43EC-4751-88A6-AFF1AF8A49FE}" type="pres">
      <dgm:prSet presAssocID="{5F9A4B56-2B96-49C1-A58A-9B1DB3CAB391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6C1E4B-95D4-4CF8-8AE2-C5F90AB1545C}" type="pres">
      <dgm:prSet presAssocID="{6E1F8742-D032-49BB-84D0-F5D3F4781CE2}" presName="sp" presStyleCnt="0"/>
      <dgm:spPr/>
    </dgm:pt>
    <dgm:pt modelId="{A5D154A0-AAED-42A4-9E09-DC7E63095020}" type="pres">
      <dgm:prSet presAssocID="{C3667C5C-3800-44A6-9239-0F926BCB6ECE}" presName="composite" presStyleCnt="0"/>
      <dgm:spPr/>
    </dgm:pt>
    <dgm:pt modelId="{A93A38A1-0FE4-45AA-869E-37E92C2A0D36}" type="pres">
      <dgm:prSet presAssocID="{C3667C5C-3800-44A6-9239-0F926BCB6ECE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2134DD-BEBF-4CEB-8D6F-0B838E5E8F11}" type="pres">
      <dgm:prSet presAssocID="{C3667C5C-3800-44A6-9239-0F926BCB6ECE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259F65-C211-4B81-9DD0-F954944B4FAC}" type="pres">
      <dgm:prSet presAssocID="{06168060-A4E5-409B-ACFC-AFA149DB510C}" presName="sp" presStyleCnt="0"/>
      <dgm:spPr/>
    </dgm:pt>
    <dgm:pt modelId="{BD2750A7-2CEC-4013-85A9-A38D8A3DF056}" type="pres">
      <dgm:prSet presAssocID="{12C82BF6-30C9-4DB5-97A8-F9F6DC5B92CD}" presName="composite" presStyleCnt="0"/>
      <dgm:spPr/>
    </dgm:pt>
    <dgm:pt modelId="{96D90C07-F9DB-4114-BA80-FBDCFBD3F9BC}" type="pres">
      <dgm:prSet presAssocID="{12C82BF6-30C9-4DB5-97A8-F9F6DC5B92CD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A2989B-E6E3-4DFD-845E-90242188CADE}" type="pres">
      <dgm:prSet presAssocID="{12C82BF6-30C9-4DB5-97A8-F9F6DC5B92CD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1AD7F4-3497-4819-AF1E-6AD2FE47CDE2}" type="pres">
      <dgm:prSet presAssocID="{50FF4777-FB33-46DA-85BB-38B92E5EF427}" presName="sp" presStyleCnt="0"/>
      <dgm:spPr/>
    </dgm:pt>
    <dgm:pt modelId="{856E3D0B-1F11-4409-9C15-F7D6A2D708A9}" type="pres">
      <dgm:prSet presAssocID="{93D627D5-2CFF-484D-8967-868E022AFD51}" presName="composite" presStyleCnt="0"/>
      <dgm:spPr/>
    </dgm:pt>
    <dgm:pt modelId="{4E98DAEE-8A9E-4D78-89B4-22FCE8BD2AC7}" type="pres">
      <dgm:prSet presAssocID="{93D627D5-2CFF-484D-8967-868E022AFD51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2C3B9F-6DBF-4133-801C-C10528B857B6}" type="pres">
      <dgm:prSet presAssocID="{93D627D5-2CFF-484D-8967-868E022AFD51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CE776F-FB67-46C7-A132-42802E0329E0}" type="presOf" srcId="{619D4FD6-5614-45A4-AE8C-C58E38AD5E2D}" destId="{9D345E04-CC70-4C63-B14C-4E0241F730AD}" srcOrd="0" destOrd="0" presId="urn:microsoft.com/office/officeart/2005/8/layout/chevron2"/>
    <dgm:cxn modelId="{79ED33D1-30CC-48A1-8D39-DBA6FC4DC915}" srcId="{EB188CE1-1D25-4B8A-B806-E0E3020D32B5}" destId="{0F0D434A-BF90-40A9-9009-F61CD0B80937}" srcOrd="0" destOrd="0" parTransId="{BA47C3AE-807F-4383-974D-46952D4CE387}" sibTransId="{B2243726-0928-44BC-830A-D4FDA7A37940}"/>
    <dgm:cxn modelId="{D1498AEF-5418-4AFC-9E32-3345619EF067}" srcId="{44FB23A6-F09A-40F3-BAE2-0E792565E1FD}" destId="{619D4FD6-5614-45A4-AE8C-C58E38AD5E2D}" srcOrd="0" destOrd="0" parTransId="{9572FC77-DA11-41A8-B432-D8F30AF20DE1}" sibTransId="{2F2ECF23-B7F2-41AC-B60E-E31EAC604B89}"/>
    <dgm:cxn modelId="{14BD6858-B098-4CFE-9B90-FCA8B053A9BA}" srcId="{1699E16A-8079-4A22-80BD-9C38EA9E8C6B}" destId="{C3667C5C-3800-44A6-9239-0F926BCB6ECE}" srcOrd="2" destOrd="0" parTransId="{387291B7-24CF-4B98-9BFF-F6A6432B9F09}" sibTransId="{06168060-A4E5-409B-ACFC-AFA149DB510C}"/>
    <dgm:cxn modelId="{81CB247E-65E9-4114-891B-99F6B09A8F7C}" srcId="{5F9A4B56-2B96-49C1-A58A-9B1DB3CAB391}" destId="{99D09F22-E477-4EFA-9E57-8A11B7781A69}" srcOrd="0" destOrd="0" parTransId="{8C0C296D-76FC-4BEB-8D45-BB6CF5F0A762}" sibTransId="{3E88A8AB-EE20-422C-A375-9353FBA07FD9}"/>
    <dgm:cxn modelId="{CCA4E873-2EB0-401A-A981-4AC97828981D}" srcId="{12C82BF6-30C9-4DB5-97A8-F9F6DC5B92CD}" destId="{A59D37E6-B02C-4FA0-8675-B5AD62207542}" srcOrd="0" destOrd="0" parTransId="{0663C365-20D0-476F-8CB5-375C8158B020}" sibTransId="{D6AD808B-776C-44E7-89DE-12DAD58C4136}"/>
    <dgm:cxn modelId="{F3685824-0CC8-46C5-9091-501C7289D833}" srcId="{1699E16A-8079-4A22-80BD-9C38EA9E8C6B}" destId="{5F9A4B56-2B96-49C1-A58A-9B1DB3CAB391}" srcOrd="1" destOrd="0" parTransId="{8BAAFC88-9CDD-49D7-954B-2858B048B3B2}" sibTransId="{6E1F8742-D032-49BB-84D0-F5D3F4781CE2}"/>
    <dgm:cxn modelId="{42C8F107-A38E-4D44-AF14-B5C14AC52D85}" type="presOf" srcId="{1699E16A-8079-4A22-80BD-9C38EA9E8C6B}" destId="{FE4A4EA2-D72B-4410-AF2C-9D796DEB799B}" srcOrd="0" destOrd="0" presId="urn:microsoft.com/office/officeart/2005/8/layout/chevron2"/>
    <dgm:cxn modelId="{1D04D25A-9062-4303-8F75-75F9EA2B74AB}" srcId="{1699E16A-8079-4A22-80BD-9C38EA9E8C6B}" destId="{93D627D5-2CFF-484D-8967-868E022AFD51}" srcOrd="4" destOrd="0" parTransId="{FC6FD7F0-D8B1-41AE-8E24-D13684098D37}" sibTransId="{2BFBD462-3EA6-445E-BA89-D2B48CD8280B}"/>
    <dgm:cxn modelId="{A79994AE-DCAE-48EA-83F6-99014B1451A2}" srcId="{93D627D5-2CFF-484D-8967-868E022AFD51}" destId="{C4E519CB-8083-4070-B1C3-D147333E6959}" srcOrd="0" destOrd="0" parTransId="{2D8D1BD0-B05C-4D57-AD6C-15184CBA24A4}" sibTransId="{91C41AF8-29E7-4D24-86FB-6A69680E0BFE}"/>
    <dgm:cxn modelId="{91CC87CA-CF4C-4F26-A13E-18A04101C1A8}" type="presOf" srcId="{44FB23A6-F09A-40F3-BAE2-0E792565E1FD}" destId="{D3F0DE4E-D6B0-4969-A899-80BC9448DFA1}" srcOrd="0" destOrd="0" presId="urn:microsoft.com/office/officeart/2005/8/layout/chevron2"/>
    <dgm:cxn modelId="{181447BA-19BE-406F-8A6B-3F3F4D28B52B}" type="presOf" srcId="{A59D37E6-B02C-4FA0-8675-B5AD62207542}" destId="{1DA2989B-E6E3-4DFD-845E-90242188CADE}" srcOrd="0" destOrd="0" presId="urn:microsoft.com/office/officeart/2005/8/layout/chevron2"/>
    <dgm:cxn modelId="{71136108-23B2-4B69-BE0E-F6DEC225894A}" srcId="{1699E16A-8079-4A22-80BD-9C38EA9E8C6B}" destId="{44FB23A6-F09A-40F3-BAE2-0E792565E1FD}" srcOrd="0" destOrd="0" parTransId="{503DFAAE-6B06-4BC8-BEFE-A0004DCE1648}" sibTransId="{B2925B3F-E026-4C1E-88A8-028D5F129A03}"/>
    <dgm:cxn modelId="{0449826C-558A-44A3-8DAA-FDB0FF49F2FC}" type="presOf" srcId="{99D09F22-E477-4EFA-9E57-8A11B7781A69}" destId="{A6B2076D-43EC-4751-88A6-AFF1AF8A49FE}" srcOrd="0" destOrd="0" presId="urn:microsoft.com/office/officeart/2005/8/layout/chevron2"/>
    <dgm:cxn modelId="{7E30D109-6C3C-4346-B1EC-1C11A6DAC8BB}" type="presOf" srcId="{5F9A4B56-2B96-49C1-A58A-9B1DB3CAB391}" destId="{8C3A0AFB-CC5E-4090-916D-ED0CA6FA1F00}" srcOrd="0" destOrd="0" presId="urn:microsoft.com/office/officeart/2005/8/layout/chevron2"/>
    <dgm:cxn modelId="{AB332795-0456-4D49-BD20-8BE378C0C7C2}" type="presOf" srcId="{93D627D5-2CFF-484D-8967-868E022AFD51}" destId="{4E98DAEE-8A9E-4D78-89B4-22FCE8BD2AC7}" srcOrd="0" destOrd="0" presId="urn:microsoft.com/office/officeart/2005/8/layout/chevron2"/>
    <dgm:cxn modelId="{9B6A5875-CF16-414F-8F88-5EA26A419964}" type="presOf" srcId="{C3667C5C-3800-44A6-9239-0F926BCB6ECE}" destId="{A93A38A1-0FE4-45AA-869E-37E92C2A0D36}" srcOrd="0" destOrd="0" presId="urn:microsoft.com/office/officeart/2005/8/layout/chevron2"/>
    <dgm:cxn modelId="{C38E814C-0BB1-43A5-BFF8-0477DFC7CD3A}" type="presOf" srcId="{12C82BF6-30C9-4DB5-97A8-F9F6DC5B92CD}" destId="{96D90C07-F9DB-4114-BA80-FBDCFBD3F9BC}" srcOrd="0" destOrd="0" presId="urn:microsoft.com/office/officeart/2005/8/layout/chevron2"/>
    <dgm:cxn modelId="{94E8F0A7-11AD-4F66-AB31-2A07B55BA61A}" type="presOf" srcId="{C4E519CB-8083-4070-B1C3-D147333E6959}" destId="{DC2C3B9F-6DBF-4133-801C-C10528B857B6}" srcOrd="0" destOrd="0" presId="urn:microsoft.com/office/officeart/2005/8/layout/chevron2"/>
    <dgm:cxn modelId="{3B236206-44F6-4BB3-990B-21C5620502D4}" type="presOf" srcId="{EB188CE1-1D25-4B8A-B806-E0E3020D32B5}" destId="{AD2134DD-BEBF-4CEB-8D6F-0B838E5E8F11}" srcOrd="0" destOrd="0" presId="urn:microsoft.com/office/officeart/2005/8/layout/chevron2"/>
    <dgm:cxn modelId="{F1C70BA1-7157-42AF-9891-FF1152876BFE}" srcId="{C3667C5C-3800-44A6-9239-0F926BCB6ECE}" destId="{EB188CE1-1D25-4B8A-B806-E0E3020D32B5}" srcOrd="0" destOrd="0" parTransId="{489B0304-6AB6-481E-A4BE-AEA3B069E10A}" sibTransId="{5C068574-F222-4FCA-AE33-75FC19F2BD3C}"/>
    <dgm:cxn modelId="{C9731921-DCE7-424E-B60C-E42CAF53860B}" type="presOf" srcId="{0F0D434A-BF90-40A9-9009-F61CD0B80937}" destId="{AD2134DD-BEBF-4CEB-8D6F-0B838E5E8F11}" srcOrd="0" destOrd="1" presId="urn:microsoft.com/office/officeart/2005/8/layout/chevron2"/>
    <dgm:cxn modelId="{94EB44A2-E52D-42C9-BE1A-F318FAE1DA89}" srcId="{1699E16A-8079-4A22-80BD-9C38EA9E8C6B}" destId="{12C82BF6-30C9-4DB5-97A8-F9F6DC5B92CD}" srcOrd="3" destOrd="0" parTransId="{407AABE6-B72B-42D0-B128-9CD8425A7C8F}" sibTransId="{50FF4777-FB33-46DA-85BB-38B92E5EF427}"/>
    <dgm:cxn modelId="{667CECC7-E368-4C61-8CCD-83083E0AB4E8}" type="presParOf" srcId="{FE4A4EA2-D72B-4410-AF2C-9D796DEB799B}" destId="{2AEAE2EF-6078-4C7F-85FB-CB8CD475E945}" srcOrd="0" destOrd="0" presId="urn:microsoft.com/office/officeart/2005/8/layout/chevron2"/>
    <dgm:cxn modelId="{444D91BA-D6A6-4AA0-8242-7F96BC1C054E}" type="presParOf" srcId="{2AEAE2EF-6078-4C7F-85FB-CB8CD475E945}" destId="{D3F0DE4E-D6B0-4969-A899-80BC9448DFA1}" srcOrd="0" destOrd="0" presId="urn:microsoft.com/office/officeart/2005/8/layout/chevron2"/>
    <dgm:cxn modelId="{9C990466-FB22-4126-820E-336702C6BAB7}" type="presParOf" srcId="{2AEAE2EF-6078-4C7F-85FB-CB8CD475E945}" destId="{9D345E04-CC70-4C63-B14C-4E0241F730AD}" srcOrd="1" destOrd="0" presId="urn:microsoft.com/office/officeart/2005/8/layout/chevron2"/>
    <dgm:cxn modelId="{4A78E776-F1A8-472A-8E58-9C13AA3AEF12}" type="presParOf" srcId="{FE4A4EA2-D72B-4410-AF2C-9D796DEB799B}" destId="{9606C94A-0046-4F5D-AAB3-32F631F6A543}" srcOrd="1" destOrd="0" presId="urn:microsoft.com/office/officeart/2005/8/layout/chevron2"/>
    <dgm:cxn modelId="{F58C76E3-C50B-4EDD-9C11-BCFE2870A800}" type="presParOf" srcId="{FE4A4EA2-D72B-4410-AF2C-9D796DEB799B}" destId="{24FEFE70-76E3-4795-9488-402DCA81F3A8}" srcOrd="2" destOrd="0" presId="urn:microsoft.com/office/officeart/2005/8/layout/chevron2"/>
    <dgm:cxn modelId="{8566699F-91CA-41F0-B45C-8ABBB889C683}" type="presParOf" srcId="{24FEFE70-76E3-4795-9488-402DCA81F3A8}" destId="{8C3A0AFB-CC5E-4090-916D-ED0CA6FA1F00}" srcOrd="0" destOrd="0" presId="urn:microsoft.com/office/officeart/2005/8/layout/chevron2"/>
    <dgm:cxn modelId="{ABA0AB66-A691-4A7C-A577-BBC250DB8454}" type="presParOf" srcId="{24FEFE70-76E3-4795-9488-402DCA81F3A8}" destId="{A6B2076D-43EC-4751-88A6-AFF1AF8A49FE}" srcOrd="1" destOrd="0" presId="urn:microsoft.com/office/officeart/2005/8/layout/chevron2"/>
    <dgm:cxn modelId="{90FFE6E4-8FDF-4247-A276-0937CA9642E1}" type="presParOf" srcId="{FE4A4EA2-D72B-4410-AF2C-9D796DEB799B}" destId="{2C6C1E4B-95D4-4CF8-8AE2-C5F90AB1545C}" srcOrd="3" destOrd="0" presId="urn:microsoft.com/office/officeart/2005/8/layout/chevron2"/>
    <dgm:cxn modelId="{594CF4A7-123B-4393-A9FB-5235B136BE66}" type="presParOf" srcId="{FE4A4EA2-D72B-4410-AF2C-9D796DEB799B}" destId="{A5D154A0-AAED-42A4-9E09-DC7E63095020}" srcOrd="4" destOrd="0" presId="urn:microsoft.com/office/officeart/2005/8/layout/chevron2"/>
    <dgm:cxn modelId="{D184EFDF-A709-44D8-97A7-EDDF0476BDBE}" type="presParOf" srcId="{A5D154A0-AAED-42A4-9E09-DC7E63095020}" destId="{A93A38A1-0FE4-45AA-869E-37E92C2A0D36}" srcOrd="0" destOrd="0" presId="urn:microsoft.com/office/officeart/2005/8/layout/chevron2"/>
    <dgm:cxn modelId="{6D1A1682-DF6A-4418-B7E6-557CD1E51350}" type="presParOf" srcId="{A5D154A0-AAED-42A4-9E09-DC7E63095020}" destId="{AD2134DD-BEBF-4CEB-8D6F-0B838E5E8F11}" srcOrd="1" destOrd="0" presId="urn:microsoft.com/office/officeart/2005/8/layout/chevron2"/>
    <dgm:cxn modelId="{7CD70793-D3D3-4CF0-B5E6-03863DC902FA}" type="presParOf" srcId="{FE4A4EA2-D72B-4410-AF2C-9D796DEB799B}" destId="{10259F65-C211-4B81-9DD0-F954944B4FAC}" srcOrd="5" destOrd="0" presId="urn:microsoft.com/office/officeart/2005/8/layout/chevron2"/>
    <dgm:cxn modelId="{63093ABE-EA9D-4BED-BCBE-776520A1EB08}" type="presParOf" srcId="{FE4A4EA2-D72B-4410-AF2C-9D796DEB799B}" destId="{BD2750A7-2CEC-4013-85A9-A38D8A3DF056}" srcOrd="6" destOrd="0" presId="urn:microsoft.com/office/officeart/2005/8/layout/chevron2"/>
    <dgm:cxn modelId="{08DAB182-D1CF-4F9A-A0AD-0ED734F14F0C}" type="presParOf" srcId="{BD2750A7-2CEC-4013-85A9-A38D8A3DF056}" destId="{96D90C07-F9DB-4114-BA80-FBDCFBD3F9BC}" srcOrd="0" destOrd="0" presId="urn:microsoft.com/office/officeart/2005/8/layout/chevron2"/>
    <dgm:cxn modelId="{F69DD9D9-3D9A-4D4C-A503-32A21F241976}" type="presParOf" srcId="{BD2750A7-2CEC-4013-85A9-A38D8A3DF056}" destId="{1DA2989B-E6E3-4DFD-845E-90242188CADE}" srcOrd="1" destOrd="0" presId="urn:microsoft.com/office/officeart/2005/8/layout/chevron2"/>
    <dgm:cxn modelId="{546B63F4-1D8D-4B76-BCC5-9A55A0552CA5}" type="presParOf" srcId="{FE4A4EA2-D72B-4410-AF2C-9D796DEB799B}" destId="{EC1AD7F4-3497-4819-AF1E-6AD2FE47CDE2}" srcOrd="7" destOrd="0" presId="urn:microsoft.com/office/officeart/2005/8/layout/chevron2"/>
    <dgm:cxn modelId="{BB2651C1-858C-4765-A62C-6D8D75476A08}" type="presParOf" srcId="{FE4A4EA2-D72B-4410-AF2C-9D796DEB799B}" destId="{856E3D0B-1F11-4409-9C15-F7D6A2D708A9}" srcOrd="8" destOrd="0" presId="urn:microsoft.com/office/officeart/2005/8/layout/chevron2"/>
    <dgm:cxn modelId="{6EF5EA16-632E-4B8D-80B8-5C8EF9AC466D}" type="presParOf" srcId="{856E3D0B-1F11-4409-9C15-F7D6A2D708A9}" destId="{4E98DAEE-8A9E-4D78-89B4-22FCE8BD2AC7}" srcOrd="0" destOrd="0" presId="urn:microsoft.com/office/officeart/2005/8/layout/chevron2"/>
    <dgm:cxn modelId="{15643DE7-F196-4050-BFD3-03CAA4EA846E}" type="presParOf" srcId="{856E3D0B-1F11-4409-9C15-F7D6A2D708A9}" destId="{DC2C3B9F-6DBF-4133-801C-C10528B857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BAF00B-7C71-49DA-A492-A6B3A564F54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E8F1DAC-2182-472E-ABE3-E069A9582C99}">
      <dgm:prSet/>
      <dgm:spPr/>
      <dgm:t>
        <a:bodyPr/>
        <a:lstStyle/>
        <a:p>
          <a:pPr rtl="0"/>
          <a:r>
            <a:rPr lang="en-US" b="1" dirty="0" smtClean="0"/>
            <a:t>If all the program changes don’t fit on the VSO Form 70, please submit an attachment.</a:t>
          </a:r>
          <a:endParaRPr lang="en-US" dirty="0"/>
        </a:p>
      </dgm:t>
    </dgm:pt>
    <dgm:pt modelId="{0FEF41FD-161F-4371-AEC2-2EDC72A9A5DA}" type="parTrans" cxnId="{D09642B1-0392-4211-8F1C-92006616A48B}">
      <dgm:prSet/>
      <dgm:spPr/>
      <dgm:t>
        <a:bodyPr/>
        <a:lstStyle/>
        <a:p>
          <a:endParaRPr lang="en-US"/>
        </a:p>
      </dgm:t>
    </dgm:pt>
    <dgm:pt modelId="{4AB0C4B1-9413-412F-B008-20E1E9760034}" type="sibTrans" cxnId="{D09642B1-0392-4211-8F1C-92006616A48B}">
      <dgm:prSet/>
      <dgm:spPr/>
      <dgm:t>
        <a:bodyPr/>
        <a:lstStyle/>
        <a:p>
          <a:endParaRPr lang="en-US"/>
        </a:p>
      </dgm:t>
    </dgm:pt>
    <dgm:pt modelId="{5D81574C-4C89-4B34-9010-56C0EF86C4FA}">
      <dgm:prSet/>
      <dgm:spPr/>
      <dgm:t>
        <a:bodyPr/>
        <a:lstStyle/>
        <a:p>
          <a:pPr rtl="0"/>
          <a:r>
            <a:rPr lang="en-US" b="1" dirty="0" smtClean="0"/>
            <a:t>Be sure to include full program name, date first offered (MM/DD/YYYY), program hours, and catalog page number where the program can be found.</a:t>
          </a:r>
          <a:endParaRPr lang="en-US" b="1" dirty="0"/>
        </a:p>
      </dgm:t>
    </dgm:pt>
    <dgm:pt modelId="{A069FBBC-0C94-468C-AE00-B9835C2A9C9E}" type="parTrans" cxnId="{BEF7B3E3-AFD4-43DF-AD8D-F98DFE774605}">
      <dgm:prSet/>
      <dgm:spPr/>
      <dgm:t>
        <a:bodyPr/>
        <a:lstStyle/>
        <a:p>
          <a:endParaRPr lang="en-US"/>
        </a:p>
      </dgm:t>
    </dgm:pt>
    <dgm:pt modelId="{7DE930BE-C0B1-4AA7-9892-61DE30C9CED5}" type="sibTrans" cxnId="{BEF7B3E3-AFD4-43DF-AD8D-F98DFE774605}">
      <dgm:prSet/>
      <dgm:spPr/>
      <dgm:t>
        <a:bodyPr/>
        <a:lstStyle/>
        <a:p>
          <a:endParaRPr lang="en-US"/>
        </a:p>
      </dgm:t>
    </dgm:pt>
    <dgm:pt modelId="{C5D04B10-4C6A-43C7-8447-1B8C6B1995ED}" type="pres">
      <dgm:prSet presAssocID="{10BAF00B-7C71-49DA-A492-A6B3A564F5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AD921E-231F-49C1-93AC-D0284B9C45FB}" type="pres">
      <dgm:prSet presAssocID="{9E8F1DAC-2182-472E-ABE3-E069A9582C9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B134B-044B-43E2-B741-9A578225F3B9}" type="pres">
      <dgm:prSet presAssocID="{4AB0C4B1-9413-412F-B008-20E1E9760034}" presName="spacer" presStyleCnt="0"/>
      <dgm:spPr/>
    </dgm:pt>
    <dgm:pt modelId="{733448C4-6D5E-4421-88DD-2DD048B2AF13}" type="pres">
      <dgm:prSet presAssocID="{5D81574C-4C89-4B34-9010-56C0EF86C4F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8951BF-8600-4964-8B8C-3498B1C8DC92}" type="presOf" srcId="{9E8F1DAC-2182-472E-ABE3-E069A9582C99}" destId="{ACAD921E-231F-49C1-93AC-D0284B9C45FB}" srcOrd="0" destOrd="0" presId="urn:microsoft.com/office/officeart/2005/8/layout/vList2"/>
    <dgm:cxn modelId="{BEF7B3E3-AFD4-43DF-AD8D-F98DFE774605}" srcId="{10BAF00B-7C71-49DA-A492-A6B3A564F54F}" destId="{5D81574C-4C89-4B34-9010-56C0EF86C4FA}" srcOrd="1" destOrd="0" parTransId="{A069FBBC-0C94-468C-AE00-B9835C2A9C9E}" sibTransId="{7DE930BE-C0B1-4AA7-9892-61DE30C9CED5}"/>
    <dgm:cxn modelId="{D09642B1-0392-4211-8F1C-92006616A48B}" srcId="{10BAF00B-7C71-49DA-A492-A6B3A564F54F}" destId="{9E8F1DAC-2182-472E-ABE3-E069A9582C99}" srcOrd="0" destOrd="0" parTransId="{0FEF41FD-161F-4371-AEC2-2EDC72A9A5DA}" sibTransId="{4AB0C4B1-9413-412F-B008-20E1E9760034}"/>
    <dgm:cxn modelId="{4CA6786E-97C9-4AF6-8875-516562521132}" type="presOf" srcId="{5D81574C-4C89-4B34-9010-56C0EF86C4FA}" destId="{733448C4-6D5E-4421-88DD-2DD048B2AF13}" srcOrd="0" destOrd="0" presId="urn:microsoft.com/office/officeart/2005/8/layout/vList2"/>
    <dgm:cxn modelId="{24D60A5A-E291-4070-B6F4-E04216E92D7D}" type="presOf" srcId="{10BAF00B-7C71-49DA-A492-A6B3A564F54F}" destId="{C5D04B10-4C6A-43C7-8447-1B8C6B1995ED}" srcOrd="0" destOrd="0" presId="urn:microsoft.com/office/officeart/2005/8/layout/vList2"/>
    <dgm:cxn modelId="{C118C4A9-B1B1-4DDC-997D-D595CA35DE89}" type="presParOf" srcId="{C5D04B10-4C6A-43C7-8447-1B8C6B1995ED}" destId="{ACAD921E-231F-49C1-93AC-D0284B9C45FB}" srcOrd="0" destOrd="0" presId="urn:microsoft.com/office/officeart/2005/8/layout/vList2"/>
    <dgm:cxn modelId="{E9568D25-20CC-4C95-BDFC-A45A95153682}" type="presParOf" srcId="{C5D04B10-4C6A-43C7-8447-1B8C6B1995ED}" destId="{5C7B134B-044B-43E2-B741-9A578225F3B9}" srcOrd="1" destOrd="0" presId="urn:microsoft.com/office/officeart/2005/8/layout/vList2"/>
    <dgm:cxn modelId="{19E52953-5933-4B4E-9C0E-0323EF1BEF70}" type="presParOf" srcId="{C5D04B10-4C6A-43C7-8447-1B8C6B1995ED}" destId="{733448C4-6D5E-4421-88DD-2DD048B2AF1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A84647-9557-493E-88E2-8B10A780CB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B056898-9B5D-4EA9-8F77-547D8C024570}">
      <dgm:prSet/>
      <dgm:spPr/>
      <dgm:t>
        <a:bodyPr/>
        <a:lstStyle/>
        <a:p>
          <a:pPr rtl="0"/>
          <a:r>
            <a:rPr lang="en-US" b="1" dirty="0" smtClean="0"/>
            <a:t>Tell us what changed and the effective date of that change.</a:t>
          </a:r>
          <a:endParaRPr lang="en-US" dirty="0"/>
        </a:p>
      </dgm:t>
    </dgm:pt>
    <dgm:pt modelId="{925B95A6-30C1-4497-9031-131EB0538335}" type="parTrans" cxnId="{E78BF746-303B-49A8-A341-9114D13C558C}">
      <dgm:prSet/>
      <dgm:spPr/>
      <dgm:t>
        <a:bodyPr/>
        <a:lstStyle/>
        <a:p>
          <a:endParaRPr lang="en-US"/>
        </a:p>
      </dgm:t>
    </dgm:pt>
    <dgm:pt modelId="{01F0DB13-E9B3-47F3-BEC2-1B9615869BE1}" type="sibTrans" cxnId="{E78BF746-303B-49A8-A341-9114D13C558C}">
      <dgm:prSet/>
      <dgm:spPr/>
      <dgm:t>
        <a:bodyPr/>
        <a:lstStyle/>
        <a:p>
          <a:endParaRPr lang="en-US"/>
        </a:p>
      </dgm:t>
    </dgm:pt>
    <dgm:pt modelId="{EE40B5DB-8A6F-4ADD-84BB-244F1A455611}" type="pres">
      <dgm:prSet presAssocID="{43A84647-9557-493E-88E2-8B10A780CB0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C38D02-F662-47BF-8841-7B45C6412763}" type="pres">
      <dgm:prSet presAssocID="{5B056898-9B5D-4EA9-8F77-547D8C02457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29EA74-F97C-4EB6-B58B-1C88A9A3F701}" type="presOf" srcId="{5B056898-9B5D-4EA9-8F77-547D8C024570}" destId="{CBC38D02-F662-47BF-8841-7B45C6412763}" srcOrd="0" destOrd="0" presId="urn:microsoft.com/office/officeart/2005/8/layout/vList2"/>
    <dgm:cxn modelId="{59E9C113-37BA-4E8A-BB5C-9C3A6F5E87C2}" type="presOf" srcId="{43A84647-9557-493E-88E2-8B10A780CB0F}" destId="{EE40B5DB-8A6F-4ADD-84BB-244F1A455611}" srcOrd="0" destOrd="0" presId="urn:microsoft.com/office/officeart/2005/8/layout/vList2"/>
    <dgm:cxn modelId="{E78BF746-303B-49A8-A341-9114D13C558C}" srcId="{43A84647-9557-493E-88E2-8B10A780CB0F}" destId="{5B056898-9B5D-4EA9-8F77-547D8C024570}" srcOrd="0" destOrd="0" parTransId="{925B95A6-30C1-4497-9031-131EB0538335}" sibTransId="{01F0DB13-E9B3-47F3-BEC2-1B9615869BE1}"/>
    <dgm:cxn modelId="{CFAD4076-D71A-46FF-B831-E1C3DE646520}" type="presParOf" srcId="{EE40B5DB-8A6F-4ADD-84BB-244F1A455611}" destId="{CBC38D02-F662-47BF-8841-7B45C641276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AF7947-60DA-48C1-8525-5EF0586F612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EEC7756-1EA3-4C3A-8461-E4307E1EAC34}">
      <dgm:prSet/>
      <dgm:spPr/>
      <dgm:t>
        <a:bodyPr/>
        <a:lstStyle/>
        <a:p>
          <a:pPr rtl="0"/>
          <a:r>
            <a:rPr lang="en-US" b="1" dirty="0" smtClean="0"/>
            <a:t>List programs no longer offered </a:t>
          </a:r>
          <a:endParaRPr lang="en-US" dirty="0"/>
        </a:p>
      </dgm:t>
    </dgm:pt>
    <dgm:pt modelId="{D8C3AF93-0A79-47D1-A358-4E6C4FFAADC8}" type="parTrans" cxnId="{85F88AE7-8A6B-4AAC-9E0D-22E35F96BD55}">
      <dgm:prSet/>
      <dgm:spPr/>
      <dgm:t>
        <a:bodyPr/>
        <a:lstStyle/>
        <a:p>
          <a:endParaRPr lang="en-US"/>
        </a:p>
      </dgm:t>
    </dgm:pt>
    <dgm:pt modelId="{F2929716-46E2-4427-BB8E-8C42299B3559}" type="sibTrans" cxnId="{85F88AE7-8A6B-4AAC-9E0D-22E35F96BD55}">
      <dgm:prSet/>
      <dgm:spPr/>
      <dgm:t>
        <a:bodyPr/>
        <a:lstStyle/>
        <a:p>
          <a:endParaRPr lang="en-US"/>
        </a:p>
      </dgm:t>
    </dgm:pt>
    <dgm:pt modelId="{A513CFDA-94E7-4BFE-82E6-2C29AA84B702}">
      <dgm:prSet/>
      <dgm:spPr/>
      <dgm:t>
        <a:bodyPr/>
        <a:lstStyle/>
        <a:p>
          <a:pPr rtl="0"/>
          <a:r>
            <a:rPr lang="en-US" b="1" dirty="0" smtClean="0"/>
            <a:t>Date no longer offered (MM/DD/YYYY)</a:t>
          </a:r>
          <a:endParaRPr lang="en-US" dirty="0"/>
        </a:p>
      </dgm:t>
    </dgm:pt>
    <dgm:pt modelId="{F9576889-6C56-45CA-80F1-64F235A88717}" type="parTrans" cxnId="{F556E1D8-90DB-4386-A97B-6EBC0BCAF8CC}">
      <dgm:prSet/>
      <dgm:spPr/>
      <dgm:t>
        <a:bodyPr/>
        <a:lstStyle/>
        <a:p>
          <a:endParaRPr lang="en-US"/>
        </a:p>
      </dgm:t>
    </dgm:pt>
    <dgm:pt modelId="{4812A22D-5DB7-4CA3-BEA3-9876CC15CE67}" type="sibTrans" cxnId="{F556E1D8-90DB-4386-A97B-6EBC0BCAF8CC}">
      <dgm:prSet/>
      <dgm:spPr/>
      <dgm:t>
        <a:bodyPr/>
        <a:lstStyle/>
        <a:p>
          <a:endParaRPr lang="en-US"/>
        </a:p>
      </dgm:t>
    </dgm:pt>
    <dgm:pt modelId="{0ED2482E-1DA9-43B3-A87A-0F0B7B6533CE}">
      <dgm:prSet/>
      <dgm:spPr/>
      <dgm:t>
        <a:bodyPr/>
        <a:lstStyle/>
        <a:p>
          <a:pPr rtl="0"/>
          <a:r>
            <a:rPr lang="en-US" b="1" dirty="0" smtClean="0"/>
            <a:t>Whether a student can complete the program or not</a:t>
          </a:r>
          <a:endParaRPr lang="en-US" dirty="0"/>
        </a:p>
      </dgm:t>
    </dgm:pt>
    <dgm:pt modelId="{81CF3B76-1060-47EB-AFB3-CF9ED838682F}" type="parTrans" cxnId="{223C580D-140C-4B1D-AD1F-DD618E3E7850}">
      <dgm:prSet/>
      <dgm:spPr/>
      <dgm:t>
        <a:bodyPr/>
        <a:lstStyle/>
        <a:p>
          <a:endParaRPr lang="en-US"/>
        </a:p>
      </dgm:t>
    </dgm:pt>
    <dgm:pt modelId="{97003B78-2C42-42B0-A06F-1411350AA792}" type="sibTrans" cxnId="{223C580D-140C-4B1D-AD1F-DD618E3E7850}">
      <dgm:prSet/>
      <dgm:spPr/>
      <dgm:t>
        <a:bodyPr/>
        <a:lstStyle/>
        <a:p>
          <a:endParaRPr lang="en-US"/>
        </a:p>
      </dgm:t>
    </dgm:pt>
    <dgm:pt modelId="{32622914-DABA-410C-9213-282C4FF80CB1}" type="pres">
      <dgm:prSet presAssocID="{B4AF7947-60DA-48C1-8525-5EF0586F612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2FE18A-FB82-47E9-A893-00B5AB92D490}" type="pres">
      <dgm:prSet presAssocID="{FEEC7756-1EA3-4C3A-8461-E4307E1EAC3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6BD261-960A-4DFA-8C98-F2680F6D5E1D}" type="pres">
      <dgm:prSet presAssocID="{F2929716-46E2-4427-BB8E-8C42299B3559}" presName="spacer" presStyleCnt="0"/>
      <dgm:spPr/>
    </dgm:pt>
    <dgm:pt modelId="{2609E195-0F83-440E-ADD6-CCC31DCCB7DF}" type="pres">
      <dgm:prSet presAssocID="{A513CFDA-94E7-4BFE-82E6-2C29AA84B70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2D31FB-FD8F-46D9-9C1D-2E9C7AF3ECCF}" type="pres">
      <dgm:prSet presAssocID="{4812A22D-5DB7-4CA3-BEA3-9876CC15CE67}" presName="spacer" presStyleCnt="0"/>
      <dgm:spPr/>
    </dgm:pt>
    <dgm:pt modelId="{B9B84FDE-4A25-4928-82F6-765C01C07337}" type="pres">
      <dgm:prSet presAssocID="{0ED2482E-1DA9-43B3-A87A-0F0B7B6533C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2ED1CC-D19D-4D9F-9C69-49E1E29995F8}" type="presOf" srcId="{A513CFDA-94E7-4BFE-82E6-2C29AA84B702}" destId="{2609E195-0F83-440E-ADD6-CCC31DCCB7DF}" srcOrd="0" destOrd="0" presId="urn:microsoft.com/office/officeart/2005/8/layout/vList2"/>
    <dgm:cxn modelId="{223C580D-140C-4B1D-AD1F-DD618E3E7850}" srcId="{B4AF7947-60DA-48C1-8525-5EF0586F612F}" destId="{0ED2482E-1DA9-43B3-A87A-0F0B7B6533CE}" srcOrd="2" destOrd="0" parTransId="{81CF3B76-1060-47EB-AFB3-CF9ED838682F}" sibTransId="{97003B78-2C42-42B0-A06F-1411350AA792}"/>
    <dgm:cxn modelId="{7F97B3FC-733C-425C-AF71-70891277EAFD}" type="presOf" srcId="{FEEC7756-1EA3-4C3A-8461-E4307E1EAC34}" destId="{D62FE18A-FB82-47E9-A893-00B5AB92D490}" srcOrd="0" destOrd="0" presId="urn:microsoft.com/office/officeart/2005/8/layout/vList2"/>
    <dgm:cxn modelId="{85F88AE7-8A6B-4AAC-9E0D-22E35F96BD55}" srcId="{B4AF7947-60DA-48C1-8525-5EF0586F612F}" destId="{FEEC7756-1EA3-4C3A-8461-E4307E1EAC34}" srcOrd="0" destOrd="0" parTransId="{D8C3AF93-0A79-47D1-A358-4E6C4FFAADC8}" sibTransId="{F2929716-46E2-4427-BB8E-8C42299B3559}"/>
    <dgm:cxn modelId="{F556E1D8-90DB-4386-A97B-6EBC0BCAF8CC}" srcId="{B4AF7947-60DA-48C1-8525-5EF0586F612F}" destId="{A513CFDA-94E7-4BFE-82E6-2C29AA84B702}" srcOrd="1" destOrd="0" parTransId="{F9576889-6C56-45CA-80F1-64F235A88717}" sibTransId="{4812A22D-5DB7-4CA3-BEA3-9876CC15CE67}"/>
    <dgm:cxn modelId="{4BAC80E3-FC77-480E-B72C-12A30781C439}" type="presOf" srcId="{B4AF7947-60DA-48C1-8525-5EF0586F612F}" destId="{32622914-DABA-410C-9213-282C4FF80CB1}" srcOrd="0" destOrd="0" presId="urn:microsoft.com/office/officeart/2005/8/layout/vList2"/>
    <dgm:cxn modelId="{89C625CA-52FB-4A4F-BDC2-CAFFED95A508}" type="presOf" srcId="{0ED2482E-1DA9-43B3-A87A-0F0B7B6533CE}" destId="{B9B84FDE-4A25-4928-82F6-765C01C07337}" srcOrd="0" destOrd="0" presId="urn:microsoft.com/office/officeart/2005/8/layout/vList2"/>
    <dgm:cxn modelId="{4719E99D-9F17-4457-A90E-3722C44E65B8}" type="presParOf" srcId="{32622914-DABA-410C-9213-282C4FF80CB1}" destId="{D62FE18A-FB82-47E9-A893-00B5AB92D490}" srcOrd="0" destOrd="0" presId="urn:microsoft.com/office/officeart/2005/8/layout/vList2"/>
    <dgm:cxn modelId="{3353406B-42F7-495B-899A-F95D39A5BF5F}" type="presParOf" srcId="{32622914-DABA-410C-9213-282C4FF80CB1}" destId="{386BD261-960A-4DFA-8C98-F2680F6D5E1D}" srcOrd="1" destOrd="0" presId="urn:microsoft.com/office/officeart/2005/8/layout/vList2"/>
    <dgm:cxn modelId="{A4134860-071C-41E8-AC9D-164910DCD12A}" type="presParOf" srcId="{32622914-DABA-410C-9213-282C4FF80CB1}" destId="{2609E195-0F83-440E-ADD6-CCC31DCCB7DF}" srcOrd="2" destOrd="0" presId="urn:microsoft.com/office/officeart/2005/8/layout/vList2"/>
    <dgm:cxn modelId="{CF6CB112-51BC-4A3B-A911-955D63AB2B08}" type="presParOf" srcId="{32622914-DABA-410C-9213-282C4FF80CB1}" destId="{042D31FB-FD8F-46D9-9C1D-2E9C7AF3ECCF}" srcOrd="3" destOrd="0" presId="urn:microsoft.com/office/officeart/2005/8/layout/vList2"/>
    <dgm:cxn modelId="{C45A570F-85CD-473D-8177-8FC75940FF11}" type="presParOf" srcId="{32622914-DABA-410C-9213-282C4FF80CB1}" destId="{B9B84FDE-4A25-4928-82F6-765C01C0733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DA4F3-5698-46A1-95EF-78AB62973723}">
      <dsp:nvSpPr>
        <dsp:cNvPr id="0" name=""/>
        <dsp:cNvSpPr/>
      </dsp:nvSpPr>
      <dsp:spPr>
        <a:xfrm>
          <a:off x="-41695" y="0"/>
          <a:ext cx="2477731" cy="247773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52332-8F58-44DB-8DF0-76DBA666D9DA}">
      <dsp:nvSpPr>
        <dsp:cNvPr id="0" name=""/>
        <dsp:cNvSpPr/>
      </dsp:nvSpPr>
      <dsp:spPr>
        <a:xfrm>
          <a:off x="1197170" y="0"/>
          <a:ext cx="4198374" cy="24777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Check your WEAMS </a:t>
          </a: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(VA Form 22-1998)</a:t>
          </a:r>
          <a:endParaRPr lang="en-US" sz="1700" kern="1200" dirty="0"/>
        </a:p>
      </dsp:txBody>
      <dsp:txXfrm>
        <a:off x="1197170" y="0"/>
        <a:ext cx="2099187" cy="1176922"/>
      </dsp:txXfrm>
    </dsp:sp>
    <dsp:sp modelId="{48C0CC35-B820-48D5-9C16-52FD795CB62E}">
      <dsp:nvSpPr>
        <dsp:cNvPr id="0" name=""/>
        <dsp:cNvSpPr/>
      </dsp:nvSpPr>
      <dsp:spPr>
        <a:xfrm>
          <a:off x="608709" y="1176922"/>
          <a:ext cx="1176922" cy="117692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C2EF7-A130-4E02-AE3C-B3DCCF94C5A4}">
      <dsp:nvSpPr>
        <dsp:cNvPr id="0" name=""/>
        <dsp:cNvSpPr/>
      </dsp:nvSpPr>
      <dsp:spPr>
        <a:xfrm>
          <a:off x="1197170" y="1176922"/>
          <a:ext cx="4198374" cy="11769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b="1" kern="1200" dirty="0"/>
        </a:p>
      </dsp:txBody>
      <dsp:txXfrm>
        <a:off x="1197170" y="1176922"/>
        <a:ext cx="2099187" cy="1176922"/>
      </dsp:txXfrm>
    </dsp:sp>
    <dsp:sp modelId="{634A18F9-0E33-4A73-A1DD-EF11A679D03F}">
      <dsp:nvSpPr>
        <dsp:cNvPr id="0" name=""/>
        <dsp:cNvSpPr/>
      </dsp:nvSpPr>
      <dsp:spPr>
        <a:xfrm>
          <a:off x="3212967" y="1176922"/>
          <a:ext cx="2265967" cy="1176922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1" kern="1200" dirty="0" smtClean="0"/>
            <a:t>Name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1" kern="1200" dirty="0" smtClean="0"/>
            <a:t>Address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1" kern="1200" dirty="0" smtClean="0"/>
            <a:t>Etc.</a:t>
          </a:r>
          <a:endParaRPr lang="en-US" sz="2100" kern="1200" dirty="0"/>
        </a:p>
      </dsp:txBody>
      <dsp:txXfrm>
        <a:off x="3212967" y="1176922"/>
        <a:ext cx="2265967" cy="11769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D921E-231F-49C1-93AC-D0284B9C45FB}">
      <dsp:nvSpPr>
        <dsp:cNvPr id="0" name=""/>
        <dsp:cNvSpPr/>
      </dsp:nvSpPr>
      <dsp:spPr>
        <a:xfrm>
          <a:off x="0" y="211357"/>
          <a:ext cx="4778477" cy="12045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If all the program changes don’t fit on the VSO Form 70, please submit an attachment.</a:t>
          </a:r>
          <a:endParaRPr lang="en-US" sz="1700" kern="1200" dirty="0"/>
        </a:p>
      </dsp:txBody>
      <dsp:txXfrm>
        <a:off x="58803" y="270160"/>
        <a:ext cx="4660871" cy="1086982"/>
      </dsp:txXfrm>
    </dsp:sp>
    <dsp:sp modelId="{733448C4-6D5E-4421-88DD-2DD048B2AF13}">
      <dsp:nvSpPr>
        <dsp:cNvPr id="0" name=""/>
        <dsp:cNvSpPr/>
      </dsp:nvSpPr>
      <dsp:spPr>
        <a:xfrm>
          <a:off x="0" y="1464906"/>
          <a:ext cx="4778477" cy="12045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Be sure to include full program name, date first offered (MM/DD/YYYY), program hours, and catalog page number where the program can be found.</a:t>
          </a:r>
          <a:endParaRPr lang="en-US" sz="1700" b="1" kern="1200" dirty="0"/>
        </a:p>
      </dsp:txBody>
      <dsp:txXfrm>
        <a:off x="58803" y="1523709"/>
        <a:ext cx="4660871" cy="10869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A718F-DB02-4C91-9453-35CFCD49D400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C5DF9-4FFD-4538-A3EC-4D4A1A8FA4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35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Light Bulb Questions</a:t>
            </a:r>
            <a:endParaRPr lang="en-US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(Intermediate)</a:t>
            </a:r>
            <a:endParaRPr lang="en-US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 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reproduce the box effects on this slide, do the following:</a:t>
            </a: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Slides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Layout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Blank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Design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Themes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next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Colors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Oriel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Illustrations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 click the arrow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Shapes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Rectangles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rectangle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(first row, first option from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slide, drag to draw a rectangle.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at the bottom right corner launching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Shape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342900" algn="l"/>
                <a:tab pos="742950" algn="l"/>
              </a:tabLst>
            </a:pPr>
            <a:r>
              <a:rPr lang="en-US" kern="1200" dirty="0" smtClean="0">
                <a:effectLst/>
                <a:latin typeface="Segoe UI"/>
                <a:ea typeface="Times New Roman"/>
              </a:rPr>
              <a:t>In the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Format Shape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dialog box, select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Size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in the left pane, under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Size and rotate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in the right pane set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Height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to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1.88”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and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Width 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to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2”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.</a:t>
            </a:r>
            <a:endParaRPr lang="en-US" dirty="0" smtClean="0">
              <a:effectLst/>
            </a:endParaRP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342900" algn="l"/>
                <a:tab pos="742950" algn="l"/>
              </a:tabLst>
            </a:pPr>
            <a:r>
              <a:rPr lang="en-US" kern="1200" dirty="0" smtClean="0">
                <a:effectLst/>
                <a:latin typeface="Segoe UI"/>
                <a:ea typeface="Times New Roman"/>
              </a:rPr>
              <a:t>Also in the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Format Shape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dialog box, select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Fill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in the left pane, and under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Fill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in the right pane select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No Fill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.</a:t>
            </a:r>
            <a:endParaRPr lang="en-US" dirty="0" smtClean="0">
              <a:effectLst/>
            </a:endParaRP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342900" algn="l"/>
                <a:tab pos="742950" algn="l"/>
              </a:tabLst>
            </a:pPr>
            <a:r>
              <a:rPr lang="en-US" dirty="0" smtClean="0">
                <a:effectLst/>
                <a:latin typeface="Segoe UI"/>
                <a:ea typeface="Times New Roman"/>
              </a:rPr>
              <a:t>Also in the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Format Shape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dialog box, select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Line Color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in the left pane, under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Line Color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in the right pane, select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Solid Line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, and then click the arrow to the right of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Color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, and under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Theme Colors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, select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Black, Text 1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(first row, second option from left).</a:t>
            </a:r>
            <a:endParaRPr lang="en-US" dirty="0" smtClean="0">
              <a:effectLst/>
            </a:endParaRP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342900" algn="l"/>
                <a:tab pos="742950" algn="l"/>
              </a:tabLst>
            </a:pPr>
            <a:r>
              <a:rPr lang="en-US" dirty="0" smtClean="0">
                <a:effectLst/>
                <a:latin typeface="Segoe UI"/>
                <a:ea typeface="Times New Roman"/>
              </a:rPr>
              <a:t>Also in the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Format Shape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dialog box, select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Line Style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in the left pane, under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Line Style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in the right pane set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Width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to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0.25 pt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.</a:t>
            </a:r>
            <a:endParaRPr lang="en-US" dirty="0" smtClean="0">
              <a:effectLst/>
            </a:endParaRP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342900" algn="l"/>
                <a:tab pos="742950" algn="l"/>
              </a:tabLst>
            </a:pPr>
            <a:r>
              <a:rPr lang="en-US" kern="1200" dirty="0" smtClean="0">
                <a:effectLst/>
                <a:latin typeface="Segoe UI"/>
                <a:ea typeface="Times New Roman"/>
              </a:rPr>
              <a:t>Close the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Format Shape 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dialog box.</a:t>
            </a:r>
            <a:endParaRPr lang="en-US" dirty="0" smtClean="0">
              <a:effectLst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rectangle. 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Left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Top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rectangle. 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Clipboard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Copy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Duplicate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 Repeat this process three more times for a total of five rectangles.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duplicate on right side. 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Right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Top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all five rectangles. 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Top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Distribute Horizontally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Group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Group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grouped rectangles. 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Clipboard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Copy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Duplicate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 Repeat this process two more times for a total of four grouped sets.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one grouped set.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Center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Bottom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all other grouped sets, and 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Center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Distribute Vertically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all grouped rectangles. 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Group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Ungroup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 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reproduce the video effects on this slide, do the following:</a:t>
            </a: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In the right pane of the dialog box, click the first video that you want,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Tools</a:t>
            </a:r>
            <a:r>
              <a:rPr lang="en-US" sz="1200" b="0" dirty="0" smtClean="0">
                <a:effectLst/>
                <a:latin typeface="Segoe UI"/>
                <a:ea typeface="Calibri"/>
                <a:cs typeface="Times New Roman"/>
              </a:rPr>
              <a:t>,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at the bottom right corner to launch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 and Rotate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1.88”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1.99”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Left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Top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Order Objects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click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Send to Back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 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In the right pane of the dialog box, click the second video that you want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 and Rotate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and set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1.88”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1.99”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Align Top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Press and hold CTRL, select second video and second rectangle from top left. 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Left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Right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(depending on which way the video needs to move to match up with rectangle).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second video,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Order Objects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click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Send to Back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In the right pane of the dialog box, click the third video that you want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at the bottom right corner to launch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 and Rotate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3.75”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4”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Right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Top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Order Objects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click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Send to Back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In the right pane of the dialog box, click the fourth video that you want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 and Rotate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1.88”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1.99”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Align Bottom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Press and hold CTRL, select fourth video and seventeenth rectangle (fourth row, second option from left). 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Left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Right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(depending on which way the video needs to move to match up with rectangle).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just the video,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Order Objects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click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Send to Back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In the right pane of the dialog box, click the fifth video that you want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 and Rotate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1.88”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1.99”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Press and hold CTRL, select fifth video and thirteenth rectangle (third row, third option from left). 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Left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Right, and then Align Top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or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Align Bottom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(depending on which way the video needs to move to match up with rectangle).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just the video,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Order Objects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click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Send to Back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In the right pane of the dialog box, click the sixth video that you want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 and Rotate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1.88”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1.99”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Close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Align Bottom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Press and hold CTRL, select sixth video and nineteenth rectangle (fifth row, fourth option from left). 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Left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Right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(depending on which way the video needs to move to match up with rectangle).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just the video,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Order Objects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click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Send to Back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 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reproduce the text effects on this slide, do the following:</a:t>
            </a: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Press and hold CTRL, select rectangles six, seven and eight (second row, first, second and third options from left), then under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Clipboard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group, click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Cut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icon.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Text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Text Box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, and then on the slide drag to draw your text box in the area you just cut.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Type text,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Questions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, in the text box, and then select the text.  On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Font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Book Antiqua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from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Font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list, with a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Font Size</a:t>
            </a:r>
            <a:r>
              <a:rPr lang="en-US" sz="1200" baseline="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of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88 pt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. 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Drawing Tools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WordArt Styles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group, click the arrow at the bottom right to launch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Format Text Effects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Format Text Effects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Text Fill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Text Fill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in the right pane select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Solid fill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, then click the arrow to the right of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Theme Colors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Light Yellow, Background 2, Darker 75%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(fifth row, third option from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Format Text Effects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Shadow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Shadow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in the right pane, click the arrow to the right of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Theme Colors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Black, Text 1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(first row, second option from left), and the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Transparency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35%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Blur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6 pt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Angle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90 degrees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Distance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4 pt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Format Text Effects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3-D Format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3-D Format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in the right pane, click the arrow to the right of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Top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, under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Bevel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select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Art Deco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(third row, fourth option from left),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Top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2 pt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Top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4.4 pt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Contour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click arrow to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Theme Colors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Light Yellow, Background 2, Darker 10%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(second row, third option from left), then set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2pt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Surface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Lighting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Neutral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Soft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(first row, third option from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text. 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Paragraph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Center Text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Close</a:t>
            </a:r>
            <a:r>
              <a:rPr lang="en-US" sz="1200" baseline="0" dirty="0" smtClean="0">
                <a:effectLst/>
                <a:latin typeface="Segoe UI"/>
                <a:ea typeface="Calibri"/>
                <a:cs typeface="Times New Roman"/>
              </a:rPr>
              <a:t> the </a:t>
            </a:r>
            <a:r>
              <a:rPr lang="en-US" sz="1200" b="1" baseline="0" dirty="0" smtClean="0">
                <a:effectLst/>
                <a:latin typeface="Segoe UI"/>
                <a:ea typeface="Calibri"/>
                <a:cs typeface="Times New Roman"/>
              </a:rPr>
              <a:t>Format Text Effects </a:t>
            </a:r>
            <a:r>
              <a:rPr lang="en-US" sz="1200" baseline="0" dirty="0" smtClean="0">
                <a:effectLst/>
                <a:latin typeface="Segoe UI"/>
                <a:ea typeface="Calibri"/>
                <a:cs typeface="Times New Roman"/>
              </a:rPr>
              <a:t>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 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reproduce the background effects on this slide, do the following:</a:t>
            </a: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On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Design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tab, in the bottom right corner of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Background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group, click the arrow at the bottom right </a:t>
            </a:r>
            <a:r>
              <a:rPr lang="en-US" sz="1200" kern="120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to launch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 Background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dialog box.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In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 Background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dialog box, select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Fill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in the left pane,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Fill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in the right pane, select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Gradient fill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then click the arrow to the right of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Type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and select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Radial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Still in the Fill pane,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Gradient stops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click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Add gradient stop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Remove gradient stop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until four stops appear on the slider. Customize the gradient stops as follows: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the first stop on the slider,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In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Position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box, enter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0%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the button next to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Color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and then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Theme Colors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Gold, Accent 4, Lighter 80%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(second row, eighth option from the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the second stop on the slider, and then do the following: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In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Position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box, enter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26%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the button next to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Color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and then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Theme Colors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Gold, Accent 4, Lighter 60%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(second row, eighth option from the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the third stop on the slider,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In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Position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box, enter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59%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the button next to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Color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and then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Theme Colors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Gold, Accent 4, Lighter 40%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(fourth row, eighth option from the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the last stop on the slider, and then do the following: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In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Position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box, enter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100%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the button next to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Color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and then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Theme Colors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Gold, Accent 4, Darker 25%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(fifth row, eighth option from the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82880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Times New Roman"/>
                <a:cs typeface="Times New Roman"/>
              </a:rPr>
              <a:t> 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sz="1200" dirty="0" smtClean="0">
                <a:effectLst/>
                <a:latin typeface="Segoe UI"/>
                <a:ea typeface="Times New Roman"/>
                <a:cs typeface="Times New Roman"/>
              </a:rPr>
              <a:t>Close the </a:t>
            </a:r>
            <a:r>
              <a:rPr lang="en-US" sz="1200" b="1" dirty="0" smtClean="0">
                <a:effectLst/>
                <a:latin typeface="Segoe UI"/>
                <a:ea typeface="Times New Roman"/>
                <a:cs typeface="Times New Roman"/>
              </a:rPr>
              <a:t>Format Background</a:t>
            </a:r>
            <a:r>
              <a:rPr lang="en-US" sz="1200" dirty="0" smtClean="0">
                <a:effectLst/>
                <a:latin typeface="Segoe UI"/>
                <a:ea typeface="Times New Roman"/>
                <a:cs typeface="Times New Roman"/>
              </a:rPr>
              <a:t> dialog box.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242F1-076A-4061-80DB-521283479AF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9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72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7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06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40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62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97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14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92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7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5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59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5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8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54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25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55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D5C5693-F827-4F23-BB42-0828FD019EFF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226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gcc01.safelinks.protection.outlook.com/?url=https%3A%2F%2Fveterans.georgia.gov%2Fservices%2Feducation-training%2Fsaa-compliance-audit-document-submissions&amp;data=02%7C01%7Csaaga%40vs.state.ga.us%7Ca7c23c1993e4459aca0108d7f1129dff%7C512da10d071b4b948abc9ec4044d1516%7C0%7C0%7C637242934567153276&amp;sdata=8n6fIHj0G1C2JJn4k8m560kwC2KSQ2JPXJaYGg5rzdc%3D&amp;reserved=0" TargetMode="Externa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wmv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2.png"/><Relationship Id="rId3" Type="http://schemas.microsoft.com/office/2007/relationships/media" Target="../media/media2.wmv"/><Relationship Id="rId7" Type="http://schemas.microsoft.com/office/2007/relationships/media" Target="../media/media4.wmv"/><Relationship Id="rId12" Type="http://schemas.openxmlformats.org/officeDocument/2006/relationships/video" Target="../media/media6.wmv"/><Relationship Id="rId17" Type="http://schemas.openxmlformats.org/officeDocument/2006/relationships/image" Target="../media/image21.png"/><Relationship Id="rId2" Type="http://schemas.openxmlformats.org/officeDocument/2006/relationships/video" Target="../media/media1.wmv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microsoft.com/office/2007/relationships/media" Target="../media/media6.wmv"/><Relationship Id="rId5" Type="http://schemas.microsoft.com/office/2007/relationships/media" Target="../media/media3.wmv"/><Relationship Id="rId15" Type="http://schemas.openxmlformats.org/officeDocument/2006/relationships/image" Target="../media/image19.png"/><Relationship Id="rId10" Type="http://schemas.openxmlformats.org/officeDocument/2006/relationships/video" Target="../media/media5.wmv"/><Relationship Id="rId19" Type="http://schemas.openxmlformats.org/officeDocument/2006/relationships/image" Target="../media/image23.png"/><Relationship Id="rId4" Type="http://schemas.openxmlformats.org/officeDocument/2006/relationships/video" Target="../media/media2.wmv"/><Relationship Id="rId9" Type="http://schemas.microsoft.com/office/2007/relationships/media" Target="../media/media5.wmv"/><Relationship Id="rId1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5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9358" y="216618"/>
            <a:ext cx="11073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100" dirty="0" smtClean="0">
                <a:solidFill>
                  <a:prstClr val="white">
                    <a:alpha val="88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Impact" pitchFamily="34" charset="0"/>
              </a:rPr>
              <a:t>GEORGIA STATE APPROVING AGENCY</a:t>
            </a:r>
            <a:endParaRPr lang="en-US" sz="6000" spc="100" dirty="0">
              <a:solidFill>
                <a:prstClr val="white">
                  <a:alpha val="88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Impact" pitchFamily="34" charset="0"/>
            </a:endParaRPr>
          </a:p>
        </p:txBody>
      </p:sp>
      <p:sp>
        <p:nvSpPr>
          <p:cNvPr id="4" name="5-Point Star 3"/>
          <p:cNvSpPr>
            <a:spLocks/>
          </p:cNvSpPr>
          <p:nvPr/>
        </p:nvSpPr>
        <p:spPr>
          <a:xfrm>
            <a:off x="9998288" y="3581401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100F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00F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974" y="2192593"/>
            <a:ext cx="5742039" cy="4215581"/>
          </a:xfrm>
        </p:spPr>
        <p:txBody>
          <a:bodyPr>
            <a:normAutofit/>
          </a:bodyPr>
          <a:lstStyle/>
          <a:p>
            <a:pPr marL="342900" indent="-342900"/>
            <a:r>
              <a:rPr lang="en-US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Certify </a:t>
            </a:r>
            <a:r>
              <a:rPr lang="en-US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Enrollment</a:t>
            </a:r>
            <a:endParaRPr lang="en-US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marL="342900" indent="-342900"/>
            <a:r>
              <a:rPr lang="en-US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Certify Changes in </a:t>
            </a:r>
            <a:r>
              <a:rPr lang="en-US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Enrollment</a:t>
            </a:r>
            <a:endParaRPr lang="en-US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marL="342900" indent="-342900"/>
            <a:r>
              <a:rPr lang="en-US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Secure program approval thru </a:t>
            </a:r>
            <a:r>
              <a:rPr lang="en-US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SAA</a:t>
            </a:r>
            <a:endParaRPr lang="en-US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marL="342900" indent="-342900"/>
            <a:r>
              <a:rPr lang="en-US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Keep the SAA informed of new programs, changes In programs, calendars, institutional changes, etc</a:t>
            </a:r>
            <a:r>
              <a:rPr lang="en-US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.</a:t>
            </a:r>
            <a:endParaRPr lang="en-US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marL="342900" indent="-342900"/>
            <a:r>
              <a:rPr lang="en-US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Keep up-to-date on current VA rules and </a:t>
            </a:r>
            <a:r>
              <a:rPr lang="en-US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benefits</a:t>
            </a:r>
          </a:p>
          <a:p>
            <a:pPr marL="342900" indent="-342900"/>
            <a:r>
              <a:rPr lang="en-US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Assist veterans and eligible dependents in applying  for education benefits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978013" y="2192593"/>
            <a:ext cx="5948516" cy="4227871"/>
          </a:xfrm>
        </p:spPr>
        <p:txBody>
          <a:bodyPr>
            <a:normAutofit/>
          </a:bodyPr>
          <a:lstStyle/>
          <a:p>
            <a:pPr lvl="1">
              <a:defRPr/>
            </a:pPr>
            <a:r>
              <a:rPr lang="en-US" sz="20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Maintain student’s VA folders</a:t>
            </a:r>
          </a:p>
          <a:p>
            <a:pPr lvl="1">
              <a:defRPr/>
            </a:pPr>
            <a:r>
              <a:rPr lang="en-US" sz="19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 student’s academic progress</a:t>
            </a:r>
          </a:p>
          <a:p>
            <a:pPr lvl="1">
              <a:defRPr/>
            </a:pPr>
            <a:r>
              <a:rPr lang="en-US" sz="19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veterans education benefits info</a:t>
            </a:r>
          </a:p>
          <a:p>
            <a:pPr lvl="1">
              <a:defRPr/>
            </a:pPr>
            <a:r>
              <a:rPr lang="en-US" sz="19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Designation of Certifying Official VA Form 22-8794</a:t>
            </a:r>
          </a:p>
          <a:p>
            <a:pPr lvl="1">
              <a:defRPr/>
            </a:pPr>
            <a:r>
              <a:rPr lang="en-US" sz="19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 to the GI Bill Web Site often</a:t>
            </a:r>
          </a:p>
          <a:p>
            <a:pPr lvl="1">
              <a:defRPr/>
            </a:pPr>
            <a:r>
              <a:rPr lang="en-US" sz="19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Attend VA and SAA training opportunities.</a:t>
            </a:r>
          </a:p>
          <a:p>
            <a:pPr lvl="1">
              <a:defRPr/>
            </a:pPr>
            <a:r>
              <a:rPr lang="en-US" sz="19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Enroll in VA on-line training</a:t>
            </a:r>
          </a:p>
          <a:p>
            <a:pPr lvl="1">
              <a:defRPr/>
            </a:pPr>
            <a:r>
              <a:rPr lang="en-US" sz="19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 of GAVCO</a:t>
            </a: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0212" y="424889"/>
            <a:ext cx="8924082" cy="1278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 smtClean="0"/>
              <a:t>Responsibilities of certifying officials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63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decel="100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6041" y="359506"/>
            <a:ext cx="8871370" cy="1407289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CATALOG UPDATE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016889"/>
            <a:ext cx="10391826" cy="410860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600" b="1" dirty="0" smtClean="0"/>
              <a:t>If the school publishes a new catalog you must </a:t>
            </a:r>
            <a:r>
              <a:rPr lang="en-US" sz="2600" b="1" u="sng" dirty="0" smtClean="0"/>
              <a:t>email</a:t>
            </a:r>
            <a:r>
              <a:rPr lang="en-US" sz="2600" b="1" dirty="0" smtClean="0"/>
              <a:t> us (SAA) a catalog update.</a:t>
            </a:r>
          </a:p>
          <a:p>
            <a:r>
              <a:rPr lang="en-US" sz="2600" b="1" dirty="0" smtClean="0"/>
              <a:t>One CERTIFIED copy of the new catalog </a:t>
            </a:r>
          </a:p>
          <a:p>
            <a:pPr lvl="1"/>
            <a:r>
              <a:rPr lang="en-US" sz="2600" b="1" dirty="0" smtClean="0"/>
              <a:t>.PDF format </a:t>
            </a:r>
            <a:r>
              <a:rPr lang="en-US" sz="2600" b="1" dirty="0"/>
              <a:t>(NO LINKS</a:t>
            </a:r>
            <a:r>
              <a:rPr lang="en-US" sz="2600" b="1" dirty="0" smtClean="0"/>
              <a:t>)</a:t>
            </a:r>
          </a:p>
          <a:p>
            <a:r>
              <a:rPr lang="en-US" sz="2600" b="1" dirty="0" smtClean="0"/>
              <a:t>VSO Form </a:t>
            </a:r>
            <a:r>
              <a:rPr lang="en-US" sz="2600" b="1" dirty="0" smtClean="0"/>
              <a:t>70-3675 (Accredited Schools) 70-3676 (Non-Accredited Schools)</a:t>
            </a:r>
            <a:endParaRPr lang="en-US" sz="2600" b="1" dirty="0" smtClean="0"/>
          </a:p>
          <a:p>
            <a:r>
              <a:rPr lang="en-US" sz="2600" b="1" dirty="0" smtClean="0"/>
              <a:t>VSO Form 70-1, VSO Form 70-2, VSO Form 70-3</a:t>
            </a:r>
          </a:p>
          <a:p>
            <a:pPr lvl="1"/>
            <a:r>
              <a:rPr lang="en-US" sz="2600" b="1" dirty="0" smtClean="0"/>
              <a:t>Only send in these forms if they apply to your </a:t>
            </a:r>
            <a:r>
              <a:rPr lang="en-US" sz="2600" b="1" dirty="0" smtClean="0"/>
              <a:t>school</a:t>
            </a:r>
            <a:endParaRPr lang="en-US" sz="2600" b="1" dirty="0" smtClean="0"/>
          </a:p>
          <a:p>
            <a:r>
              <a:rPr lang="en-US" sz="2600" b="1" dirty="0"/>
              <a:t>VSO Form </a:t>
            </a:r>
            <a:r>
              <a:rPr lang="en-US" sz="2600" b="1" dirty="0" smtClean="0"/>
              <a:t>70-4 (Certificate of Compliance with CDR 21.4252)</a:t>
            </a:r>
          </a:p>
          <a:p>
            <a:r>
              <a:rPr lang="en-US" sz="2600" b="1" dirty="0" smtClean="0"/>
              <a:t>VSO Form 70-5 (Statement of School Official)</a:t>
            </a:r>
            <a:endParaRPr lang="en-US" sz="2600" b="1" dirty="0" smtClean="0"/>
          </a:p>
          <a:p>
            <a:r>
              <a:rPr lang="en-US" sz="2600" b="1" dirty="0" smtClean="0"/>
              <a:t>VSO </a:t>
            </a:r>
            <a:r>
              <a:rPr lang="en-US" sz="2600" b="1" dirty="0"/>
              <a:t>Form 70-6</a:t>
            </a:r>
            <a:endParaRPr lang="en-US" sz="2600" b="1" dirty="0" smtClean="0"/>
          </a:p>
          <a:p>
            <a:r>
              <a:rPr lang="en-US" sz="2600" b="1" dirty="0" smtClean="0"/>
              <a:t>VA Form </a:t>
            </a:r>
            <a:r>
              <a:rPr lang="en-US" sz="2600" b="1" dirty="0" smtClean="0"/>
              <a:t>22-8794</a:t>
            </a:r>
          </a:p>
          <a:p>
            <a:endParaRPr lang="en-US" sz="2600" b="1" dirty="0"/>
          </a:p>
          <a:p>
            <a:r>
              <a:rPr lang="en-US" sz="2600" b="1" dirty="0" smtClean="0"/>
              <a:t>VSO Forms </a:t>
            </a:r>
            <a:r>
              <a:rPr lang="en-US" sz="2600" b="1" dirty="0"/>
              <a:t>are available at: https://veterans.georgia.gov/services/education-training/rules-and-regulations/vso-forms</a:t>
            </a:r>
            <a:endParaRPr lang="en-US" sz="2600" b="1" dirty="0" smtClean="0"/>
          </a:p>
          <a:p>
            <a:pPr lvl="1"/>
            <a:endParaRPr lang="en-US" dirty="0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765" y="0"/>
            <a:ext cx="8825072" cy="1905000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CERTIFICATION LABEL</a:t>
            </a:r>
            <a:endParaRPr lang="en-US" sz="66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1383" y="2209317"/>
            <a:ext cx="5886450" cy="217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3676" y="4826643"/>
            <a:ext cx="58897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Must be attached to both catalogs.</a:t>
            </a:r>
          </a:p>
          <a:p>
            <a:endParaRPr lang="en-US" sz="2400" b="1" dirty="0"/>
          </a:p>
          <a:p>
            <a:r>
              <a:rPr lang="en-US" sz="2400" b="1" dirty="0" smtClean="0"/>
              <a:t>And student handbooks, if applicable.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6354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823" y="0"/>
            <a:ext cx="49521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96952" y="109413"/>
            <a:ext cx="4233346" cy="16603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 smtClean="0"/>
              <a:t>WEAMS</a:t>
            </a:r>
          </a:p>
          <a:p>
            <a:pPr algn="ctr"/>
            <a:r>
              <a:rPr lang="en-US" sz="4800" b="1" dirty="0" smtClean="0"/>
              <a:t>Example</a:t>
            </a:r>
            <a:endParaRPr lang="en-US" sz="4800" b="1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1022554" y="2674372"/>
          <a:ext cx="5437240" cy="2477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96952" y="109413"/>
            <a:ext cx="4233346" cy="16603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 smtClean="0"/>
              <a:t>WEAMS</a:t>
            </a:r>
          </a:p>
          <a:p>
            <a:pPr algn="ctr"/>
            <a:r>
              <a:rPr lang="en-US" sz="4800" b="1" dirty="0" smtClean="0"/>
              <a:t>Example</a:t>
            </a:r>
            <a:endParaRPr lang="en-US" sz="4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6010" y="-33653"/>
            <a:ext cx="5485990" cy="68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Diagram 5"/>
          <p:cNvGraphicFramePr/>
          <p:nvPr/>
        </p:nvGraphicFramePr>
        <p:xfrm>
          <a:off x="599769" y="2566217"/>
          <a:ext cx="5663379" cy="2497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9397" y="0"/>
            <a:ext cx="5412603" cy="691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96952" y="109413"/>
            <a:ext cx="4233346" cy="16603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 smtClean="0"/>
              <a:t>WEAMS</a:t>
            </a:r>
          </a:p>
          <a:p>
            <a:pPr algn="ctr"/>
            <a:r>
              <a:rPr lang="en-US" sz="4800" b="1" dirty="0" smtClean="0"/>
              <a:t>Example</a:t>
            </a:r>
            <a:endParaRPr lang="en-US" sz="4800" b="1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953729" y="2448230"/>
          <a:ext cx="5250426" cy="3578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96951" y="109413"/>
            <a:ext cx="4194017" cy="19074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 smtClean="0"/>
              <a:t>VSO FORM 70 Attachment</a:t>
            </a:r>
          </a:p>
          <a:p>
            <a:pPr algn="ctr"/>
            <a:r>
              <a:rPr lang="en-US" sz="4800" b="1" dirty="0" smtClean="0"/>
              <a:t>Example</a:t>
            </a:r>
            <a:endParaRPr lang="en-US" sz="4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632" y="0"/>
            <a:ext cx="5781368" cy="682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Diagram 6"/>
          <p:cNvGraphicFramePr/>
          <p:nvPr/>
        </p:nvGraphicFramePr>
        <p:xfrm>
          <a:off x="914400" y="2566219"/>
          <a:ext cx="4778477" cy="2880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1691" y="36615"/>
            <a:ext cx="5750309" cy="682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96951" y="109413"/>
            <a:ext cx="4194017" cy="19074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 smtClean="0"/>
              <a:t>VSO FORM 70 Attachment</a:t>
            </a:r>
          </a:p>
          <a:p>
            <a:pPr algn="ctr"/>
            <a:r>
              <a:rPr lang="en-US" sz="4800" b="1" dirty="0" smtClean="0"/>
              <a:t>Example</a:t>
            </a:r>
            <a:endParaRPr lang="en-US" sz="4800" b="1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032387" y="3057832"/>
          <a:ext cx="4375355" cy="1366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96951" y="109413"/>
            <a:ext cx="4194017" cy="19074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 smtClean="0"/>
              <a:t>VSO FORM 70 Attachment</a:t>
            </a:r>
          </a:p>
          <a:p>
            <a:pPr algn="ctr"/>
            <a:r>
              <a:rPr lang="en-US" sz="4800" b="1" dirty="0" smtClean="0"/>
              <a:t>Example</a:t>
            </a:r>
            <a:endParaRPr lang="en-US" sz="48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57" y="0"/>
            <a:ext cx="5500643" cy="70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Diagram 7"/>
          <p:cNvGraphicFramePr/>
          <p:nvPr/>
        </p:nvGraphicFramePr>
        <p:xfrm>
          <a:off x="560439" y="2694038"/>
          <a:ext cx="4719483" cy="2507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824" y="256696"/>
            <a:ext cx="2039796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9" y="256696"/>
            <a:ext cx="2213165" cy="20574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788143" y="256696"/>
            <a:ext cx="3693680" cy="20574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Catalog Update, VA Form 22-8794, New Programs, Change of Name, Address, Ownership, Adding a Branch or Extension</a:t>
            </a:r>
            <a:endParaRPr lang="en-US" sz="1600" dirty="0"/>
          </a:p>
        </p:txBody>
      </p:sp>
      <p:sp>
        <p:nvSpPr>
          <p:cNvPr id="7" name="Down Arrow 6"/>
          <p:cNvSpPr/>
          <p:nvPr/>
        </p:nvSpPr>
        <p:spPr>
          <a:xfrm>
            <a:off x="6783111" y="2482267"/>
            <a:ext cx="4787620" cy="141211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approved, we submit that approval to VA</a:t>
            </a:r>
            <a:endParaRPr lang="en-US" dirty="0"/>
          </a:p>
        </p:txBody>
      </p:sp>
      <p:pic>
        <p:nvPicPr>
          <p:cNvPr id="8" name="Picture 12" descr="File:Seal of the U.S. Department of Veterans Affairs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221" y="4162934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606987" y="218408"/>
            <a:ext cx="2304776" cy="2057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Review submission </a:t>
            </a:r>
            <a:r>
              <a:rPr lang="en-US" dirty="0" smtClean="0">
                <a:latin typeface="Wingdings 3" panose="05040102010807070707" pitchFamily="18" charset="2"/>
              </a:rPr>
              <a:t>g</a:t>
            </a:r>
            <a:r>
              <a:rPr lang="en-US" dirty="0" smtClean="0"/>
              <a:t>   Request further information </a:t>
            </a:r>
            <a:r>
              <a:rPr lang="en-US" dirty="0" smtClean="0">
                <a:latin typeface="Wingdings 3" panose="05040102010807070707" pitchFamily="18" charset="2"/>
              </a:rPr>
              <a:t>g </a:t>
            </a:r>
            <a:r>
              <a:rPr lang="en-US" dirty="0" smtClean="0"/>
              <a:t>Approve or Disapprove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460608" y="4162934"/>
            <a:ext cx="1713053" cy="2057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 then accepts or denies our approval.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01738" y="4162934"/>
            <a:ext cx="1923825" cy="2057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accepted, VA makes any changes needed in WEAMS.</a:t>
            </a:r>
            <a:endParaRPr lang="en-US" dirty="0"/>
          </a:p>
        </p:txBody>
      </p:sp>
      <p:sp>
        <p:nvSpPr>
          <p:cNvPr id="18" name="Up Arrow 17"/>
          <p:cNvSpPr/>
          <p:nvPr/>
        </p:nvSpPr>
        <p:spPr>
          <a:xfrm>
            <a:off x="271877" y="2414650"/>
            <a:ext cx="2371108" cy="1547343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Updated WEAMS sent to school.</a:t>
            </a:r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>
            <a:off x="8898703" y="1056796"/>
            <a:ext cx="457200" cy="4572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>
            <a:off x="2642985" y="4963034"/>
            <a:ext cx="1371600" cy="45720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>
            <a:off x="6514752" y="4963034"/>
            <a:ext cx="1371600" cy="45720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983299" y="2743191"/>
            <a:ext cx="3531453" cy="9906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Now, you can certify new programs or at new location.</a:t>
            </a:r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 rot="18491223">
            <a:off x="2496544" y="2308222"/>
            <a:ext cx="457200" cy="45720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2266" y="315676"/>
            <a:ext cx="72026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we VA?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3" y="4363654"/>
            <a:ext cx="226644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0057" y="5152711"/>
            <a:ext cx="8258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Georgia Department of Veterans Service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10057" y="2641861"/>
            <a:ext cx="7079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U.S. Department of Veterans Affairs</a:t>
            </a:r>
          </a:p>
        </p:txBody>
      </p:sp>
      <p:pic>
        <p:nvPicPr>
          <p:cNvPr id="1036" name="Picture 12" descr="File:Seal of the U.S. Department of Veterans Affairs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13" y="1885336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54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406" y="245807"/>
            <a:ext cx="8377084" cy="1661652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/>
              <a:t>SAA or VA</a:t>
            </a:r>
            <a:endParaRPr lang="en-US" sz="8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SAA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Catalog Updates</a:t>
            </a:r>
          </a:p>
          <a:p>
            <a:r>
              <a:rPr lang="en-US" b="1" dirty="0" smtClean="0"/>
              <a:t>Adding New Program</a:t>
            </a:r>
          </a:p>
          <a:p>
            <a:r>
              <a:rPr lang="en-US" b="1" dirty="0" smtClean="0"/>
              <a:t>Name Change</a:t>
            </a:r>
          </a:p>
          <a:p>
            <a:r>
              <a:rPr lang="en-US" b="1" dirty="0" smtClean="0"/>
              <a:t>Address Change</a:t>
            </a:r>
          </a:p>
          <a:p>
            <a:r>
              <a:rPr lang="en-US" b="1" dirty="0" smtClean="0"/>
              <a:t>VA Form 22-8794</a:t>
            </a:r>
          </a:p>
          <a:p>
            <a:r>
              <a:rPr lang="en-US" b="1" dirty="0" smtClean="0"/>
              <a:t>New Branch or Extension</a:t>
            </a:r>
          </a:p>
          <a:p>
            <a:r>
              <a:rPr lang="en-US" b="1" dirty="0" smtClean="0"/>
              <a:t>Merger</a:t>
            </a:r>
          </a:p>
          <a:p>
            <a:r>
              <a:rPr lang="en-US" b="1" dirty="0" smtClean="0"/>
              <a:t>Anything that has to do with APPROVAL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smtClean="0"/>
              <a:t>VA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dirty="0" smtClean="0"/>
              <a:t>VA Form 22-8794</a:t>
            </a:r>
          </a:p>
          <a:p>
            <a:r>
              <a:rPr lang="en-US" b="1" dirty="0" smtClean="0"/>
              <a:t>Memorandum of Understanding</a:t>
            </a:r>
          </a:p>
          <a:p>
            <a:r>
              <a:rPr lang="en-US" b="1" dirty="0" smtClean="0"/>
              <a:t>VAONCE</a:t>
            </a:r>
          </a:p>
          <a:p>
            <a:pPr lvl="1"/>
            <a:r>
              <a:rPr lang="en-US" b="1" dirty="0" smtClean="0"/>
              <a:t>Access or Questions</a:t>
            </a:r>
          </a:p>
          <a:p>
            <a:r>
              <a:rPr lang="en-US" b="1" dirty="0" smtClean="0"/>
              <a:t>Payment  or Eligibility Questions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06486" y="6074229"/>
            <a:ext cx="5820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One thing that is the same: COMPLIANCE SURVEYS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073888"/>
            <a:ext cx="9905999" cy="1754372"/>
          </a:xfrm>
        </p:spPr>
        <p:txBody>
          <a:bodyPr/>
          <a:lstStyle/>
          <a:p>
            <a:pPr algn="ctr"/>
            <a:r>
              <a:rPr lang="en-US" dirty="0" smtClean="0"/>
              <a:t>Compliance Surveys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392" y="3226981"/>
            <a:ext cx="9906000" cy="34289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Types of Compliance Surveys:</a:t>
            </a:r>
          </a:p>
          <a:p>
            <a:r>
              <a:rPr lang="en-US" dirty="0"/>
              <a:t>	</a:t>
            </a:r>
            <a:r>
              <a:rPr lang="en-US" dirty="0" smtClean="0"/>
              <a:t>* Routine Compliance Survey (VA and SAA both do these On-site or Remote)</a:t>
            </a:r>
          </a:p>
          <a:p>
            <a:r>
              <a:rPr lang="en-US" dirty="0"/>
              <a:t>	</a:t>
            </a:r>
            <a:r>
              <a:rPr lang="en-US" dirty="0" smtClean="0"/>
              <a:t>* Risk Based Review (Developed between VA and SAA. SAA Does the visit)</a:t>
            </a:r>
          </a:p>
          <a:p>
            <a:r>
              <a:rPr lang="en-US" dirty="0"/>
              <a:t>	</a:t>
            </a:r>
            <a:r>
              <a:rPr lang="en-US" dirty="0" smtClean="0"/>
              <a:t>* Targeted Risk Based Review (Major violation identified by either VA or SAA. SAA does the visit)</a:t>
            </a:r>
          </a:p>
          <a:p>
            <a:endParaRPr lang="en-US" dirty="0"/>
          </a:p>
          <a:p>
            <a:r>
              <a:rPr lang="en-US" dirty="0" smtClean="0"/>
              <a:t>If doing a remote Survey by the SAA upload documents to:</a:t>
            </a:r>
          </a:p>
          <a:p>
            <a:r>
              <a:rPr lang="en-US" u="sng" dirty="0">
                <a:effectLst/>
                <a:hlinkClick r:id="rId2"/>
              </a:rPr>
              <a:t>https://veterans.georgia.gov/services/education-training/saa-compliance-audit-document-submissions</a:t>
            </a:r>
            <a:r>
              <a:rPr lang="en-US" dirty="0">
                <a:effectLst/>
              </a:rPr>
              <a:t>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63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61" y="886048"/>
            <a:ext cx="9905999" cy="1580705"/>
          </a:xfrm>
        </p:spPr>
        <p:txBody>
          <a:bodyPr/>
          <a:lstStyle/>
          <a:p>
            <a:pPr algn="ctr"/>
            <a:r>
              <a:rPr lang="en-US" dirty="0" smtClean="0"/>
              <a:t>Compliance Survey’s (cont’d)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267" y="2016890"/>
            <a:ext cx="9906000" cy="4296012"/>
          </a:xfrm>
        </p:spPr>
        <p:txBody>
          <a:bodyPr>
            <a:normAutofit fontScale="25000" lnSpcReduction="20000"/>
          </a:bodyPr>
          <a:lstStyle/>
          <a:p>
            <a:r>
              <a:rPr lang="en-US" sz="5600" dirty="0" smtClean="0"/>
              <a:t>Who decides who gets surveyed?</a:t>
            </a:r>
          </a:p>
          <a:p>
            <a:r>
              <a:rPr lang="en-US" sz="5600" dirty="0" smtClean="0"/>
              <a:t>What do we look for?</a:t>
            </a:r>
          </a:p>
          <a:p>
            <a:pPr lvl="0"/>
            <a:r>
              <a:rPr lang="en-US" sz="5600" dirty="0"/>
              <a:t>	</a:t>
            </a:r>
            <a:r>
              <a:rPr lang="en-US" sz="5600" dirty="0" smtClean="0"/>
              <a:t>* </a:t>
            </a:r>
            <a:r>
              <a:rPr lang="en-US" sz="5600" dirty="0">
                <a:effectLst/>
              </a:rPr>
              <a:t>Veteran’s Applications of </a:t>
            </a:r>
            <a:r>
              <a:rPr lang="en-US" sz="5600" dirty="0" smtClean="0">
                <a:effectLst/>
              </a:rPr>
              <a:t>admission</a:t>
            </a:r>
          </a:p>
          <a:p>
            <a:pPr lvl="0"/>
            <a:r>
              <a:rPr lang="en-US" sz="5600" dirty="0">
                <a:effectLst/>
              </a:rPr>
              <a:t>	</a:t>
            </a:r>
            <a:r>
              <a:rPr lang="en-US" sz="5600" dirty="0" smtClean="0">
                <a:effectLst/>
              </a:rPr>
              <a:t>* Transcripts (Current School Transcript we will take a copy with us)</a:t>
            </a:r>
          </a:p>
          <a:p>
            <a:pPr lvl="0"/>
            <a:r>
              <a:rPr lang="en-US" sz="5600" dirty="0">
                <a:effectLst/>
              </a:rPr>
              <a:t>	</a:t>
            </a:r>
            <a:r>
              <a:rPr lang="en-US" sz="5600" dirty="0" smtClean="0">
                <a:effectLst/>
              </a:rPr>
              <a:t>* Class Schedule</a:t>
            </a:r>
          </a:p>
          <a:p>
            <a:pPr lvl="0"/>
            <a:r>
              <a:rPr lang="en-US" sz="5600" dirty="0">
                <a:effectLst/>
              </a:rPr>
              <a:t>	</a:t>
            </a:r>
            <a:r>
              <a:rPr lang="en-US" sz="5600" dirty="0" smtClean="0">
                <a:effectLst/>
              </a:rPr>
              <a:t>* 85-15 Compliance</a:t>
            </a:r>
            <a:endParaRPr lang="en-US" sz="5600" dirty="0">
              <a:effectLst/>
            </a:endParaRPr>
          </a:p>
          <a:p>
            <a:pPr lvl="0"/>
            <a:r>
              <a:rPr lang="en-US" sz="5600" dirty="0" smtClean="0">
                <a:effectLst/>
              </a:rPr>
              <a:t>	* Veteran’s </a:t>
            </a:r>
            <a:r>
              <a:rPr lang="en-US" sz="5600" dirty="0">
                <a:effectLst/>
              </a:rPr>
              <a:t>Attendance Records</a:t>
            </a:r>
          </a:p>
          <a:p>
            <a:pPr lvl="0"/>
            <a:r>
              <a:rPr lang="en-US" sz="5600" dirty="0" smtClean="0">
                <a:effectLst/>
              </a:rPr>
              <a:t>	* Veteran’s </a:t>
            </a:r>
            <a:r>
              <a:rPr lang="en-US" sz="5600" dirty="0">
                <a:effectLst/>
              </a:rPr>
              <a:t>Completion Certificate (if available) </a:t>
            </a:r>
          </a:p>
          <a:p>
            <a:pPr lvl="0"/>
            <a:r>
              <a:rPr lang="en-US" sz="5600" dirty="0">
                <a:effectLst/>
              </a:rPr>
              <a:t>	</a:t>
            </a:r>
            <a:r>
              <a:rPr lang="en-US" sz="5600" dirty="0" smtClean="0">
                <a:effectLst/>
              </a:rPr>
              <a:t>* Business </a:t>
            </a:r>
            <a:r>
              <a:rPr lang="en-US" sz="5600" dirty="0">
                <a:effectLst/>
              </a:rPr>
              <a:t>office ledgers (showing charges and payments made</a:t>
            </a:r>
            <a:r>
              <a:rPr lang="en-US" sz="5600" dirty="0" smtClean="0">
                <a:effectLst/>
              </a:rPr>
              <a:t>. We will take a copy with us)</a:t>
            </a:r>
            <a:endParaRPr lang="en-US" sz="5600" dirty="0">
              <a:effectLst/>
            </a:endParaRPr>
          </a:p>
          <a:p>
            <a:r>
              <a:rPr lang="en-US" sz="5600" dirty="0">
                <a:effectLst/>
              </a:rPr>
              <a:t> </a:t>
            </a:r>
          </a:p>
          <a:p>
            <a:r>
              <a:rPr lang="en-US" sz="5600" dirty="0">
                <a:effectLst/>
              </a:rPr>
              <a:t> </a:t>
            </a:r>
            <a:r>
              <a:rPr lang="en-US" sz="5600" dirty="0" smtClean="0">
                <a:effectLst/>
              </a:rPr>
              <a:t>The </a:t>
            </a:r>
            <a:r>
              <a:rPr lang="en-US" sz="5600" dirty="0">
                <a:effectLst/>
              </a:rPr>
              <a:t>following additional items will need to be available:</a:t>
            </a:r>
          </a:p>
          <a:p>
            <a:r>
              <a:rPr lang="en-US" sz="5600" dirty="0">
                <a:effectLst/>
              </a:rPr>
              <a:t> </a:t>
            </a:r>
          </a:p>
          <a:p>
            <a:pPr lvl="0"/>
            <a:r>
              <a:rPr lang="en-US" sz="5600" dirty="0">
                <a:effectLst/>
              </a:rPr>
              <a:t>Total school enrollment (both veteran and non-veteran </a:t>
            </a:r>
            <a:r>
              <a:rPr lang="en-US" sz="5600" dirty="0" smtClean="0">
                <a:effectLst/>
              </a:rPr>
              <a:t>students)</a:t>
            </a:r>
            <a:endParaRPr lang="en-US" sz="5600" dirty="0">
              <a:effectLst/>
            </a:endParaRPr>
          </a:p>
          <a:p>
            <a:pPr lvl="0"/>
            <a:r>
              <a:rPr lang="en-US" sz="5600" dirty="0">
                <a:effectLst/>
              </a:rPr>
              <a:t>One non-veteran </a:t>
            </a:r>
            <a:r>
              <a:rPr lang="en-US" sz="5600" dirty="0" smtClean="0">
                <a:effectLst/>
              </a:rPr>
              <a:t>Transcript and </a:t>
            </a:r>
            <a:r>
              <a:rPr lang="en-US" sz="5600" dirty="0">
                <a:effectLst/>
              </a:rPr>
              <a:t>Business office ledger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68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ght Bulb_250x250_16.wm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7010401" y="5143502"/>
            <a:ext cx="1823301" cy="1714500"/>
          </a:xfrm>
          <a:prstGeom prst="rect">
            <a:avLst/>
          </a:prstGeom>
        </p:spPr>
      </p:pic>
      <p:pic>
        <p:nvPicPr>
          <p:cNvPr id="4" name="Light Bulb_250x250_17.wmv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3352800" y="5143502"/>
            <a:ext cx="1828800" cy="1714500"/>
          </a:xfrm>
          <a:prstGeom prst="rect">
            <a:avLst/>
          </a:prstGeom>
        </p:spPr>
      </p:pic>
      <p:pic>
        <p:nvPicPr>
          <p:cNvPr id="6" name="Light Bulb_250x250_19.wmv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5181600" y="3429000"/>
            <a:ext cx="1828800" cy="1714501"/>
          </a:xfrm>
          <a:prstGeom prst="rect">
            <a:avLst/>
          </a:prstGeom>
        </p:spPr>
      </p:pic>
      <p:pic>
        <p:nvPicPr>
          <p:cNvPr id="2" name="Light Bulb_250x250_15.wmv">
            <a:hlinkClick r:id="" action="ppaction://media"/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524001" y="0"/>
            <a:ext cx="1823301" cy="1714500"/>
          </a:xfrm>
          <a:prstGeom prst="rect">
            <a:avLst/>
          </a:prstGeom>
        </p:spPr>
      </p:pic>
      <p:pic>
        <p:nvPicPr>
          <p:cNvPr id="5" name="Light Bulb_250x250_18.wmv">
            <a:hlinkClick r:id="" action="ppaction://media"/>
          </p:cNvPr>
          <p:cNvPicPr>
            <a:picLocks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3352800" y="0"/>
            <a:ext cx="1828800" cy="1714500"/>
          </a:xfrm>
          <a:prstGeom prst="rect">
            <a:avLst/>
          </a:prstGeom>
        </p:spPr>
      </p:pic>
      <p:pic>
        <p:nvPicPr>
          <p:cNvPr id="7" name="Light Bulb_250x250_20.wmv">
            <a:hlinkClick r:id="" action="ppaction://media"/>
          </p:cNvPr>
          <p:cNvPicPr>
            <a:picLocks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7010400" y="1"/>
            <a:ext cx="3657600" cy="3428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24000" y="1714500"/>
            <a:ext cx="5486400" cy="17145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  <a:cs typeface="Vani" pitchFamily="34" charset="0"/>
              </a:rPr>
              <a:t>Questions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524000" y="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352800" y="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181600" y="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010400" y="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839200" y="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010400" y="1714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8839200" y="1714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524000" y="34290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352800" y="34290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181600" y="34290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010400" y="34290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8839200" y="34290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524000" y="5143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352800" y="5143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181600" y="5143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010400" y="5143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839200" y="5143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0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890" y="158187"/>
            <a:ext cx="8715737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/>
              <a:t>Georgia Department of Veterans Service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4399" y="3234158"/>
            <a:ext cx="4379712" cy="19860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</a:rPr>
              <a:t>The mission of the Department of Veterans Service is to serve Georgia's </a:t>
            </a:r>
            <a:r>
              <a:rPr lang="en-US" sz="2000" b="1" dirty="0" smtClean="0">
                <a:effectLst/>
              </a:rPr>
              <a:t>750,000-plus </a:t>
            </a:r>
            <a:r>
              <a:rPr lang="en-US" sz="2000" b="1" dirty="0">
                <a:effectLst/>
              </a:rPr>
              <a:t>veterans and their families in all matters pertaining to veterans benefits.</a:t>
            </a:r>
            <a:endParaRPr lang="en-US" sz="2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9332" y="1779370"/>
            <a:ext cx="4022689" cy="6221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Commissioner Mike </a:t>
            </a:r>
            <a:r>
              <a:rPr lang="en-US" sz="2400" b="1" dirty="0" err="1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roby</a:t>
            </a:r>
            <a:endParaRPr lang="en-US" sz="2400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9" y="155711"/>
            <a:ext cx="1891155" cy="1907476"/>
          </a:xfrm>
          <a:prstGeom prst="rect">
            <a:avLst/>
          </a:prstGeom>
        </p:spPr>
      </p:pic>
      <p:pic>
        <p:nvPicPr>
          <p:cNvPr id="2050" name="Picture 2" descr="Commissioner Mike Roby is pictured before the American Flag and the State of Georgia Flag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332" y="2401507"/>
            <a:ext cx="3555706" cy="397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42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444" y="378107"/>
            <a:ext cx="8963968" cy="90668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Georgia state approving agency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6804" y="1851949"/>
            <a:ext cx="4275541" cy="1855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Protecting the </a:t>
            </a:r>
            <a:r>
              <a:rPr lang="en-US" sz="3200" b="1" dirty="0" err="1" smtClean="0"/>
              <a:t>gi</a:t>
            </a:r>
            <a:r>
              <a:rPr lang="en-US" sz="3200" b="1" dirty="0" smtClean="0"/>
              <a:t> bill</a:t>
            </a:r>
            <a:endParaRPr lang="en-US" sz="32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6446" y="3315182"/>
            <a:ext cx="9970966" cy="3124200"/>
          </a:xfrm>
        </p:spPr>
        <p:txBody>
          <a:bodyPr/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2400" b="1" cap="none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The SAA is responsible for approving and supervising all Georgia educational institutions and training establishments offering education and training to veterans under</a:t>
            </a:r>
            <a:r>
              <a:rPr lang="en-US" sz="2400" b="1" cap="none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Titles 10 and 38 of the U.S. Code.</a:t>
            </a:r>
            <a:r>
              <a:rPr lang="en-US" sz="2400" b="1" cap="none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 </a:t>
            </a:r>
          </a:p>
          <a:p>
            <a:pPr marL="0" indent="0">
              <a:buNone/>
            </a:pPr>
            <a:endParaRPr lang="en-US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8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766" y="320233"/>
            <a:ext cx="8836646" cy="112660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GA SAA &amp; VA CONTACT INFO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482" y="2087300"/>
            <a:ext cx="5479307" cy="43704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Georgia Department of Veterans Service</a:t>
            </a:r>
          </a:p>
          <a:p>
            <a:pPr marL="0" indent="0">
              <a:buNone/>
            </a:pPr>
            <a:r>
              <a:rPr lang="en-US" b="1" dirty="0" smtClean="0"/>
              <a:t>State Approving Agency (SAA)</a:t>
            </a:r>
          </a:p>
          <a:p>
            <a:pPr marL="0" indent="0">
              <a:buNone/>
            </a:pPr>
            <a:r>
              <a:rPr lang="en-US" b="1" dirty="0" smtClean="0"/>
              <a:t>Floyd Veterans Memorial Bldg. Suite E-970</a:t>
            </a:r>
          </a:p>
          <a:p>
            <a:pPr marL="0" indent="0">
              <a:buNone/>
            </a:pPr>
            <a:r>
              <a:rPr lang="en-US" b="1" dirty="0" smtClean="0"/>
              <a:t>(2 MLK Jr. Drive)</a:t>
            </a:r>
          </a:p>
          <a:p>
            <a:pPr marL="0" indent="0">
              <a:buNone/>
            </a:pPr>
            <a:r>
              <a:rPr lang="en-US" b="1" dirty="0" smtClean="0"/>
              <a:t>Atlanta, Georgia 30334-4800</a:t>
            </a:r>
          </a:p>
          <a:p>
            <a:pPr marL="0" indent="0">
              <a:buNone/>
            </a:pPr>
            <a:r>
              <a:rPr lang="en-US" b="1" dirty="0" smtClean="0"/>
              <a:t>(404) 656-2306 or 2322</a:t>
            </a:r>
          </a:p>
          <a:p>
            <a:pPr marL="0" indent="0">
              <a:buNone/>
            </a:pPr>
            <a:r>
              <a:rPr lang="en-US" b="1" dirty="0" smtClean="0"/>
              <a:t>Fax (404) 657-6276</a:t>
            </a:r>
          </a:p>
          <a:p>
            <a:pPr marL="0" indent="0">
              <a:buNone/>
            </a:pPr>
            <a:r>
              <a:rPr lang="en-US" b="1" dirty="0" smtClean="0"/>
              <a:t>SAA State Supervisor:</a:t>
            </a:r>
          </a:p>
          <a:p>
            <a:pPr marL="0" indent="0">
              <a:buNone/>
            </a:pPr>
            <a:r>
              <a:rPr lang="en-US" b="1" dirty="0" smtClean="0"/>
              <a:t>Bobby Davis			saaga@vs.state.ga.us</a:t>
            </a:r>
          </a:p>
          <a:p>
            <a:pPr marL="0" indent="0">
              <a:buNone/>
            </a:pPr>
            <a:r>
              <a:rPr lang="en-US" b="1" dirty="0" smtClean="0"/>
              <a:t>SAA Coordinators:</a:t>
            </a:r>
          </a:p>
          <a:p>
            <a:pPr marL="0" indent="0">
              <a:buNone/>
            </a:pPr>
            <a:r>
              <a:rPr lang="en-US" b="1" dirty="0" smtClean="0"/>
              <a:t>Barry Goode			barry.goode@vs.state.ga.us</a:t>
            </a:r>
          </a:p>
          <a:p>
            <a:pPr marL="0" indent="0">
              <a:buNone/>
            </a:pPr>
            <a:r>
              <a:rPr lang="en-US" b="1" dirty="0" smtClean="0"/>
              <a:t>Neil Slay		</a:t>
            </a:r>
            <a:r>
              <a:rPr lang="en-US" b="1" dirty="0"/>
              <a:t>	</a:t>
            </a:r>
            <a:r>
              <a:rPr lang="en-US" b="1" dirty="0" smtClean="0"/>
              <a:t>	neil.slay@vs.state.ga.us</a:t>
            </a:r>
          </a:p>
          <a:p>
            <a:pPr marL="0" indent="0">
              <a:buNone/>
            </a:pPr>
            <a:r>
              <a:rPr lang="en-US" b="1" dirty="0" smtClean="0"/>
              <a:t>Frank Kollig		</a:t>
            </a:r>
            <a:r>
              <a:rPr lang="en-US" b="1" dirty="0"/>
              <a:t> </a:t>
            </a:r>
            <a:r>
              <a:rPr lang="en-US" b="1" dirty="0" smtClean="0"/>
              <a:t>	fkollig@vs.state.ga.us</a:t>
            </a:r>
          </a:p>
          <a:p>
            <a:pPr marL="0" indent="0">
              <a:buNone/>
            </a:pPr>
            <a:r>
              <a:rPr lang="en-US" b="1" dirty="0" smtClean="0"/>
              <a:t>Lily Snyder		</a:t>
            </a:r>
            <a:r>
              <a:rPr lang="en-US" b="1" dirty="0"/>
              <a:t> </a:t>
            </a:r>
            <a:r>
              <a:rPr lang="en-US" b="1" dirty="0" smtClean="0"/>
              <a:t>	saals@vs.state.ga.us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6789" y="2087300"/>
            <a:ext cx="5891515" cy="451123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Atlanta VA Regional Office</a:t>
            </a:r>
          </a:p>
          <a:p>
            <a:pPr marL="0" indent="0">
              <a:buNone/>
            </a:pPr>
            <a:r>
              <a:rPr lang="en-US" b="1" dirty="0" smtClean="0"/>
              <a:t>1700 </a:t>
            </a:r>
            <a:r>
              <a:rPr lang="en-US" b="1" dirty="0" err="1" smtClean="0"/>
              <a:t>Clairmont</a:t>
            </a:r>
            <a:r>
              <a:rPr lang="en-US" b="1" dirty="0" smtClean="0"/>
              <a:t> Road NE</a:t>
            </a:r>
          </a:p>
          <a:p>
            <a:pPr marL="0" indent="0">
              <a:buNone/>
            </a:pPr>
            <a:r>
              <a:rPr lang="en-US" b="1" dirty="0" smtClean="0"/>
              <a:t>Decatur, Georgia 30033-4032</a:t>
            </a:r>
          </a:p>
          <a:p>
            <a:pPr marL="0" indent="0">
              <a:buNone/>
            </a:pPr>
            <a:r>
              <a:rPr lang="en-US" b="1" dirty="0" smtClean="0"/>
              <a:t>Education Liaison Representative:</a:t>
            </a:r>
          </a:p>
          <a:p>
            <a:pPr marL="0" indent="0">
              <a:buNone/>
            </a:pPr>
            <a:r>
              <a:rPr lang="en-US" b="1" dirty="0" smtClean="0"/>
              <a:t>Tracey Gross				Tracey.Gross@va.gov</a:t>
            </a:r>
          </a:p>
          <a:p>
            <a:pPr marL="0" indent="0">
              <a:buNone/>
            </a:pPr>
            <a:r>
              <a:rPr lang="en-US" b="1" dirty="0" smtClean="0"/>
              <a:t>(404) 929-3109</a:t>
            </a:r>
          </a:p>
          <a:p>
            <a:pPr marL="0" indent="0">
              <a:buNone/>
            </a:pPr>
            <a:r>
              <a:rPr lang="en-US" b="1" dirty="0" smtClean="0"/>
              <a:t>Fax (404) 929-5811</a:t>
            </a:r>
          </a:p>
          <a:p>
            <a:pPr marL="0" indent="0">
              <a:buNone/>
            </a:pPr>
            <a:r>
              <a:rPr lang="en-US" b="1" dirty="0" smtClean="0"/>
              <a:t>Education Liaison Specialist:</a:t>
            </a:r>
          </a:p>
          <a:p>
            <a:pPr marL="0" indent="0">
              <a:buNone/>
            </a:pPr>
            <a:r>
              <a:rPr lang="en-US" b="1" dirty="0" smtClean="0"/>
              <a:t>Charmaine Francis			Charmaine.Francis@va.gov</a:t>
            </a:r>
          </a:p>
          <a:p>
            <a:pPr marL="0" indent="0">
              <a:buNone/>
            </a:pPr>
            <a:r>
              <a:rPr lang="en-US" b="1" dirty="0" smtClean="0"/>
              <a:t>(404) 929-5715</a:t>
            </a:r>
          </a:p>
          <a:p>
            <a:pPr marL="0" indent="0">
              <a:buNone/>
            </a:pPr>
            <a:r>
              <a:rPr lang="en-US" b="1" dirty="0" smtClean="0"/>
              <a:t>Compliance Survey Specialist:</a:t>
            </a:r>
          </a:p>
          <a:p>
            <a:pPr marL="0" indent="0">
              <a:buNone/>
            </a:pPr>
            <a:r>
              <a:rPr lang="en-US" b="1" dirty="0" smtClean="0"/>
              <a:t>Michael A. Rogers			Michael.Rogers1@va.gov</a:t>
            </a:r>
          </a:p>
          <a:p>
            <a:pPr marL="0" indent="0">
              <a:buNone/>
            </a:pPr>
            <a:r>
              <a:rPr lang="en-US" b="1" dirty="0" smtClean="0"/>
              <a:t>(404) 929-3006</a:t>
            </a:r>
          </a:p>
          <a:p>
            <a:pPr marL="0" indent="0">
              <a:buNone/>
            </a:pPr>
            <a:r>
              <a:rPr lang="en-US" b="1" dirty="0" smtClean="0"/>
              <a:t>	</a:t>
            </a: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2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464" y="109413"/>
            <a:ext cx="8882945" cy="1905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VA HOTLINE NUMBERS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57770" y="2941619"/>
            <a:ext cx="4876800" cy="1117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/>
              <a:t>VA Submit a Question</a:t>
            </a:r>
          </a:p>
          <a:p>
            <a:pPr marL="0" indent="0" algn="ctr">
              <a:buNone/>
            </a:pPr>
            <a:r>
              <a:rPr lang="en-US" sz="2400" b="1" dirty="0" smtClean="0"/>
              <a:t>www.benefits.va.gov/gibill</a:t>
            </a:r>
            <a:endParaRPr lang="en-US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81976" y="1592105"/>
            <a:ext cx="2885306" cy="126522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Students</a:t>
            </a:r>
          </a:p>
          <a:p>
            <a:pPr marL="0" indent="0">
              <a:buNone/>
            </a:pPr>
            <a:r>
              <a:rPr lang="en-US" sz="2400" b="1" dirty="0" smtClean="0"/>
              <a:t>888-442-4551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164464" y="1270968"/>
            <a:ext cx="5231729" cy="1539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/>
              <a:t>School Certifying Officials Hotline</a:t>
            </a:r>
          </a:p>
          <a:p>
            <a:pPr marL="0" indent="0">
              <a:buFont typeface="Arial"/>
              <a:buNone/>
            </a:pPr>
            <a:r>
              <a:rPr lang="en-US" sz="2400" b="1" dirty="0" smtClean="0"/>
              <a:t>855-225-1159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0845" y="4148368"/>
            <a:ext cx="90106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2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3282" y="0"/>
            <a:ext cx="6108718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688" y="2475270"/>
            <a:ext cx="572945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</a:rPr>
              <a:t>Area 1 – Barry Goode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Area 2 – Neil Slay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Area 3 – Frank Kollig</a:t>
            </a:r>
          </a:p>
          <a:p>
            <a:r>
              <a:rPr lang="en-US" sz="2800" b="1" dirty="0" smtClean="0">
                <a:solidFill>
                  <a:srgbClr val="00B0F0"/>
                </a:solidFill>
              </a:rPr>
              <a:t>Area 4 – Lily Snyder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Fulton County – All Coordinators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0506" y="2505669"/>
            <a:ext cx="572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1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95071" y="3303638"/>
            <a:ext cx="572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2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24923" y="2475270"/>
            <a:ext cx="572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3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53043" y="3146323"/>
            <a:ext cx="572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4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2685" y="1199535"/>
            <a:ext cx="410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*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4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7187" y="2192593"/>
            <a:ext cx="10087896" cy="3972233"/>
          </a:xfrm>
        </p:spPr>
        <p:txBody>
          <a:bodyPr>
            <a:norm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 Over </a:t>
            </a:r>
            <a:r>
              <a:rPr lang="en-US" sz="30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1,700</a:t>
            </a:r>
            <a:r>
              <a:rPr lang="en-US" sz="29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 </a:t>
            </a: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schools and training establishments are approved </a:t>
            </a:r>
            <a:r>
              <a:rPr lang="en-US" sz="29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  for </a:t>
            </a: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veterans to use their VA educational </a:t>
            </a:r>
            <a:r>
              <a:rPr lang="en-US" sz="29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benefits</a:t>
            </a:r>
            <a:endParaRPr lang="en-US" sz="2900" b="1" dirty="0">
              <a:solidFill>
                <a:schemeClr val="tx1"/>
              </a:solidFill>
              <a:effectLst/>
              <a:ea typeface="Verdana" pitchFamily="34" charset="0"/>
              <a:cs typeface="Verdana" pitchFamily="34" charset="0"/>
            </a:endParaRPr>
          </a:p>
          <a:p>
            <a:pPr marL="800100" lvl="1" indent="-342900" eaLnBrk="0" hangingPunct="0">
              <a:buFont typeface="Arial" pitchFamily="34" charset="0"/>
              <a:buChar char="•"/>
              <a:defRPr/>
            </a:pP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Over </a:t>
            </a:r>
            <a:r>
              <a:rPr lang="en-US" sz="30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408</a:t>
            </a:r>
            <a:r>
              <a:rPr lang="en-US" sz="29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 </a:t>
            </a: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approved schools  </a:t>
            </a:r>
          </a:p>
          <a:p>
            <a:pPr marL="800100" lvl="1" indent="-342900" eaLnBrk="0" hangingPunct="0">
              <a:buFont typeface="Arial" pitchFamily="34" charset="0"/>
              <a:buChar char="•"/>
              <a:defRPr/>
            </a:pP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Over </a:t>
            </a:r>
            <a:r>
              <a:rPr lang="en-US" sz="30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1,335</a:t>
            </a:r>
            <a:r>
              <a:rPr lang="en-US" sz="29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 </a:t>
            </a: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approved training </a:t>
            </a:r>
            <a:r>
              <a:rPr lang="en-US" sz="29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establishments</a:t>
            </a:r>
            <a:endParaRPr lang="en-US" sz="2900" b="1" dirty="0">
              <a:solidFill>
                <a:schemeClr val="tx1"/>
              </a:solidFill>
              <a:effectLst/>
              <a:ea typeface="Verdana" pitchFamily="34" charset="0"/>
              <a:cs typeface="Verdana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 Over </a:t>
            </a:r>
            <a:r>
              <a:rPr lang="en-US" sz="30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22,867</a:t>
            </a:r>
            <a:r>
              <a:rPr lang="en-US" sz="29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 </a:t>
            </a: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veterans are currently using their VA </a:t>
            </a:r>
            <a:r>
              <a:rPr lang="en-US" sz="29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 educational </a:t>
            </a: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benefits in Georgia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0212" y="424889"/>
            <a:ext cx="8924082" cy="1278037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Georgia state approving agency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9238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2187" y="2332703"/>
            <a:ext cx="8779335" cy="380262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Is the Face of VA to the student</a:t>
            </a:r>
            <a:r>
              <a:rPr lang="en-US" sz="28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.</a:t>
            </a:r>
            <a:endParaRPr lang="en-US" sz="2800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Is the subject-matter expert on all VA issues</a:t>
            </a:r>
            <a:r>
              <a:rPr lang="en-US" sz="28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.</a:t>
            </a:r>
            <a:endParaRPr lang="en-US" sz="2800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Is responsible for all VA actions-Good or Bad</a:t>
            </a:r>
            <a:r>
              <a:rPr lang="en-US" sz="28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.</a:t>
            </a:r>
            <a:endParaRPr lang="en-US" sz="2800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Is the Schools “go-to” person for VA issues. 					</a:t>
            </a:r>
            <a:r>
              <a:rPr lang="en-US" sz="28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				And</a:t>
            </a:r>
            <a:endParaRPr lang="en-US" sz="2800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In any situation concerning </a:t>
            </a:r>
            <a:r>
              <a:rPr lang="en-US" sz="28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VA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gets </a:t>
            </a:r>
            <a:r>
              <a:rPr lang="en-US" sz="24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the blame And receives no credit</a:t>
            </a:r>
            <a:r>
              <a:rPr lang="en-US" sz="24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.</a:t>
            </a:r>
            <a:endParaRPr lang="en-US" sz="2400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0212" y="424889"/>
            <a:ext cx="8924082" cy="1278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 smtClean="0"/>
              <a:t>VA Certifying Official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2309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7158</TotalTime>
  <Words>863</Words>
  <Application>Microsoft Office PowerPoint</Application>
  <PresentationFormat>Widescreen</PresentationFormat>
  <Paragraphs>316</Paragraphs>
  <Slides>23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Book Antiqua</vt:lpstr>
      <vt:lpstr>Calibri</vt:lpstr>
      <vt:lpstr>Century Gothic</vt:lpstr>
      <vt:lpstr>Impact</vt:lpstr>
      <vt:lpstr>Segoe UI</vt:lpstr>
      <vt:lpstr>Times New Roman</vt:lpstr>
      <vt:lpstr>Vani</vt:lpstr>
      <vt:lpstr>Verdana</vt:lpstr>
      <vt:lpstr>Wingdings 3</vt:lpstr>
      <vt:lpstr>Mesh</vt:lpstr>
      <vt:lpstr>PowerPoint Presentation</vt:lpstr>
      <vt:lpstr>PowerPoint Presentation</vt:lpstr>
      <vt:lpstr>Georgia Department of Veterans Service </vt:lpstr>
      <vt:lpstr>Georgia state approving agency</vt:lpstr>
      <vt:lpstr>GA SAA &amp; VA CONTACT INFO</vt:lpstr>
      <vt:lpstr>VA HOTLINE NUMBERS</vt:lpstr>
      <vt:lpstr>PowerPoint Presentation</vt:lpstr>
      <vt:lpstr>Georgia state approving agency</vt:lpstr>
      <vt:lpstr>PowerPoint Presentation</vt:lpstr>
      <vt:lpstr>PowerPoint Presentation</vt:lpstr>
      <vt:lpstr>CATALOG UPDATE</vt:lpstr>
      <vt:lpstr>CERTIFICATION LABEL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SAA or VA</vt:lpstr>
      <vt:lpstr>Compliance Surveys</vt:lpstr>
      <vt:lpstr>Compliance Survey’s (cont’d)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saals</dc:creator>
  <cp:lastModifiedBy>saaga</cp:lastModifiedBy>
  <cp:revision>62</cp:revision>
  <dcterms:created xsi:type="dcterms:W3CDTF">2017-03-01T14:49:47Z</dcterms:created>
  <dcterms:modified xsi:type="dcterms:W3CDTF">2021-04-21T15:38:40Z</dcterms:modified>
</cp:coreProperties>
</file>