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69" r:id="rId19"/>
    <p:sldId id="275" r:id="rId20"/>
    <p:sldId id="277" r:id="rId21"/>
    <p:sldId id="27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5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0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8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5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2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4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9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1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9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6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2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urrayhighinformation.webs.com/registration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urrayhighinformation.webs.com/registratio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12" y="818632"/>
            <a:ext cx="3213040" cy="3213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38576" y="2477400"/>
            <a:ext cx="7622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50000"/>
                  </a:schemeClr>
                </a:solidFill>
              </a:rPr>
              <a:t>WELCOME </a:t>
            </a:r>
          </a:p>
          <a:p>
            <a:pPr algn="ctr"/>
            <a:r>
              <a:rPr lang="en-US" sz="5400" dirty="0">
                <a:solidFill>
                  <a:schemeClr val="bg1">
                    <a:lumMod val="50000"/>
                  </a:schemeClr>
                </a:solidFill>
              </a:rPr>
              <a:t>FUTURE SPARTANS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                               CLASS OF 2025</a:t>
            </a:r>
          </a:p>
        </p:txBody>
      </p:sp>
    </p:spTree>
    <p:extLst>
      <p:ext uri="{BB962C8B-B14F-4D97-AF65-F5344CB8AC3E}">
        <p14:creationId xmlns:p14="http://schemas.microsoft.com/office/powerpoint/2010/main" val="24328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785" y="219086"/>
            <a:ext cx="6492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Ways to Earn College Credit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9417" y="1155454"/>
            <a:ext cx="79137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Concurrent Enrollment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College classes taught at MHS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College level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be admitted to the college ($35-50) and pass prerequisite testing, if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pass the class with a C or higher to earn college credit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Admit deadline is March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Classes in bold at end of section on the registration sheet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9418" y="471850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Advanced Placement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difficult classes offered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pass test (about $98) in May to earn college credit</a:t>
            </a:r>
          </a:p>
        </p:txBody>
      </p:sp>
    </p:spTree>
    <p:extLst>
      <p:ext uri="{BB962C8B-B14F-4D97-AF65-F5344CB8AC3E}">
        <p14:creationId xmlns:p14="http://schemas.microsoft.com/office/powerpoint/2010/main" val="242570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2162" y="151999"/>
            <a:ext cx="35420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GRADUATION </a:t>
            </a:r>
          </a:p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REQUIREMENTS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3768" y="2051293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Earn 27 total credits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Pass all core requirements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Satisfactory citizenship 10-12 grades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Pass the state Civics 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85" y="2417053"/>
            <a:ext cx="3674486" cy="30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3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2330" y="501134"/>
            <a:ext cx="2170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ENGLISH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5491" y="224962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English 10 </a:t>
            </a:r>
          </a:p>
          <a:p>
            <a:r>
              <a:rPr lang="en-US" sz="2800" dirty="0"/>
              <a:t>or </a:t>
            </a:r>
          </a:p>
          <a:p>
            <a:r>
              <a:rPr lang="en-US" sz="2800" dirty="0"/>
              <a:t>Honors English 10 </a:t>
            </a:r>
          </a:p>
          <a:p>
            <a:r>
              <a:rPr lang="en-US" sz="2800" dirty="0"/>
              <a:t>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09" y="4296408"/>
            <a:ext cx="3654154" cy="19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4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5946" y="393068"/>
            <a:ext cx="3597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MATHEMATICS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4996" y="186456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Secondary Math 2</a:t>
            </a:r>
          </a:p>
          <a:p>
            <a:endParaRPr lang="en-US" sz="2400" dirty="0"/>
          </a:p>
          <a:p>
            <a:r>
              <a:rPr lang="en-US" sz="2400" dirty="0"/>
              <a:t>or</a:t>
            </a:r>
          </a:p>
          <a:p>
            <a:endParaRPr lang="en-US" sz="2400" dirty="0"/>
          </a:p>
          <a:p>
            <a:r>
              <a:rPr lang="en-US" sz="2400" dirty="0"/>
              <a:t>Honors Secondary Math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Students need to stay in honors all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4 years of math content covered in 3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Honors math is for students planning to take AP Calculus in their senior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22" y="1461741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3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1572" y="459570"/>
            <a:ext cx="2105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SCIENCE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3676" y="2220618"/>
            <a:ext cx="761958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Biology  </a:t>
            </a:r>
          </a:p>
          <a:p>
            <a:endParaRPr lang="en-US" sz="2800" dirty="0"/>
          </a:p>
          <a:p>
            <a:r>
              <a:rPr lang="en-US" sz="2800" dirty="0"/>
              <a:t>Or</a:t>
            </a:r>
          </a:p>
          <a:p>
            <a:endParaRPr lang="en-US" sz="2800" dirty="0"/>
          </a:p>
          <a:p>
            <a:r>
              <a:rPr lang="en-US" sz="2800" dirty="0"/>
              <a:t>Chemistry, Honors Chemistry, Physics or AP Biology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Must have first taken Biology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24" y="844290"/>
            <a:ext cx="4360471" cy="24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00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2390" y="517760"/>
            <a:ext cx="3868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SOCIAL STUDIES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67497" y="204180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World Civilizations</a:t>
            </a:r>
          </a:p>
          <a:p>
            <a:endParaRPr lang="en-US" sz="2400" dirty="0"/>
          </a:p>
          <a:p>
            <a:r>
              <a:rPr lang="en-US" sz="2400" dirty="0"/>
              <a:t>Or</a:t>
            </a:r>
          </a:p>
          <a:p>
            <a:endParaRPr lang="en-US" sz="2400" dirty="0"/>
          </a:p>
          <a:p>
            <a:r>
              <a:rPr lang="en-US" sz="2400" dirty="0"/>
              <a:t>AP Modern World History</a:t>
            </a:r>
          </a:p>
          <a:p>
            <a:endParaRPr lang="en-US" sz="2400" dirty="0"/>
          </a:p>
          <a:p>
            <a:r>
              <a:rPr lang="en-US" sz="2400" dirty="0"/>
              <a:t>.5 of Social Studies elective credit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be taken any grade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5" y="3075709"/>
            <a:ext cx="3869244" cy="289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3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4480" y="575948"/>
            <a:ext cx="3817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HEALTH AND PE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8705" y="181049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Health Education</a:t>
            </a:r>
          </a:p>
          <a:p>
            <a:r>
              <a:rPr lang="en-US" sz="2400" dirty="0"/>
              <a:t> or</a:t>
            </a:r>
          </a:p>
          <a:p>
            <a:r>
              <a:rPr lang="en-US" sz="2400" dirty="0"/>
              <a:t>Intro to Health Science (.5 Health/.5 CTE)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students interested in healthcare occupations</a:t>
            </a:r>
          </a:p>
          <a:p>
            <a:endParaRPr lang="en-US" sz="2400" dirty="0"/>
          </a:p>
          <a:p>
            <a:r>
              <a:rPr lang="en-US" sz="2400" dirty="0"/>
              <a:t>Fitness for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Men's or Women's Athletics</a:t>
            </a:r>
          </a:p>
          <a:p>
            <a:r>
              <a:rPr lang="en-US" sz="2400" dirty="0"/>
              <a:t>	Men's-Football/Wrestling</a:t>
            </a:r>
          </a:p>
          <a:p>
            <a:r>
              <a:rPr lang="en-US" sz="2400" dirty="0"/>
              <a:t>	Women's-if recommended by coach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73" y="2357956"/>
            <a:ext cx="3726853" cy="24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5673" y="660491"/>
            <a:ext cx="7277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ART, DIGITAL STUDIES AND CTE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5488" y="1573615"/>
            <a:ext cx="49031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1.5 of any Art credit.</a:t>
            </a:r>
          </a:p>
          <a:p>
            <a:endParaRPr lang="en-US" sz="2400" dirty="0"/>
          </a:p>
          <a:p>
            <a:r>
              <a:rPr lang="en-US" sz="2400" dirty="0"/>
              <a:t>5 Digital Studies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Computer Science Principles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Web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Computer Programming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853">
            <a:off x="5784002" y="1835882"/>
            <a:ext cx="3770565" cy="1828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02">
            <a:off x="2239060" y="4472667"/>
            <a:ext cx="3182822" cy="2118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02458" y="4272648"/>
            <a:ext cx="3622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1.0 of any Career/Tech Ed credit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.5 Must be completed at MHS</a:t>
            </a:r>
          </a:p>
        </p:txBody>
      </p:sp>
    </p:spTree>
    <p:extLst>
      <p:ext uri="{BB962C8B-B14F-4D97-AF65-F5344CB8AC3E}">
        <p14:creationId xmlns:p14="http://schemas.microsoft.com/office/powerpoint/2010/main" val="218964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3927" y="575949"/>
            <a:ext cx="4661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WORLD LANGUAGE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3754" y="212774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University of Utah requires 2 years in grades 7-12</a:t>
            </a:r>
          </a:p>
          <a:p>
            <a:endParaRPr lang="en-US" sz="2800" dirty="0"/>
          </a:p>
          <a:p>
            <a:r>
              <a:rPr lang="en-US" sz="2800" dirty="0"/>
              <a:t>Honors Diploma requires 2 years in grades 8-12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9" y="3566626"/>
            <a:ext cx="3867743" cy="24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5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0894" y="476196"/>
            <a:ext cx="2887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DRIVERS ED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5112" y="1410175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First semester if birthday is February 1 or before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Second semester if birthday is February 2 or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have learner's permit by the first day of class to take drivers 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Summer drivers ed offered through Murray School District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Registration opens April 6</a:t>
            </a:r>
            <a:r>
              <a:rPr lang="en-US" sz="2400" baseline="30000" dirty="0"/>
              <a:t>th</a:t>
            </a:r>
            <a:r>
              <a:rPr lang="en-US" sz="2400" dirty="0"/>
              <a:t> at 8:00 online on the district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 sessions will be offered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15 students per class session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3" y="2463336"/>
            <a:ext cx="3391487" cy="29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5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167" y="622168"/>
            <a:ext cx="294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Counselors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48" y="1140644"/>
            <a:ext cx="4598088" cy="4920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1472" y="2139885"/>
            <a:ext cx="342555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A-D   Wendy Sanders</a:t>
            </a:r>
          </a:p>
          <a:p>
            <a:endParaRPr lang="en-US" sz="2800" dirty="0"/>
          </a:p>
          <a:p>
            <a:r>
              <a:rPr lang="en-US" sz="2800" dirty="0"/>
              <a:t>E-K     Stacey Murdoch</a:t>
            </a:r>
          </a:p>
          <a:p>
            <a:endParaRPr lang="en-US" sz="2800" dirty="0"/>
          </a:p>
          <a:p>
            <a:r>
              <a:rPr lang="en-US" sz="2800" dirty="0"/>
              <a:t>L-Q      Amy Knox</a:t>
            </a:r>
          </a:p>
          <a:p>
            <a:endParaRPr lang="en-US" sz="2800" dirty="0"/>
          </a:p>
          <a:p>
            <a:r>
              <a:rPr lang="en-US" sz="2800" dirty="0"/>
              <a:t>R-Z       Lisa White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0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9040" y="856210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TRY OUT CLASSES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214" y="2352502"/>
            <a:ext cx="62625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box on the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count as part of the 16 boxes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List the classes you will drop, if you make it </a:t>
            </a:r>
          </a:p>
          <a:p>
            <a:r>
              <a:rPr lang="en-US" sz="2400" dirty="0"/>
              <a:t>    into the try out class</a:t>
            </a:r>
          </a:p>
        </p:txBody>
      </p:sp>
    </p:spTree>
    <p:extLst>
      <p:ext uri="{BB962C8B-B14F-4D97-AF65-F5344CB8AC3E}">
        <p14:creationId xmlns:p14="http://schemas.microsoft.com/office/powerpoint/2010/main" val="292900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283" y="714895"/>
            <a:ext cx="420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REGISTRATION SHEET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2504" y="1767006"/>
            <a:ext cx="71938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Graduation requirements on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Assisted Ed classes on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 classes require teacher or counselor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16 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Alternates required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180F0-0FCD-48A0-9D38-DCBA1CEC0A7A}"/>
              </a:ext>
            </a:extLst>
          </p:cNvPr>
          <p:cNvSpPr txBox="1"/>
          <p:nvPr/>
        </p:nvSpPr>
        <p:spPr>
          <a:xfrm>
            <a:off x="1900362" y="4819664"/>
            <a:ext cx="78956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REGISTRATION WEBSITE:</a:t>
            </a:r>
          </a:p>
          <a:p>
            <a:pPr algn="ctr"/>
            <a:endParaRPr lang="en-US" sz="3200" dirty="0"/>
          </a:p>
          <a:p>
            <a:pPr algn="ctr"/>
            <a:r>
              <a:rPr lang="en-US" sz="1800" dirty="0">
                <a:hlinkClick r:id="rId2"/>
              </a:rPr>
              <a:t>https://murrayhighinformation.webs.com/registration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7197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5108" y="833643"/>
            <a:ext cx="5088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Thanks for attending!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9194" y="2086494"/>
            <a:ext cx="3100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Please let us know if </a:t>
            </a:r>
          </a:p>
          <a:p>
            <a:pPr algn="ctr"/>
            <a:r>
              <a:rPr lang="en-US" sz="2400" dirty="0"/>
              <a:t>you have any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94" y="3857105"/>
            <a:ext cx="3065058" cy="22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7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3934" y="350306"/>
            <a:ext cx="47943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Registration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1377" y="1380729"/>
            <a:ext cx="60677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RJH-February 7</a:t>
            </a:r>
            <a:r>
              <a:rPr lang="en-US" sz="2800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HJH-February 8</a:t>
            </a:r>
            <a:r>
              <a:rPr lang="en-US" sz="2800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Both schools during Parent/Teacher conferences on February 23</a:t>
            </a:r>
            <a:r>
              <a:rPr lang="en-US" sz="2800" baseline="30000" dirty="0">
                <a:solidFill>
                  <a:schemeClr val="accent2">
                    <a:lumMod val="75000"/>
                  </a:schemeClr>
                </a:solidFill>
              </a:rPr>
              <a:t>rd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2323" y="3620687"/>
            <a:ext cx="8145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Turn in registration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Students may change course requests for free until the end of the school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Concurrent enrollment verification due by March 11</a:t>
            </a:r>
            <a:r>
              <a:rPr lang="en-US" sz="2400" baseline="30000" dirty="0"/>
              <a:t>th</a:t>
            </a:r>
            <a:r>
              <a:rPr lang="en-US" sz="2400" dirty="0"/>
              <a:t>, but preferred by the pickup date </a:t>
            </a:r>
          </a:p>
        </p:txBody>
      </p:sp>
    </p:spTree>
    <p:extLst>
      <p:ext uri="{BB962C8B-B14F-4D97-AF65-F5344CB8AC3E}">
        <p14:creationId xmlns:p14="http://schemas.microsoft.com/office/powerpoint/2010/main" val="11557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82" y="661390"/>
            <a:ext cx="8121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Other Things You Need to Know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4058" y="2021033"/>
            <a:ext cx="69067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Four classes each day on a block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Two 30 minute lunches-open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Free math labs before and after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 not leave school without checking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Website and M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Check Aspire at least 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1" y="2787008"/>
            <a:ext cx="2378893" cy="31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6592" y="815475"/>
            <a:ext cx="4693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Schedule Changes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6559" y="226975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Schedule changes the first four days of the semester before/after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student initiated schedule changes at the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$5 fee will be charged for non-essential changes </a:t>
            </a:r>
          </a:p>
        </p:txBody>
      </p:sp>
    </p:spTree>
    <p:extLst>
      <p:ext uri="{BB962C8B-B14F-4D97-AF65-F5344CB8AC3E}">
        <p14:creationId xmlns:p14="http://schemas.microsoft.com/office/powerpoint/2010/main" val="274886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5701" y="322025"/>
            <a:ext cx="4282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Attendance Policy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7551" y="1712152"/>
            <a:ext cx="7576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Students can't participate in the graduation ceremony with U's on their transcript from 10-12 grades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5126" y="309714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U's are earned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 unexcused absence in any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 2 (more than 10 minutes late) to any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tardies</a:t>
            </a:r>
            <a:r>
              <a:rPr lang="en-US" sz="2800" dirty="0"/>
              <a:t> in any one class</a:t>
            </a: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016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1283" y="234675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Come to school everyday on time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Stay on campus for lunch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Always check in and check out before leaving campus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3448" y="923827"/>
            <a:ext cx="5454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EASY WAYS TO AVOID U’S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55" y="1140645"/>
            <a:ext cx="2794310" cy="27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6477" y="326565"/>
            <a:ext cx="4000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Stay in the Know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6229" y="131643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err="1"/>
              <a:t>ParentSquare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Counseling and MHS website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Facebook and Instagram: </a:t>
            </a:r>
          </a:p>
          <a:p>
            <a:pPr algn="ctr"/>
            <a:r>
              <a:rPr lang="en-US" sz="3200" dirty="0"/>
              <a:t>Murray High Counselors</a:t>
            </a:r>
          </a:p>
          <a:p>
            <a:pPr algn="ctr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6" y="1568179"/>
            <a:ext cx="3582861" cy="3815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49883C-0E48-42EE-9029-0B2F17232792}"/>
              </a:ext>
            </a:extLst>
          </p:cNvPr>
          <p:cNvSpPr txBox="1"/>
          <p:nvPr/>
        </p:nvSpPr>
        <p:spPr>
          <a:xfrm>
            <a:off x="3774580" y="4864460"/>
            <a:ext cx="72992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REGISTRATION WEBSITE:</a:t>
            </a:r>
          </a:p>
          <a:p>
            <a:pPr algn="ctr"/>
            <a:endParaRPr lang="en-US" sz="3200" dirty="0"/>
          </a:p>
          <a:p>
            <a:pPr algn="ctr"/>
            <a:r>
              <a:rPr lang="en-US" sz="1800" dirty="0">
                <a:hlinkClick r:id="rId3"/>
              </a:rPr>
              <a:t>https://murrayhighinformation.webs.com/registration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9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435" y="368130"/>
            <a:ext cx="4912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HONORS DIPLOMA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5435" y="1562484"/>
            <a:ext cx="66452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 of the Core 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Including math 3 and lab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years of World Language in grades 8-12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1.0 credit of AP or 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3.0 GPA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ACT Benchmarks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English-18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Reading-22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Math-22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Science-23</a:t>
            </a:r>
          </a:p>
        </p:txBody>
      </p:sp>
    </p:spTree>
    <p:extLst>
      <p:ext uri="{BB962C8B-B14F-4D97-AF65-F5344CB8AC3E}">
        <p14:creationId xmlns:p14="http://schemas.microsoft.com/office/powerpoint/2010/main" val="204009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707</Words>
  <Application>Microsoft Office PowerPoint</Application>
  <PresentationFormat>Widescreen</PresentationFormat>
  <Paragraphs>162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Murdoch, Stacey</cp:lastModifiedBy>
  <cp:revision>36</cp:revision>
  <dcterms:created xsi:type="dcterms:W3CDTF">2020-01-27T20:15:04Z</dcterms:created>
  <dcterms:modified xsi:type="dcterms:W3CDTF">2022-02-04T15:46:29Z</dcterms:modified>
</cp:coreProperties>
</file>