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EE9EB4-F88F-4095-8AA5-F3C458EBAE22}" v="22" dt="2022-04-27T17:43:17.2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6B68A-0970-4B7F-906C-5A59BDEAD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3B38F2-15EA-400A-BD95-A5F08E7FC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5DA2E-B51F-4902-8C51-127E05006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924B-81D1-4315-9405-20E480F837D7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46448-CB21-4771-926A-B1D5CC4C8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56EFC-E55D-4F07-9DF5-33F1DCBD1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2EB6-A615-40B3-95DF-39480AF0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0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6241E-3BE5-4FC1-BE9E-E245BD349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47A7DA-E72B-475F-86DD-C78513A52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AA42F-ABAD-4C78-AF2E-2A0D4622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924B-81D1-4315-9405-20E480F837D7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CF0D8-169C-441A-8517-484A35427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72790-BCC0-4FA8-A063-A11CB418F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2EB6-A615-40B3-95DF-39480AF0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7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89077A-829A-4AA8-8486-8A0D622EE6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E14DD-480D-4A10-9735-4E3BE12A2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935DC-A60C-4CF4-B9A4-F04AFB836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924B-81D1-4315-9405-20E480F837D7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61FF2-3130-4D68-933E-7145FCD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B9B9B-958D-46AD-94DD-F346CA098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2EB6-A615-40B3-95DF-39480AF0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7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1A5F2-4404-48B8-B4E4-5FD0380B0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F4906-F2FB-4219-B574-20B6B7ECB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CA947-31B1-4645-8B8D-FB72A0E43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924B-81D1-4315-9405-20E480F837D7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DC12A-FC7C-4C0C-874E-ACB691FE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A4453-2A8B-4976-993C-566B2EC5A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2EB6-A615-40B3-95DF-39480AF0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8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EA6B2-763A-4F2E-89A7-A84CF1AF8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F1B33-7E22-46E6-954C-DF9E02A91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2A6D5-BCE0-4E8C-884F-5F7ECC54B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924B-81D1-4315-9405-20E480F837D7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85A4E-718E-432C-A83C-7140F18A8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A5ACF-33FC-4A9E-8C8C-3BB76C7D8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2EB6-A615-40B3-95DF-39480AF0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F07-66A6-468F-8B0A-08FB8FD93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FD042-244D-4CF2-AD22-6FE2CB872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CE28F-80A8-4387-9701-FC2ED17B0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11660-D09D-4BFA-83CF-A7401C48F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924B-81D1-4315-9405-20E480F837D7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A78A4-D826-4A01-9710-0EDBAD045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8D33C-F6E8-4DC2-BBB8-4FA9626AE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2EB6-A615-40B3-95DF-39480AF0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6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44A00-000A-460B-8407-E1F8CBEF0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F42BF-C1D3-4D40-83DB-F79C36269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16532-B4A9-4A8B-8236-397C47FBA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CB8B2-5CBF-4876-8C3D-E374E43C2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2F61FC-E23C-42E4-BE5C-A75A826D5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8BCB15-E4C2-4BC6-921A-7B2909E5B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924B-81D1-4315-9405-20E480F837D7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29EE86-D464-4449-9A9A-9D68D929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E0065E-D5BB-42DE-BAA4-7920A9FEB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2EB6-A615-40B3-95DF-39480AF0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0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9CB39-1EB9-4E1D-9468-B16A1B653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82F43-A6B5-4E87-9DF1-139B7E287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924B-81D1-4315-9405-20E480F837D7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A896C8-697F-41D3-8B13-FB58A2FE2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FC31F-AA62-48C3-84B0-DA6723D1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2EB6-A615-40B3-95DF-39480AF0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1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82BB38-9AAA-4AAA-B412-BFA6B8839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924B-81D1-4315-9405-20E480F837D7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577F85-6BD1-46FD-BD2D-915C07D6A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F6304-B18D-414C-8F7D-F64FDBCD9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2EB6-A615-40B3-95DF-39480AF0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9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A835D-8230-4B46-A8D3-F01A15C7B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BEA5D-CE22-4602-9808-C8D953B9A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A651F-FC5A-49EF-ADDF-584DD82D3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822CA-96B0-41E6-B3BD-FD0124819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924B-81D1-4315-9405-20E480F837D7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38313-5B85-4D92-8A8D-EBD066AED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4C02D-C88F-4081-93BE-02AE7EF8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2EB6-A615-40B3-95DF-39480AF0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3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F6BF6-B485-458C-8D07-87F709386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FA740E-30FD-4A62-B710-5D5E557E17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E6C6D-5C0C-42F6-9A4D-0B22D9EA2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5692C-1EB0-440E-9FAA-FE3AF384F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924B-81D1-4315-9405-20E480F837D7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19AA8-B189-4318-973D-FD93BEC71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B9F08-603B-488D-A2DE-DFF9D7B51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2EB6-A615-40B3-95DF-39480AF0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8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7E84F-C957-47BE-BA10-DAA17F1A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F903C-A791-41F0-8C8C-AFF28FA51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7D1F0-195F-4DEF-A049-8A0D285E6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4924B-81D1-4315-9405-20E480F837D7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7660C-1C05-48B5-94DC-CA77E3410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C6F1E-A4D2-40F5-A4DD-83A53E162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E2EB6-A615-40B3-95DF-39480AF0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4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B9D092-D2BD-48BC-9929-00EFB60913D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0" y="-24656"/>
            <a:ext cx="12191999" cy="68767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23F3B0-AB45-47D9-8446-A510CC5DB140}"/>
              </a:ext>
            </a:extLst>
          </p:cNvPr>
          <p:cNvSpPr txBox="1"/>
          <p:nvPr/>
        </p:nvSpPr>
        <p:spPr>
          <a:xfrm>
            <a:off x="5222239" y="2265680"/>
            <a:ext cx="1798321" cy="1737360"/>
          </a:xfrm>
          <a:prstGeom prst="rect">
            <a:avLst/>
          </a:prstGeom>
          <a:noFill/>
          <a:ln w="41275">
            <a:solidFill>
              <a:srgbClr val="002060"/>
            </a:solidFill>
            <a:prstDash val="sysDash"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>
              <a:solidFill>
                <a:srgbClr val="002060"/>
              </a:solidFill>
              <a:latin typeface="Georgia Pro" panose="020B0604020202020204" pitchFamily="18" charset="0"/>
              <a:ea typeface="Segoe UI Black" panose="020B0A02040204020203" pitchFamily="34" charset="0"/>
              <a:cs typeface="Aharoni" pitchFamily="2" charset="-79"/>
            </a:endParaRP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002060"/>
                </a:solidFill>
                <a:latin typeface="Georgia Pro Black" panose="02040A02050405020203" pitchFamily="18" charset="0"/>
                <a:ea typeface="Segoe UI Black" panose="020B0A02040204020203" pitchFamily="34" charset="0"/>
                <a:cs typeface="Aharoni" pitchFamily="2" charset="-79"/>
              </a:rPr>
              <a:t>Warm Up Area:</a:t>
            </a: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>
                <a:solidFill>
                  <a:srgbClr val="002060"/>
                </a:solidFill>
                <a:latin typeface="Georgia Pro Light" panose="02040302050405020303" pitchFamily="18" charset="0"/>
                <a:ea typeface="Segoe UI Black" panose="020B0A02040204020203" pitchFamily="34" charset="0"/>
                <a:cs typeface="Aharoni" pitchFamily="2" charset="-79"/>
              </a:rPr>
              <a:t>Athletes Only</a:t>
            </a:r>
            <a:endParaRPr kumimoji="0" lang="en-US" sz="22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Georgia Pro Light" panose="02040302050405020303" pitchFamily="18" charset="0"/>
              <a:ea typeface="Segoe UI Black" panose="020B0A02040204020203" pitchFamily="34" charset="0"/>
              <a:cs typeface="Aharoni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2F9825-E122-43F3-A0BF-36F8C04BC1C2}"/>
              </a:ext>
            </a:extLst>
          </p:cNvPr>
          <p:cNvSpPr txBox="1"/>
          <p:nvPr/>
        </p:nvSpPr>
        <p:spPr>
          <a:xfrm rot="17424302">
            <a:off x="2428017" y="2188669"/>
            <a:ext cx="1415266" cy="684226"/>
          </a:xfrm>
          <a:prstGeom prst="rect">
            <a:avLst/>
          </a:prstGeom>
          <a:noFill/>
          <a:ln w="41275"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FF0000"/>
                </a:solidFill>
                <a:latin typeface="Georgia Pro Black" panose="02040A02050405020203" pitchFamily="18" charset="0"/>
                <a:ea typeface="Segoe UI Black" panose="020B0A02040204020203" pitchFamily="34" charset="0"/>
                <a:cs typeface="Aharoni" pitchFamily="2" charset="-79"/>
              </a:rPr>
              <a:t>Team Tents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90DDEB-87B0-4A2B-9DFD-445F9538C261}"/>
              </a:ext>
            </a:extLst>
          </p:cNvPr>
          <p:cNvSpPr txBox="1"/>
          <p:nvPr/>
        </p:nvSpPr>
        <p:spPr>
          <a:xfrm>
            <a:off x="3228587" y="1401998"/>
            <a:ext cx="1366565" cy="307777"/>
          </a:xfrm>
          <a:prstGeom prst="rect">
            <a:avLst/>
          </a:prstGeom>
          <a:noFill/>
          <a:ln w="41275"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Georgia Pro Black" panose="02040A02050405020203" pitchFamily="18" charset="0"/>
              </a:rPr>
              <a:t>Track Entry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EAE613-8729-4A50-8BD2-FE00005D8C29}"/>
              </a:ext>
            </a:extLst>
          </p:cNvPr>
          <p:cNvSpPr txBox="1"/>
          <p:nvPr/>
        </p:nvSpPr>
        <p:spPr>
          <a:xfrm rot="17559315">
            <a:off x="1596928" y="2146522"/>
            <a:ext cx="1951533" cy="307777"/>
          </a:xfrm>
          <a:prstGeom prst="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Georgia Pro Black" panose="02040A02050405020203" pitchFamily="18" charset="0"/>
              </a:rPr>
              <a:t>Discus Spectators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BC3844-CAC0-4118-8AE3-1FFDB0408742}"/>
              </a:ext>
            </a:extLst>
          </p:cNvPr>
          <p:cNvSpPr txBox="1"/>
          <p:nvPr/>
        </p:nvSpPr>
        <p:spPr>
          <a:xfrm rot="20049575">
            <a:off x="4773384" y="333673"/>
            <a:ext cx="1680032" cy="274566"/>
          </a:xfrm>
          <a:prstGeom prst="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Georgia Pro Cond Black" panose="020B0604020202020204" pitchFamily="18" charset="0"/>
              </a:rPr>
              <a:t>LJ &amp; TJ Spectators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5A0932-C320-4A3F-8B98-88BD2E713634}"/>
              </a:ext>
            </a:extLst>
          </p:cNvPr>
          <p:cNvSpPr txBox="1"/>
          <p:nvPr/>
        </p:nvSpPr>
        <p:spPr>
          <a:xfrm>
            <a:off x="8419712" y="5265737"/>
            <a:ext cx="2000638" cy="400110"/>
          </a:xfrm>
          <a:prstGeom prst="rect">
            <a:avLst/>
          </a:prstGeom>
          <a:noFill/>
          <a:ln w="41275"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Georgia Pro Black" panose="02040A02050405020203" pitchFamily="18" charset="0"/>
              </a:rPr>
              <a:t>Track Entry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81078F-ACEF-4BDD-8506-650A2165CE7B}"/>
              </a:ext>
            </a:extLst>
          </p:cNvPr>
          <p:cNvSpPr txBox="1"/>
          <p:nvPr/>
        </p:nvSpPr>
        <p:spPr>
          <a:xfrm>
            <a:off x="2975718" y="991224"/>
            <a:ext cx="1292614" cy="276999"/>
          </a:xfrm>
          <a:prstGeom prst="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Georgia Pro Cond Black" panose="020B0604020202020204" pitchFamily="18" charset="0"/>
              </a:rPr>
              <a:t>PV Spectators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2099F2-2C5F-47B1-8BBF-FB0BCD4FE66D}"/>
              </a:ext>
            </a:extLst>
          </p:cNvPr>
          <p:cNvSpPr txBox="1"/>
          <p:nvPr/>
        </p:nvSpPr>
        <p:spPr>
          <a:xfrm>
            <a:off x="5449693" y="1230075"/>
            <a:ext cx="1494032" cy="30777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Georgia Pro Cond Black" panose="020B0604020202020204" pitchFamily="18" charset="0"/>
              </a:rPr>
              <a:t>HJ Spectators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066B7-D36C-4F07-95AC-8491C4950EAF}"/>
              </a:ext>
            </a:extLst>
          </p:cNvPr>
          <p:cNvSpPr txBox="1"/>
          <p:nvPr/>
        </p:nvSpPr>
        <p:spPr>
          <a:xfrm rot="775040">
            <a:off x="3066770" y="6188102"/>
            <a:ext cx="2921625" cy="413447"/>
          </a:xfrm>
          <a:prstGeom prst="rect">
            <a:avLst/>
          </a:prstGeom>
          <a:noFill/>
          <a:ln w="41275"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dirty="0">
                <a:solidFill>
                  <a:srgbClr val="FF0000"/>
                </a:solidFill>
                <a:latin typeface="Georgia Pro Black" panose="02040A02050405020203" pitchFamily="18" charset="0"/>
                <a:ea typeface="Segoe UI Black" panose="020B0A02040204020203" pitchFamily="34" charset="0"/>
                <a:cs typeface="Aharoni" pitchFamily="2" charset="-79"/>
              </a:rPr>
              <a:t>Team Tents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095826-0868-45FE-A989-9A1DA828890F}"/>
              </a:ext>
            </a:extLst>
          </p:cNvPr>
          <p:cNvSpPr txBox="1"/>
          <p:nvPr/>
        </p:nvSpPr>
        <p:spPr>
          <a:xfrm rot="20821986">
            <a:off x="7077275" y="6249999"/>
            <a:ext cx="2516507" cy="413447"/>
          </a:xfrm>
          <a:prstGeom prst="rect">
            <a:avLst/>
          </a:prstGeom>
          <a:noFill/>
          <a:ln w="41275"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dirty="0">
                <a:solidFill>
                  <a:srgbClr val="FF0000"/>
                </a:solidFill>
                <a:latin typeface="Georgia Pro Black" panose="02040A02050405020203" pitchFamily="18" charset="0"/>
                <a:ea typeface="Segoe UI Black" panose="020B0A02040204020203" pitchFamily="34" charset="0"/>
                <a:cs typeface="Aharoni" pitchFamily="2" charset="-79"/>
              </a:rPr>
              <a:t>Team Tents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BE58C6-8498-4237-AD9D-DD04E86C65F6}"/>
              </a:ext>
            </a:extLst>
          </p:cNvPr>
          <p:cNvSpPr txBox="1"/>
          <p:nvPr/>
        </p:nvSpPr>
        <p:spPr>
          <a:xfrm rot="20682237">
            <a:off x="8216555" y="1178487"/>
            <a:ext cx="1576438" cy="316027"/>
          </a:xfrm>
          <a:prstGeom prst="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Georgia Pro Cond Black" panose="020B0604020202020204" pitchFamily="18" charset="0"/>
              </a:rPr>
              <a:t>HOSPITATLITY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B6EACD-142F-4A70-8E19-886698E733B4}"/>
              </a:ext>
            </a:extLst>
          </p:cNvPr>
          <p:cNvSpPr txBox="1"/>
          <p:nvPr/>
        </p:nvSpPr>
        <p:spPr>
          <a:xfrm>
            <a:off x="4808478" y="1696854"/>
            <a:ext cx="1129076" cy="307777"/>
          </a:xfrm>
          <a:prstGeom prst="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Georgia Pro Cond Black" panose="020B0604020202020204" pitchFamily="18" charset="0"/>
              </a:rPr>
              <a:t>Northside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085969-3111-48D5-BBA0-781EF56B90A1}"/>
              </a:ext>
            </a:extLst>
          </p:cNvPr>
          <p:cNvSpPr txBox="1"/>
          <p:nvPr/>
        </p:nvSpPr>
        <p:spPr>
          <a:xfrm>
            <a:off x="1935464" y="3502332"/>
            <a:ext cx="1274461" cy="523220"/>
          </a:xfrm>
          <a:prstGeom prst="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Georgia Pro Black" panose="02040A02050405020203" pitchFamily="18" charset="0"/>
              </a:rPr>
              <a:t>Shot Put Spectators</a:t>
            </a:r>
          </a:p>
        </p:txBody>
      </p:sp>
    </p:spTree>
    <p:extLst>
      <p:ext uri="{BB962C8B-B14F-4D97-AF65-F5344CB8AC3E}">
        <p14:creationId xmlns:p14="http://schemas.microsoft.com/office/powerpoint/2010/main" val="2805515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B9D092-D2BD-48BC-9929-00EFB60913D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0" y="-18735"/>
            <a:ext cx="12191999" cy="68767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23F3B0-AB45-47D9-8446-A510CC5DB140}"/>
              </a:ext>
            </a:extLst>
          </p:cNvPr>
          <p:cNvSpPr txBox="1"/>
          <p:nvPr/>
        </p:nvSpPr>
        <p:spPr>
          <a:xfrm>
            <a:off x="5222239" y="2265680"/>
            <a:ext cx="1798321" cy="1737360"/>
          </a:xfrm>
          <a:prstGeom prst="rect">
            <a:avLst/>
          </a:prstGeom>
          <a:noFill/>
          <a:ln w="41275">
            <a:solidFill>
              <a:srgbClr val="002060"/>
            </a:solidFill>
            <a:prstDash val="sysDash"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>
              <a:solidFill>
                <a:srgbClr val="002060"/>
              </a:solidFill>
              <a:latin typeface="Georgia Pro" panose="020B0604020202020204" pitchFamily="18" charset="0"/>
              <a:ea typeface="Segoe UI Black" panose="020B0A02040204020203" pitchFamily="34" charset="0"/>
              <a:cs typeface="Aharoni" pitchFamily="2" charset="-79"/>
            </a:endParaRP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002060"/>
                </a:solidFill>
                <a:latin typeface="Georgia Pro Black" panose="02040A02050405020203" pitchFamily="18" charset="0"/>
                <a:ea typeface="Segoe UI Black" panose="020B0A02040204020203" pitchFamily="34" charset="0"/>
                <a:cs typeface="Aharoni" pitchFamily="2" charset="-79"/>
              </a:rPr>
              <a:t>Warm Up Area:</a:t>
            </a: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>
                <a:solidFill>
                  <a:srgbClr val="002060"/>
                </a:solidFill>
                <a:latin typeface="Georgia Pro Light" panose="02040302050405020303" pitchFamily="18" charset="0"/>
                <a:ea typeface="Segoe UI Black" panose="020B0A02040204020203" pitchFamily="34" charset="0"/>
                <a:cs typeface="Aharoni" pitchFamily="2" charset="-79"/>
              </a:rPr>
              <a:t>Athletes Only</a:t>
            </a:r>
            <a:endParaRPr kumimoji="0" lang="en-US" sz="22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Georgia Pro Light" panose="02040302050405020303" pitchFamily="18" charset="0"/>
              <a:ea typeface="Segoe UI Black" panose="020B0A02040204020203" pitchFamily="34" charset="0"/>
              <a:cs typeface="Aharoni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2F9825-E122-43F3-A0BF-36F8C04BC1C2}"/>
              </a:ext>
            </a:extLst>
          </p:cNvPr>
          <p:cNvSpPr txBox="1"/>
          <p:nvPr/>
        </p:nvSpPr>
        <p:spPr>
          <a:xfrm rot="17424302">
            <a:off x="2268085" y="2094000"/>
            <a:ext cx="1415266" cy="733534"/>
          </a:xfrm>
          <a:prstGeom prst="rect">
            <a:avLst/>
          </a:prstGeom>
          <a:noFill/>
          <a:ln w="41275"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dirty="0">
                <a:solidFill>
                  <a:srgbClr val="002060"/>
                </a:solidFill>
                <a:latin typeface="Georgia Pro Black" panose="02040A02050405020203" pitchFamily="18" charset="0"/>
                <a:ea typeface="Segoe UI Black" panose="020B0A02040204020203" pitchFamily="34" charset="0"/>
                <a:cs typeface="Aharoni" pitchFamily="2" charset="-79"/>
              </a:rPr>
              <a:t>Team Tents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90DDEB-87B0-4A2B-9DFD-445F9538C261}"/>
              </a:ext>
            </a:extLst>
          </p:cNvPr>
          <p:cNvSpPr txBox="1"/>
          <p:nvPr/>
        </p:nvSpPr>
        <p:spPr>
          <a:xfrm>
            <a:off x="3380987" y="1361885"/>
            <a:ext cx="1429138" cy="307777"/>
          </a:xfrm>
          <a:prstGeom prst="rect">
            <a:avLst/>
          </a:prstGeom>
          <a:noFill/>
          <a:ln w="41275"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Georgia Pro Black" panose="02040A02050405020203" pitchFamily="18" charset="0"/>
              </a:rPr>
              <a:t>Track Entry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5A0932-C320-4A3F-8B98-88BD2E713634}"/>
              </a:ext>
            </a:extLst>
          </p:cNvPr>
          <p:cNvSpPr txBox="1"/>
          <p:nvPr/>
        </p:nvSpPr>
        <p:spPr>
          <a:xfrm>
            <a:off x="8419712" y="5351462"/>
            <a:ext cx="1943488" cy="400110"/>
          </a:xfrm>
          <a:prstGeom prst="rect">
            <a:avLst/>
          </a:prstGeom>
          <a:noFill/>
          <a:ln w="41275"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Georgia Pro Black" panose="02040A02050405020203" pitchFamily="18" charset="0"/>
              </a:rPr>
              <a:t>Track Entry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2099F2-2C5F-47B1-8BBF-FB0BCD4FE66D}"/>
              </a:ext>
            </a:extLst>
          </p:cNvPr>
          <p:cNvSpPr txBox="1"/>
          <p:nvPr/>
        </p:nvSpPr>
        <p:spPr>
          <a:xfrm>
            <a:off x="5629143" y="1884024"/>
            <a:ext cx="984512" cy="307777"/>
          </a:xfrm>
          <a:prstGeom prst="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Georgia Pro Cond Black" panose="020B0604020202020204" pitchFamily="18" charset="0"/>
              </a:rPr>
              <a:t>Check 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F2138B-5461-48C2-972A-70EEF6F83EC3}"/>
              </a:ext>
            </a:extLst>
          </p:cNvPr>
          <p:cNvSpPr txBox="1"/>
          <p:nvPr/>
        </p:nvSpPr>
        <p:spPr>
          <a:xfrm>
            <a:off x="4966924" y="1502368"/>
            <a:ext cx="1129076" cy="307777"/>
          </a:xfrm>
          <a:prstGeom prst="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Georgia Pro Cond Black" panose="020B0604020202020204" pitchFamily="18" charset="0"/>
              </a:rPr>
              <a:t>Northside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894228-69D2-41B9-B916-3CE0753543FE}"/>
              </a:ext>
            </a:extLst>
          </p:cNvPr>
          <p:cNvSpPr txBox="1"/>
          <p:nvPr/>
        </p:nvSpPr>
        <p:spPr>
          <a:xfrm>
            <a:off x="6604765" y="1389077"/>
            <a:ext cx="837919" cy="307777"/>
          </a:xfrm>
          <a:prstGeom prst="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Georgia Pro Cond Black" panose="020B0604020202020204" pitchFamily="18" charset="0"/>
              </a:rPr>
              <a:t>TIMER</a:t>
            </a:r>
          </a:p>
        </p:txBody>
      </p:sp>
      <p:pic>
        <p:nvPicPr>
          <p:cNvPr id="7" name="Graphic 6" descr="Traffic cone outline">
            <a:extLst>
              <a:ext uri="{FF2B5EF4-FFF2-40B4-BE49-F238E27FC236}">
                <a16:creationId xmlns:a16="http://schemas.microsoft.com/office/drawing/2014/main" id="{DA9F8642-AB47-45EB-A5E5-E9855F3B8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3724" y="941013"/>
            <a:ext cx="395487" cy="39548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8E0F287-B1EC-4664-8C39-569A0AC76E20}"/>
              </a:ext>
            </a:extLst>
          </p:cNvPr>
          <p:cNvSpPr txBox="1"/>
          <p:nvPr/>
        </p:nvSpPr>
        <p:spPr>
          <a:xfrm rot="20682237">
            <a:off x="8216555" y="1178487"/>
            <a:ext cx="1576438" cy="316027"/>
          </a:xfrm>
          <a:prstGeom prst="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Georgia Pro Cond Black" panose="020B0604020202020204" pitchFamily="18" charset="0"/>
              </a:rPr>
              <a:t>HOSPITATLITY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56C0BE-9974-4464-9EAF-8EF47E91AC8B}"/>
              </a:ext>
            </a:extLst>
          </p:cNvPr>
          <p:cNvSpPr txBox="1"/>
          <p:nvPr/>
        </p:nvSpPr>
        <p:spPr>
          <a:xfrm rot="1355839">
            <a:off x="3058202" y="6017897"/>
            <a:ext cx="2303309" cy="413447"/>
          </a:xfrm>
          <a:prstGeom prst="rect">
            <a:avLst/>
          </a:prstGeom>
          <a:noFill/>
          <a:ln w="41275"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dirty="0">
                <a:solidFill>
                  <a:srgbClr val="002060"/>
                </a:solidFill>
                <a:latin typeface="Georgia Pro Black" panose="02040A02050405020203" pitchFamily="18" charset="0"/>
                <a:ea typeface="Segoe UI Black" panose="020B0A02040204020203" pitchFamily="34" charset="0"/>
                <a:cs typeface="Aharoni" pitchFamily="2" charset="-79"/>
              </a:rPr>
              <a:t>Team Tents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D4C614-77D5-4D2B-A096-802B753887A7}"/>
              </a:ext>
            </a:extLst>
          </p:cNvPr>
          <p:cNvSpPr txBox="1"/>
          <p:nvPr/>
        </p:nvSpPr>
        <p:spPr>
          <a:xfrm rot="20861680">
            <a:off x="6803981" y="6200283"/>
            <a:ext cx="2495888" cy="413447"/>
          </a:xfrm>
          <a:prstGeom prst="rect">
            <a:avLst/>
          </a:prstGeom>
          <a:noFill/>
          <a:ln w="41275"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dirty="0">
                <a:solidFill>
                  <a:srgbClr val="002060"/>
                </a:solidFill>
                <a:latin typeface="Georgia Pro Black" panose="02040A02050405020203" pitchFamily="18" charset="0"/>
                <a:ea typeface="Segoe UI Black" panose="020B0A02040204020203" pitchFamily="34" charset="0"/>
                <a:cs typeface="Aharoni" pitchFamily="2" charset="-79"/>
              </a:rPr>
              <a:t>Team Tents</a:t>
            </a:r>
          </a:p>
        </p:txBody>
      </p:sp>
      <p:pic>
        <p:nvPicPr>
          <p:cNvPr id="17" name="Graphic 16" descr="Traffic cone outline">
            <a:extLst>
              <a:ext uri="{FF2B5EF4-FFF2-40B4-BE49-F238E27FC236}">
                <a16:creationId xmlns:a16="http://schemas.microsoft.com/office/drawing/2014/main" id="{F3769459-FA9D-4327-A0D1-598B84EC3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399" y="169488"/>
            <a:ext cx="395487" cy="3954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17E767-C2BE-43AA-B111-1012A838FD75}"/>
              </a:ext>
            </a:extLst>
          </p:cNvPr>
          <p:cNvSpPr txBox="1"/>
          <p:nvPr/>
        </p:nvSpPr>
        <p:spPr>
          <a:xfrm>
            <a:off x="547886" y="182565"/>
            <a:ext cx="3471664" cy="36933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Georgia Pro Cond Black" panose="02040A06050405020203" pitchFamily="18" charset="0"/>
              </a:rPr>
              <a:t>= Athlete Line Up for Races</a:t>
            </a:r>
          </a:p>
        </p:txBody>
      </p:sp>
    </p:spTree>
    <p:extLst>
      <p:ext uri="{BB962C8B-B14F-4D97-AF65-F5344CB8AC3E}">
        <p14:creationId xmlns:p14="http://schemas.microsoft.com/office/powerpoint/2010/main" val="3667153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58</Words>
  <Application>Microsoft Office PowerPoint</Application>
  <PresentationFormat>Widescreen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Georgia Pro</vt:lpstr>
      <vt:lpstr>Georgia Pro Black</vt:lpstr>
      <vt:lpstr>Georgia Pro Cond Black</vt:lpstr>
      <vt:lpstr>Georgia Pro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Dugan</dc:creator>
  <cp:lastModifiedBy>Jerad Johnson</cp:lastModifiedBy>
  <cp:revision>8</cp:revision>
  <dcterms:created xsi:type="dcterms:W3CDTF">2022-03-27T20:33:30Z</dcterms:created>
  <dcterms:modified xsi:type="dcterms:W3CDTF">2022-05-07T00:28:38Z</dcterms:modified>
</cp:coreProperties>
</file>