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3"/>
  </p:notesMasterIdLst>
  <p:sldIdLst>
    <p:sldId id="258" r:id="rId2"/>
    <p:sldId id="259" r:id="rId3"/>
    <p:sldId id="260" r:id="rId4"/>
    <p:sldId id="261" r:id="rId5"/>
    <p:sldId id="472" r:id="rId6"/>
    <p:sldId id="397" r:id="rId7"/>
    <p:sldId id="473" r:id="rId8"/>
    <p:sldId id="267" r:id="rId9"/>
    <p:sldId id="266" r:id="rId10"/>
    <p:sldId id="452" r:id="rId11"/>
    <p:sldId id="453" r:id="rId12"/>
    <p:sldId id="270" r:id="rId13"/>
    <p:sldId id="1016" r:id="rId14"/>
    <p:sldId id="1017" r:id="rId15"/>
    <p:sldId id="277" r:id="rId16"/>
    <p:sldId id="278" r:id="rId17"/>
    <p:sldId id="1018" r:id="rId18"/>
    <p:sldId id="1019" r:id="rId19"/>
    <p:sldId id="1020" r:id="rId20"/>
    <p:sldId id="1021" r:id="rId21"/>
    <p:sldId id="1022" r:id="rId22"/>
    <p:sldId id="1023" r:id="rId23"/>
    <p:sldId id="1024" r:id="rId24"/>
    <p:sldId id="1025" r:id="rId25"/>
    <p:sldId id="291" r:id="rId26"/>
    <p:sldId id="295" r:id="rId27"/>
    <p:sldId id="339" r:id="rId28"/>
    <p:sldId id="334" r:id="rId29"/>
    <p:sldId id="335" r:id="rId30"/>
    <p:sldId id="336" r:id="rId31"/>
    <p:sldId id="337" r:id="rId32"/>
    <p:sldId id="338" r:id="rId33"/>
    <p:sldId id="304" r:id="rId34"/>
    <p:sldId id="305" r:id="rId35"/>
    <p:sldId id="307" r:id="rId36"/>
    <p:sldId id="1026" r:id="rId37"/>
    <p:sldId id="312" r:id="rId38"/>
    <p:sldId id="313" r:id="rId39"/>
    <p:sldId id="471" r:id="rId40"/>
    <p:sldId id="470" r:id="rId41"/>
    <p:sldId id="316" r:id="rId42"/>
    <p:sldId id="317" r:id="rId43"/>
    <p:sldId id="318" r:id="rId44"/>
    <p:sldId id="320" r:id="rId45"/>
    <p:sldId id="321" r:id="rId46"/>
    <p:sldId id="388" r:id="rId47"/>
    <p:sldId id="468" r:id="rId48"/>
    <p:sldId id="324" r:id="rId49"/>
    <p:sldId id="469" r:id="rId50"/>
    <p:sldId id="323" r:id="rId51"/>
    <p:sldId id="330" r:id="rId52"/>
  </p:sldIdLst>
  <p:sldSz cx="9144000" cy="6858000" type="screen4x3"/>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5pPr>
    <a:lvl6pPr marL="22860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6pPr>
    <a:lvl7pPr marL="27432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7pPr>
    <a:lvl8pPr marL="32004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8pPr>
    <a:lvl9pPr marL="36576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napToObjects="1" showGuides="1">
      <p:cViewPr varScale="1">
        <p:scale>
          <a:sx n="102" d="100"/>
          <a:sy n="102" d="100"/>
        </p:scale>
        <p:origin x="1842"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2735D6-DD74-4E39-8DB6-693DCF324C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422FE19E-FD17-484A-A825-F69D4165264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35B07E-0200-45DC-BF01-BF15172474D2}" type="datetimeFigureOut">
              <a:rPr lang="en-US"/>
              <a:pPr>
                <a:defRPr/>
              </a:pPr>
              <a:t>11/6/2022</a:t>
            </a:fld>
            <a:endParaRPr lang="en-US"/>
          </a:p>
        </p:txBody>
      </p:sp>
      <p:sp>
        <p:nvSpPr>
          <p:cNvPr id="4" name="Slide Image Placeholder 3">
            <a:extLst>
              <a:ext uri="{FF2B5EF4-FFF2-40B4-BE49-F238E27FC236}">
                <a16:creationId xmlns:a16="http://schemas.microsoft.com/office/drawing/2014/main" id="{08C10144-88C7-40E7-9D90-4381AA951EA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DAEF2C9-DF2D-48E9-852D-1A148E2535A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1C4F191-3208-435A-9AEE-38C15E43AC4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8861F597-AD64-42A3-9C5B-66C1E5C5EE3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C2E7160-5CF9-415B-9465-96C8C5BE548E}" type="slidenum">
              <a:rPr lang="en-US"/>
              <a:pPr>
                <a:defRPr/>
              </a:pPr>
              <a:t>‹#›</a:t>
            </a:fld>
            <a:endParaRPr lang="en-US"/>
          </a:p>
        </p:txBody>
      </p:sp>
    </p:spTree>
    <p:extLst>
      <p:ext uri="{BB962C8B-B14F-4D97-AF65-F5344CB8AC3E}">
        <p14:creationId xmlns:p14="http://schemas.microsoft.com/office/powerpoint/2010/main" val="2031487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28E5D31-71DE-43FC-B19D-64395FE4C3D3}" type="slidenum">
              <a:rPr lang="en-US" altLang="en-US" smtClean="0"/>
              <a:pPr/>
              <a:t>1</a:t>
            </a:fld>
            <a:endParaRPr lang="en-US" altLang="en-US"/>
          </a:p>
        </p:txBody>
      </p:sp>
    </p:spTree>
    <p:extLst>
      <p:ext uri="{BB962C8B-B14F-4D97-AF65-F5344CB8AC3E}">
        <p14:creationId xmlns:p14="http://schemas.microsoft.com/office/powerpoint/2010/main" val="2421407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10</a:t>
            </a:fld>
            <a:endParaRPr lang="en-US" altLang="en-US"/>
          </a:p>
        </p:txBody>
      </p:sp>
    </p:spTree>
    <p:extLst>
      <p:ext uri="{BB962C8B-B14F-4D97-AF65-F5344CB8AC3E}">
        <p14:creationId xmlns:p14="http://schemas.microsoft.com/office/powerpoint/2010/main" val="1166196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11</a:t>
            </a:fld>
            <a:endParaRPr lang="en-US" altLang="en-US"/>
          </a:p>
        </p:txBody>
      </p:sp>
    </p:spTree>
    <p:extLst>
      <p:ext uri="{BB962C8B-B14F-4D97-AF65-F5344CB8AC3E}">
        <p14:creationId xmlns:p14="http://schemas.microsoft.com/office/powerpoint/2010/main" val="3559485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12</a:t>
            </a:fld>
            <a:endParaRPr lang="en-US" altLang="en-US"/>
          </a:p>
        </p:txBody>
      </p:sp>
    </p:spTree>
    <p:extLst>
      <p:ext uri="{BB962C8B-B14F-4D97-AF65-F5344CB8AC3E}">
        <p14:creationId xmlns:p14="http://schemas.microsoft.com/office/powerpoint/2010/main" val="1765646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13</a:t>
            </a:fld>
            <a:endParaRPr lang="en-US" altLang="en-US"/>
          </a:p>
        </p:txBody>
      </p:sp>
    </p:spTree>
    <p:extLst>
      <p:ext uri="{BB962C8B-B14F-4D97-AF65-F5344CB8AC3E}">
        <p14:creationId xmlns:p14="http://schemas.microsoft.com/office/powerpoint/2010/main" val="4279978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14</a:t>
            </a:fld>
            <a:endParaRPr lang="en-US" altLang="en-US"/>
          </a:p>
        </p:txBody>
      </p:sp>
    </p:spTree>
    <p:extLst>
      <p:ext uri="{BB962C8B-B14F-4D97-AF65-F5344CB8AC3E}">
        <p14:creationId xmlns:p14="http://schemas.microsoft.com/office/powerpoint/2010/main" val="1595062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15</a:t>
            </a:fld>
            <a:endParaRPr lang="en-US" altLang="en-US"/>
          </a:p>
        </p:txBody>
      </p:sp>
    </p:spTree>
    <p:extLst>
      <p:ext uri="{BB962C8B-B14F-4D97-AF65-F5344CB8AC3E}">
        <p14:creationId xmlns:p14="http://schemas.microsoft.com/office/powerpoint/2010/main" val="2680535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16</a:t>
            </a:fld>
            <a:endParaRPr lang="en-US" altLang="en-US"/>
          </a:p>
        </p:txBody>
      </p:sp>
    </p:spTree>
    <p:extLst>
      <p:ext uri="{BB962C8B-B14F-4D97-AF65-F5344CB8AC3E}">
        <p14:creationId xmlns:p14="http://schemas.microsoft.com/office/powerpoint/2010/main" val="454907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17</a:t>
            </a:fld>
            <a:endParaRPr lang="en-US" altLang="en-US"/>
          </a:p>
        </p:txBody>
      </p:sp>
    </p:spTree>
    <p:extLst>
      <p:ext uri="{BB962C8B-B14F-4D97-AF65-F5344CB8AC3E}">
        <p14:creationId xmlns:p14="http://schemas.microsoft.com/office/powerpoint/2010/main" val="1052107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18</a:t>
            </a:fld>
            <a:endParaRPr lang="en-US" altLang="en-US"/>
          </a:p>
        </p:txBody>
      </p:sp>
    </p:spTree>
    <p:extLst>
      <p:ext uri="{BB962C8B-B14F-4D97-AF65-F5344CB8AC3E}">
        <p14:creationId xmlns:p14="http://schemas.microsoft.com/office/powerpoint/2010/main" val="1955287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19</a:t>
            </a:fld>
            <a:endParaRPr lang="en-US" altLang="en-US"/>
          </a:p>
        </p:txBody>
      </p:sp>
    </p:spTree>
    <p:extLst>
      <p:ext uri="{BB962C8B-B14F-4D97-AF65-F5344CB8AC3E}">
        <p14:creationId xmlns:p14="http://schemas.microsoft.com/office/powerpoint/2010/main" val="806444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D0ACC3E7-BA95-4C5A-9F07-D2F86C9AC8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B18C0C96-1282-4B9E-A97C-13AD7B68F5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16A08F51-BCD8-4594-AE99-3CA533252C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10B7F303-E5BF-41AE-AC98-D2C26DDCA0BE}" type="slidenum">
              <a:rPr lang="en-US" altLang="en-US" smtClean="0"/>
              <a:pPr/>
              <a:t>2</a:t>
            </a:fld>
            <a:endParaRPr lang="en-US" altLang="en-US"/>
          </a:p>
        </p:txBody>
      </p:sp>
    </p:spTree>
    <p:extLst>
      <p:ext uri="{BB962C8B-B14F-4D97-AF65-F5344CB8AC3E}">
        <p14:creationId xmlns:p14="http://schemas.microsoft.com/office/powerpoint/2010/main" val="989833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20</a:t>
            </a:fld>
            <a:endParaRPr lang="en-US" altLang="en-US"/>
          </a:p>
        </p:txBody>
      </p:sp>
    </p:spTree>
    <p:extLst>
      <p:ext uri="{BB962C8B-B14F-4D97-AF65-F5344CB8AC3E}">
        <p14:creationId xmlns:p14="http://schemas.microsoft.com/office/powerpoint/2010/main" val="1157687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21</a:t>
            </a:fld>
            <a:endParaRPr lang="en-US" altLang="en-US"/>
          </a:p>
        </p:txBody>
      </p:sp>
    </p:spTree>
    <p:extLst>
      <p:ext uri="{BB962C8B-B14F-4D97-AF65-F5344CB8AC3E}">
        <p14:creationId xmlns:p14="http://schemas.microsoft.com/office/powerpoint/2010/main" val="3527684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22</a:t>
            </a:fld>
            <a:endParaRPr lang="en-US" altLang="en-US"/>
          </a:p>
        </p:txBody>
      </p:sp>
    </p:spTree>
    <p:extLst>
      <p:ext uri="{BB962C8B-B14F-4D97-AF65-F5344CB8AC3E}">
        <p14:creationId xmlns:p14="http://schemas.microsoft.com/office/powerpoint/2010/main" val="1325224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23</a:t>
            </a:fld>
            <a:endParaRPr lang="en-US" altLang="en-US"/>
          </a:p>
        </p:txBody>
      </p:sp>
    </p:spTree>
    <p:extLst>
      <p:ext uri="{BB962C8B-B14F-4D97-AF65-F5344CB8AC3E}">
        <p14:creationId xmlns:p14="http://schemas.microsoft.com/office/powerpoint/2010/main" val="2028505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24</a:t>
            </a:fld>
            <a:endParaRPr lang="en-US" altLang="en-US"/>
          </a:p>
        </p:txBody>
      </p:sp>
    </p:spTree>
    <p:extLst>
      <p:ext uri="{BB962C8B-B14F-4D97-AF65-F5344CB8AC3E}">
        <p14:creationId xmlns:p14="http://schemas.microsoft.com/office/powerpoint/2010/main" val="42576216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CF6D41-10B1-425B-B453-17394AA79B69}" type="slidenum">
              <a:rPr lang="en-US" altLang="en-US" smtClean="0"/>
              <a:pPr/>
              <a:t>25</a:t>
            </a:fld>
            <a:endParaRPr lang="en-US" altLang="en-US"/>
          </a:p>
        </p:txBody>
      </p:sp>
    </p:spTree>
    <p:extLst>
      <p:ext uri="{BB962C8B-B14F-4D97-AF65-F5344CB8AC3E}">
        <p14:creationId xmlns:p14="http://schemas.microsoft.com/office/powerpoint/2010/main" val="32535604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28E5D31-71DE-43FC-B19D-64395FE4C3D3}" type="slidenum">
              <a:rPr lang="en-US" altLang="en-US" smtClean="0"/>
              <a:pPr/>
              <a:t>26</a:t>
            </a:fld>
            <a:endParaRPr lang="en-US" altLang="en-US"/>
          </a:p>
        </p:txBody>
      </p:sp>
    </p:spTree>
    <p:extLst>
      <p:ext uri="{BB962C8B-B14F-4D97-AF65-F5344CB8AC3E}">
        <p14:creationId xmlns:p14="http://schemas.microsoft.com/office/powerpoint/2010/main" val="35035649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28E5D31-71DE-43FC-B19D-64395FE4C3D3}" type="slidenum">
              <a:rPr lang="en-US" altLang="en-US" smtClean="0"/>
              <a:pPr/>
              <a:t>35</a:t>
            </a:fld>
            <a:endParaRPr lang="en-US" altLang="en-US"/>
          </a:p>
        </p:txBody>
      </p:sp>
    </p:spTree>
    <p:extLst>
      <p:ext uri="{BB962C8B-B14F-4D97-AF65-F5344CB8AC3E}">
        <p14:creationId xmlns:p14="http://schemas.microsoft.com/office/powerpoint/2010/main" val="22175955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28E5D31-71DE-43FC-B19D-64395FE4C3D3}" type="slidenum">
              <a:rPr lang="en-US" altLang="en-US" smtClean="0"/>
              <a:pPr/>
              <a:t>46</a:t>
            </a:fld>
            <a:endParaRPr lang="en-US" altLang="en-US"/>
          </a:p>
        </p:txBody>
      </p:sp>
    </p:spTree>
    <p:extLst>
      <p:ext uri="{BB962C8B-B14F-4D97-AF65-F5344CB8AC3E}">
        <p14:creationId xmlns:p14="http://schemas.microsoft.com/office/powerpoint/2010/main" val="30194168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48</a:t>
            </a:fld>
            <a:endParaRPr lang="en-US" altLang="en-US"/>
          </a:p>
        </p:txBody>
      </p:sp>
    </p:spTree>
    <p:extLst>
      <p:ext uri="{BB962C8B-B14F-4D97-AF65-F5344CB8AC3E}">
        <p14:creationId xmlns:p14="http://schemas.microsoft.com/office/powerpoint/2010/main" val="416633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3</a:t>
            </a:fld>
            <a:endParaRPr lang="en-US" altLang="en-US"/>
          </a:p>
        </p:txBody>
      </p:sp>
    </p:spTree>
    <p:extLst>
      <p:ext uri="{BB962C8B-B14F-4D97-AF65-F5344CB8AC3E}">
        <p14:creationId xmlns:p14="http://schemas.microsoft.com/office/powerpoint/2010/main" val="3745505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CF6D41-10B1-425B-B453-17394AA79B69}"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CF6D41-10B1-425B-B453-17394AA79B69}" type="slidenum">
              <a:rPr lang="en-US" altLang="en-US" smtClean="0"/>
              <a:pPr/>
              <a:t>5</a:t>
            </a:fld>
            <a:endParaRPr lang="en-US" altLang="en-US"/>
          </a:p>
        </p:txBody>
      </p:sp>
    </p:spTree>
    <p:extLst>
      <p:ext uri="{BB962C8B-B14F-4D97-AF65-F5344CB8AC3E}">
        <p14:creationId xmlns:p14="http://schemas.microsoft.com/office/powerpoint/2010/main" val="4009307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CF6D41-10B1-425B-B453-17394AA79B69}" type="slidenum">
              <a:rPr lang="en-US" altLang="en-US" smtClean="0"/>
              <a:pPr/>
              <a:t>6</a:t>
            </a:fld>
            <a:endParaRPr lang="en-US" altLang="en-US"/>
          </a:p>
        </p:txBody>
      </p:sp>
    </p:spTree>
    <p:extLst>
      <p:ext uri="{BB962C8B-B14F-4D97-AF65-F5344CB8AC3E}">
        <p14:creationId xmlns:p14="http://schemas.microsoft.com/office/powerpoint/2010/main" val="2283512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CF6D41-10B1-425B-B453-17394AA79B69}" type="slidenum">
              <a:rPr lang="en-US" altLang="en-US" smtClean="0"/>
              <a:pPr/>
              <a:t>7</a:t>
            </a:fld>
            <a:endParaRPr lang="en-US" altLang="en-US"/>
          </a:p>
        </p:txBody>
      </p:sp>
    </p:spTree>
    <p:extLst>
      <p:ext uri="{BB962C8B-B14F-4D97-AF65-F5344CB8AC3E}">
        <p14:creationId xmlns:p14="http://schemas.microsoft.com/office/powerpoint/2010/main" val="1363526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8</a:t>
            </a:fld>
            <a:endParaRPr lang="en-US" altLang="en-US"/>
          </a:p>
        </p:txBody>
      </p:sp>
    </p:spTree>
    <p:extLst>
      <p:ext uri="{BB962C8B-B14F-4D97-AF65-F5344CB8AC3E}">
        <p14:creationId xmlns:p14="http://schemas.microsoft.com/office/powerpoint/2010/main" val="1196820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9</a:t>
            </a:fld>
            <a:endParaRPr lang="en-US" altLang="en-US"/>
          </a:p>
        </p:txBody>
      </p:sp>
    </p:spTree>
    <p:extLst>
      <p:ext uri="{BB962C8B-B14F-4D97-AF65-F5344CB8AC3E}">
        <p14:creationId xmlns:p14="http://schemas.microsoft.com/office/powerpoint/2010/main" val="2033796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254806-E54B-4EDB-B91E-871F8D2525B3}"/>
              </a:ext>
            </a:extLst>
          </p:cNvPr>
          <p:cNvSpPr>
            <a:spLocks noGrp="1"/>
          </p:cNvSpPr>
          <p:nvPr>
            <p:ph type="dt" sz="half" idx="10"/>
          </p:nvPr>
        </p:nvSpPr>
        <p:spPr/>
        <p:txBody>
          <a:bodyPr/>
          <a:lstStyle>
            <a:lvl1pPr>
              <a:defRPr/>
            </a:lvl1pPr>
          </a:lstStyle>
          <a:p>
            <a:pPr>
              <a:defRPr/>
            </a:pPr>
            <a:fld id="{7C9356E4-27AD-40F7-AE7B-F0C5F6126A42}" type="datetime1">
              <a:rPr lang="en-US" altLang="en-US"/>
              <a:pPr>
                <a:defRPr/>
              </a:pPr>
              <a:t>11/6/2022</a:t>
            </a:fld>
            <a:endParaRPr lang="en-US" altLang="en-US"/>
          </a:p>
        </p:txBody>
      </p:sp>
      <p:sp>
        <p:nvSpPr>
          <p:cNvPr id="5" name="Footer Placeholder 4">
            <a:extLst>
              <a:ext uri="{FF2B5EF4-FFF2-40B4-BE49-F238E27FC236}">
                <a16:creationId xmlns:a16="http://schemas.microsoft.com/office/drawing/2014/main" id="{4366E827-BBCC-493C-8D7D-79A7EDE026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CBDAA-B745-432A-8263-A789A893779F}"/>
              </a:ext>
            </a:extLst>
          </p:cNvPr>
          <p:cNvSpPr>
            <a:spLocks noGrp="1"/>
          </p:cNvSpPr>
          <p:nvPr>
            <p:ph type="sldNum" sz="quarter" idx="12"/>
          </p:nvPr>
        </p:nvSpPr>
        <p:spPr/>
        <p:txBody>
          <a:bodyPr/>
          <a:lstStyle>
            <a:lvl1pPr>
              <a:defRPr/>
            </a:lvl1pPr>
          </a:lstStyle>
          <a:p>
            <a:pPr>
              <a:defRPr/>
            </a:pPr>
            <a:fld id="{42397A87-0474-415B-9E76-F9B90C9D06B5}" type="slidenum">
              <a:rPr lang="en-US" altLang="en-US"/>
              <a:pPr>
                <a:defRPr/>
              </a:pPr>
              <a:t>‹#›</a:t>
            </a:fld>
            <a:endParaRPr lang="en-US" altLang="en-US"/>
          </a:p>
        </p:txBody>
      </p:sp>
    </p:spTree>
    <p:extLst>
      <p:ext uri="{BB962C8B-B14F-4D97-AF65-F5344CB8AC3E}">
        <p14:creationId xmlns:p14="http://schemas.microsoft.com/office/powerpoint/2010/main" val="2974885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977DBC-47CE-4CCC-8283-B9FB96049D65}"/>
              </a:ext>
            </a:extLst>
          </p:cNvPr>
          <p:cNvSpPr>
            <a:spLocks noGrp="1"/>
          </p:cNvSpPr>
          <p:nvPr>
            <p:ph type="dt" sz="half" idx="10"/>
          </p:nvPr>
        </p:nvSpPr>
        <p:spPr/>
        <p:txBody>
          <a:bodyPr/>
          <a:lstStyle>
            <a:lvl1pPr>
              <a:defRPr/>
            </a:lvl1pPr>
          </a:lstStyle>
          <a:p>
            <a:pPr>
              <a:defRPr/>
            </a:pPr>
            <a:fld id="{4AD432DC-7562-4F74-95D6-8254A40CF065}" type="datetime1">
              <a:rPr lang="en-US" altLang="en-US"/>
              <a:pPr>
                <a:defRPr/>
              </a:pPr>
              <a:t>11/6/2022</a:t>
            </a:fld>
            <a:endParaRPr lang="en-US" altLang="en-US"/>
          </a:p>
        </p:txBody>
      </p:sp>
      <p:sp>
        <p:nvSpPr>
          <p:cNvPr id="5" name="Footer Placeholder 4">
            <a:extLst>
              <a:ext uri="{FF2B5EF4-FFF2-40B4-BE49-F238E27FC236}">
                <a16:creationId xmlns:a16="http://schemas.microsoft.com/office/drawing/2014/main" id="{58260517-DCDB-4416-AE14-6BACD39AA3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A39CEE-1A8F-4425-B28A-27185C8F8903}"/>
              </a:ext>
            </a:extLst>
          </p:cNvPr>
          <p:cNvSpPr>
            <a:spLocks noGrp="1"/>
          </p:cNvSpPr>
          <p:nvPr>
            <p:ph type="sldNum" sz="quarter" idx="12"/>
          </p:nvPr>
        </p:nvSpPr>
        <p:spPr/>
        <p:txBody>
          <a:bodyPr/>
          <a:lstStyle>
            <a:lvl1pPr>
              <a:defRPr/>
            </a:lvl1pPr>
          </a:lstStyle>
          <a:p>
            <a:pPr>
              <a:defRPr/>
            </a:pPr>
            <a:fld id="{AFB85B71-AAF5-4137-BC24-D12689B218BF}" type="slidenum">
              <a:rPr lang="en-US" altLang="en-US"/>
              <a:pPr>
                <a:defRPr/>
              </a:pPr>
              <a:t>‹#›</a:t>
            </a:fld>
            <a:endParaRPr lang="en-US" altLang="en-US"/>
          </a:p>
        </p:txBody>
      </p:sp>
    </p:spTree>
    <p:extLst>
      <p:ext uri="{BB962C8B-B14F-4D97-AF65-F5344CB8AC3E}">
        <p14:creationId xmlns:p14="http://schemas.microsoft.com/office/powerpoint/2010/main" val="375944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7C04F4-EE25-4E7F-8FB2-61C841E1F6DB}"/>
              </a:ext>
            </a:extLst>
          </p:cNvPr>
          <p:cNvSpPr>
            <a:spLocks noGrp="1"/>
          </p:cNvSpPr>
          <p:nvPr>
            <p:ph type="dt" sz="half" idx="10"/>
          </p:nvPr>
        </p:nvSpPr>
        <p:spPr/>
        <p:txBody>
          <a:bodyPr/>
          <a:lstStyle>
            <a:lvl1pPr>
              <a:defRPr/>
            </a:lvl1pPr>
          </a:lstStyle>
          <a:p>
            <a:pPr>
              <a:defRPr/>
            </a:pPr>
            <a:fld id="{0718D24A-BBE5-4F4A-8F8D-5B195E6CDFB3}" type="datetime1">
              <a:rPr lang="en-US" altLang="en-US"/>
              <a:pPr>
                <a:defRPr/>
              </a:pPr>
              <a:t>11/6/2022</a:t>
            </a:fld>
            <a:endParaRPr lang="en-US" altLang="en-US"/>
          </a:p>
        </p:txBody>
      </p:sp>
      <p:sp>
        <p:nvSpPr>
          <p:cNvPr id="5" name="Footer Placeholder 4">
            <a:extLst>
              <a:ext uri="{FF2B5EF4-FFF2-40B4-BE49-F238E27FC236}">
                <a16:creationId xmlns:a16="http://schemas.microsoft.com/office/drawing/2014/main" id="{270C31D1-6181-4985-A729-60688EF3AA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22A467-07CA-48C2-B090-63A569AFD7D6}"/>
              </a:ext>
            </a:extLst>
          </p:cNvPr>
          <p:cNvSpPr>
            <a:spLocks noGrp="1"/>
          </p:cNvSpPr>
          <p:nvPr>
            <p:ph type="sldNum" sz="quarter" idx="12"/>
          </p:nvPr>
        </p:nvSpPr>
        <p:spPr/>
        <p:txBody>
          <a:bodyPr/>
          <a:lstStyle>
            <a:lvl1pPr>
              <a:defRPr/>
            </a:lvl1pPr>
          </a:lstStyle>
          <a:p>
            <a:pPr>
              <a:defRPr/>
            </a:pPr>
            <a:fld id="{9DE9AA58-3ABE-402A-96F4-A4419A580E4C}" type="slidenum">
              <a:rPr lang="en-US" altLang="en-US"/>
              <a:pPr>
                <a:defRPr/>
              </a:pPr>
              <a:t>‹#›</a:t>
            </a:fld>
            <a:endParaRPr lang="en-US" altLang="en-US"/>
          </a:p>
        </p:txBody>
      </p:sp>
    </p:spTree>
    <p:extLst>
      <p:ext uri="{BB962C8B-B14F-4D97-AF65-F5344CB8AC3E}">
        <p14:creationId xmlns:p14="http://schemas.microsoft.com/office/powerpoint/2010/main" val="1843662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7681D2-B022-4E8B-98A1-7252A22B5DBB}"/>
              </a:ext>
            </a:extLst>
          </p:cNvPr>
          <p:cNvSpPr>
            <a:spLocks noGrp="1"/>
          </p:cNvSpPr>
          <p:nvPr>
            <p:ph type="dt" sz="half" idx="10"/>
          </p:nvPr>
        </p:nvSpPr>
        <p:spPr/>
        <p:txBody>
          <a:bodyPr/>
          <a:lstStyle>
            <a:lvl1pPr>
              <a:defRPr/>
            </a:lvl1pPr>
          </a:lstStyle>
          <a:p>
            <a:pPr>
              <a:defRPr/>
            </a:pPr>
            <a:fld id="{E2A6DD66-0A80-4921-9D90-60F3DC78FD3C}" type="datetime1">
              <a:rPr lang="en-US" altLang="en-US"/>
              <a:pPr>
                <a:defRPr/>
              </a:pPr>
              <a:t>11/6/2022</a:t>
            </a:fld>
            <a:endParaRPr lang="en-US" altLang="en-US"/>
          </a:p>
        </p:txBody>
      </p:sp>
      <p:sp>
        <p:nvSpPr>
          <p:cNvPr id="5" name="Footer Placeholder 4">
            <a:extLst>
              <a:ext uri="{FF2B5EF4-FFF2-40B4-BE49-F238E27FC236}">
                <a16:creationId xmlns:a16="http://schemas.microsoft.com/office/drawing/2014/main" id="{49955550-1F1B-4001-99C4-A87478DE33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A6601D-9598-4314-A31C-413E5D2F534A}"/>
              </a:ext>
            </a:extLst>
          </p:cNvPr>
          <p:cNvSpPr>
            <a:spLocks noGrp="1"/>
          </p:cNvSpPr>
          <p:nvPr>
            <p:ph type="sldNum" sz="quarter" idx="12"/>
          </p:nvPr>
        </p:nvSpPr>
        <p:spPr/>
        <p:txBody>
          <a:bodyPr/>
          <a:lstStyle>
            <a:lvl1pPr>
              <a:defRPr/>
            </a:lvl1pPr>
          </a:lstStyle>
          <a:p>
            <a:pPr>
              <a:defRPr/>
            </a:pPr>
            <a:fld id="{7C3A0D83-D2C9-471C-B8DD-EAE77C2D611F}" type="slidenum">
              <a:rPr lang="en-US" altLang="en-US"/>
              <a:pPr>
                <a:defRPr/>
              </a:pPr>
              <a:t>‹#›</a:t>
            </a:fld>
            <a:endParaRPr lang="en-US" altLang="en-US"/>
          </a:p>
        </p:txBody>
      </p:sp>
    </p:spTree>
    <p:extLst>
      <p:ext uri="{BB962C8B-B14F-4D97-AF65-F5344CB8AC3E}">
        <p14:creationId xmlns:p14="http://schemas.microsoft.com/office/powerpoint/2010/main" val="95448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9748-D866-4D19-8445-2D465C7966CE}"/>
              </a:ext>
            </a:extLst>
          </p:cNvPr>
          <p:cNvSpPr>
            <a:spLocks noGrp="1"/>
          </p:cNvSpPr>
          <p:nvPr>
            <p:ph type="dt" sz="half" idx="10"/>
          </p:nvPr>
        </p:nvSpPr>
        <p:spPr/>
        <p:txBody>
          <a:bodyPr/>
          <a:lstStyle>
            <a:lvl1pPr>
              <a:defRPr/>
            </a:lvl1pPr>
          </a:lstStyle>
          <a:p>
            <a:pPr>
              <a:defRPr/>
            </a:pPr>
            <a:fld id="{9BC99B86-44DF-4112-840D-BC383EC739D9}" type="datetime1">
              <a:rPr lang="en-US" altLang="en-US"/>
              <a:pPr>
                <a:defRPr/>
              </a:pPr>
              <a:t>11/6/2022</a:t>
            </a:fld>
            <a:endParaRPr lang="en-US" altLang="en-US"/>
          </a:p>
        </p:txBody>
      </p:sp>
      <p:sp>
        <p:nvSpPr>
          <p:cNvPr id="5" name="Footer Placeholder 4">
            <a:extLst>
              <a:ext uri="{FF2B5EF4-FFF2-40B4-BE49-F238E27FC236}">
                <a16:creationId xmlns:a16="http://schemas.microsoft.com/office/drawing/2014/main" id="{F432DD3E-AF52-457D-B141-B0C6801D1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8ED45D-9CC6-4EEB-A8AC-4943BBA5F6B4}"/>
              </a:ext>
            </a:extLst>
          </p:cNvPr>
          <p:cNvSpPr>
            <a:spLocks noGrp="1"/>
          </p:cNvSpPr>
          <p:nvPr>
            <p:ph type="sldNum" sz="quarter" idx="12"/>
          </p:nvPr>
        </p:nvSpPr>
        <p:spPr/>
        <p:txBody>
          <a:bodyPr/>
          <a:lstStyle>
            <a:lvl1pPr>
              <a:defRPr/>
            </a:lvl1pPr>
          </a:lstStyle>
          <a:p>
            <a:pPr>
              <a:defRPr/>
            </a:pPr>
            <a:fld id="{DDED5FB4-4543-4D96-867A-388829449B21}" type="slidenum">
              <a:rPr lang="en-US" altLang="en-US"/>
              <a:pPr>
                <a:defRPr/>
              </a:pPr>
              <a:t>‹#›</a:t>
            </a:fld>
            <a:endParaRPr lang="en-US" altLang="en-US"/>
          </a:p>
        </p:txBody>
      </p:sp>
    </p:spTree>
    <p:extLst>
      <p:ext uri="{BB962C8B-B14F-4D97-AF65-F5344CB8AC3E}">
        <p14:creationId xmlns:p14="http://schemas.microsoft.com/office/powerpoint/2010/main" val="261623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2E6E6B-4242-4619-A494-F62DD7EC4CC6}"/>
              </a:ext>
            </a:extLst>
          </p:cNvPr>
          <p:cNvSpPr>
            <a:spLocks noGrp="1"/>
          </p:cNvSpPr>
          <p:nvPr>
            <p:ph type="dt" sz="half" idx="10"/>
          </p:nvPr>
        </p:nvSpPr>
        <p:spPr/>
        <p:txBody>
          <a:bodyPr/>
          <a:lstStyle>
            <a:lvl1pPr>
              <a:defRPr/>
            </a:lvl1pPr>
          </a:lstStyle>
          <a:p>
            <a:pPr>
              <a:defRPr/>
            </a:pPr>
            <a:fld id="{1E45280E-4A6C-45E7-BC5D-1D1AE4A1B455}" type="datetime1">
              <a:rPr lang="en-US" altLang="en-US"/>
              <a:pPr>
                <a:defRPr/>
              </a:pPr>
              <a:t>11/6/2022</a:t>
            </a:fld>
            <a:endParaRPr lang="en-US" altLang="en-US"/>
          </a:p>
        </p:txBody>
      </p:sp>
      <p:sp>
        <p:nvSpPr>
          <p:cNvPr id="6" name="Footer Placeholder 4">
            <a:extLst>
              <a:ext uri="{FF2B5EF4-FFF2-40B4-BE49-F238E27FC236}">
                <a16:creationId xmlns:a16="http://schemas.microsoft.com/office/drawing/2014/main" id="{CAD01046-00CC-4917-B3AC-84E294C76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E5B38A-9FDD-487B-A108-65722570B3DC}"/>
              </a:ext>
            </a:extLst>
          </p:cNvPr>
          <p:cNvSpPr>
            <a:spLocks noGrp="1"/>
          </p:cNvSpPr>
          <p:nvPr>
            <p:ph type="sldNum" sz="quarter" idx="12"/>
          </p:nvPr>
        </p:nvSpPr>
        <p:spPr/>
        <p:txBody>
          <a:bodyPr/>
          <a:lstStyle>
            <a:lvl1pPr>
              <a:defRPr/>
            </a:lvl1pPr>
          </a:lstStyle>
          <a:p>
            <a:pPr>
              <a:defRPr/>
            </a:pPr>
            <a:fld id="{CB80D466-9594-4CEE-BBA4-B6C4831EFF3A}" type="slidenum">
              <a:rPr lang="en-US" altLang="en-US"/>
              <a:pPr>
                <a:defRPr/>
              </a:pPr>
              <a:t>‹#›</a:t>
            </a:fld>
            <a:endParaRPr lang="en-US" altLang="en-US"/>
          </a:p>
        </p:txBody>
      </p:sp>
    </p:spTree>
    <p:extLst>
      <p:ext uri="{BB962C8B-B14F-4D97-AF65-F5344CB8AC3E}">
        <p14:creationId xmlns:p14="http://schemas.microsoft.com/office/powerpoint/2010/main" val="274936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322A91-2453-4E92-AD3C-7AED039551A8}"/>
              </a:ext>
            </a:extLst>
          </p:cNvPr>
          <p:cNvSpPr>
            <a:spLocks noGrp="1"/>
          </p:cNvSpPr>
          <p:nvPr>
            <p:ph type="dt" sz="half" idx="10"/>
          </p:nvPr>
        </p:nvSpPr>
        <p:spPr/>
        <p:txBody>
          <a:bodyPr/>
          <a:lstStyle>
            <a:lvl1pPr>
              <a:defRPr/>
            </a:lvl1pPr>
          </a:lstStyle>
          <a:p>
            <a:pPr>
              <a:defRPr/>
            </a:pPr>
            <a:fld id="{CC82D7E7-3F0C-4169-B664-7347E4773394}" type="datetime1">
              <a:rPr lang="en-US" altLang="en-US"/>
              <a:pPr>
                <a:defRPr/>
              </a:pPr>
              <a:t>11/6/2022</a:t>
            </a:fld>
            <a:endParaRPr lang="en-US" altLang="en-US"/>
          </a:p>
        </p:txBody>
      </p:sp>
      <p:sp>
        <p:nvSpPr>
          <p:cNvPr id="8" name="Footer Placeholder 4">
            <a:extLst>
              <a:ext uri="{FF2B5EF4-FFF2-40B4-BE49-F238E27FC236}">
                <a16:creationId xmlns:a16="http://schemas.microsoft.com/office/drawing/2014/main" id="{D4AE7C0B-A450-47D2-9871-79D084C14D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0C2BA9-6C76-4F38-9EE2-3EFBC395835B}"/>
              </a:ext>
            </a:extLst>
          </p:cNvPr>
          <p:cNvSpPr>
            <a:spLocks noGrp="1"/>
          </p:cNvSpPr>
          <p:nvPr>
            <p:ph type="sldNum" sz="quarter" idx="12"/>
          </p:nvPr>
        </p:nvSpPr>
        <p:spPr/>
        <p:txBody>
          <a:bodyPr/>
          <a:lstStyle>
            <a:lvl1pPr>
              <a:defRPr/>
            </a:lvl1pPr>
          </a:lstStyle>
          <a:p>
            <a:pPr>
              <a:defRPr/>
            </a:pPr>
            <a:fld id="{6B140BE0-8C60-4AEA-9015-4C55A5E14900}" type="slidenum">
              <a:rPr lang="en-US" altLang="en-US"/>
              <a:pPr>
                <a:defRPr/>
              </a:pPr>
              <a:t>‹#›</a:t>
            </a:fld>
            <a:endParaRPr lang="en-US" altLang="en-US"/>
          </a:p>
        </p:txBody>
      </p:sp>
    </p:spTree>
    <p:extLst>
      <p:ext uri="{BB962C8B-B14F-4D97-AF65-F5344CB8AC3E}">
        <p14:creationId xmlns:p14="http://schemas.microsoft.com/office/powerpoint/2010/main" val="226831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319FA54-B6DD-453E-A21E-CD5E51B3DB57}"/>
              </a:ext>
            </a:extLst>
          </p:cNvPr>
          <p:cNvSpPr>
            <a:spLocks noGrp="1"/>
          </p:cNvSpPr>
          <p:nvPr>
            <p:ph type="dt" sz="half" idx="10"/>
          </p:nvPr>
        </p:nvSpPr>
        <p:spPr/>
        <p:txBody>
          <a:bodyPr/>
          <a:lstStyle>
            <a:lvl1pPr>
              <a:defRPr/>
            </a:lvl1pPr>
          </a:lstStyle>
          <a:p>
            <a:pPr>
              <a:defRPr/>
            </a:pPr>
            <a:fld id="{159CAA28-9504-4167-A3A9-57AB0BE1B178}" type="datetime1">
              <a:rPr lang="en-US" altLang="en-US"/>
              <a:pPr>
                <a:defRPr/>
              </a:pPr>
              <a:t>11/6/2022</a:t>
            </a:fld>
            <a:endParaRPr lang="en-US" altLang="en-US"/>
          </a:p>
        </p:txBody>
      </p:sp>
      <p:sp>
        <p:nvSpPr>
          <p:cNvPr id="4" name="Footer Placeholder 4">
            <a:extLst>
              <a:ext uri="{FF2B5EF4-FFF2-40B4-BE49-F238E27FC236}">
                <a16:creationId xmlns:a16="http://schemas.microsoft.com/office/drawing/2014/main" id="{B0FE0F3F-B12F-41B8-B33D-3F3DDE5B3F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3F4DA5-45CB-409D-B51A-F4A9C91A75D3}"/>
              </a:ext>
            </a:extLst>
          </p:cNvPr>
          <p:cNvSpPr>
            <a:spLocks noGrp="1"/>
          </p:cNvSpPr>
          <p:nvPr>
            <p:ph type="sldNum" sz="quarter" idx="12"/>
          </p:nvPr>
        </p:nvSpPr>
        <p:spPr/>
        <p:txBody>
          <a:bodyPr/>
          <a:lstStyle>
            <a:lvl1pPr>
              <a:defRPr/>
            </a:lvl1pPr>
          </a:lstStyle>
          <a:p>
            <a:pPr>
              <a:defRPr/>
            </a:pPr>
            <a:fld id="{9E8C76FF-C2DD-45E7-9CE4-1808F249419A}" type="slidenum">
              <a:rPr lang="en-US" altLang="en-US"/>
              <a:pPr>
                <a:defRPr/>
              </a:pPr>
              <a:t>‹#›</a:t>
            </a:fld>
            <a:endParaRPr lang="en-US" altLang="en-US"/>
          </a:p>
        </p:txBody>
      </p:sp>
    </p:spTree>
    <p:extLst>
      <p:ext uri="{BB962C8B-B14F-4D97-AF65-F5344CB8AC3E}">
        <p14:creationId xmlns:p14="http://schemas.microsoft.com/office/powerpoint/2010/main" val="244312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BEE89F-6CCE-4165-B964-D1D2A82B494A}"/>
              </a:ext>
            </a:extLst>
          </p:cNvPr>
          <p:cNvSpPr>
            <a:spLocks noGrp="1"/>
          </p:cNvSpPr>
          <p:nvPr>
            <p:ph type="dt" sz="half" idx="10"/>
          </p:nvPr>
        </p:nvSpPr>
        <p:spPr/>
        <p:txBody>
          <a:bodyPr/>
          <a:lstStyle>
            <a:lvl1pPr>
              <a:defRPr/>
            </a:lvl1pPr>
          </a:lstStyle>
          <a:p>
            <a:pPr>
              <a:defRPr/>
            </a:pPr>
            <a:fld id="{4292F1E1-63B9-4DB7-9686-C42525AD25E5}" type="datetime1">
              <a:rPr lang="en-US" altLang="en-US"/>
              <a:pPr>
                <a:defRPr/>
              </a:pPr>
              <a:t>11/6/2022</a:t>
            </a:fld>
            <a:endParaRPr lang="en-US" altLang="en-US"/>
          </a:p>
        </p:txBody>
      </p:sp>
      <p:sp>
        <p:nvSpPr>
          <p:cNvPr id="3" name="Footer Placeholder 4">
            <a:extLst>
              <a:ext uri="{FF2B5EF4-FFF2-40B4-BE49-F238E27FC236}">
                <a16:creationId xmlns:a16="http://schemas.microsoft.com/office/drawing/2014/main" id="{790E0B95-9B66-4BCD-900E-7431333486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6E71A9-4035-4398-8C9A-0EEFD9EEC93C}"/>
              </a:ext>
            </a:extLst>
          </p:cNvPr>
          <p:cNvSpPr>
            <a:spLocks noGrp="1"/>
          </p:cNvSpPr>
          <p:nvPr>
            <p:ph type="sldNum" sz="quarter" idx="12"/>
          </p:nvPr>
        </p:nvSpPr>
        <p:spPr/>
        <p:txBody>
          <a:bodyPr/>
          <a:lstStyle>
            <a:lvl1pPr>
              <a:defRPr/>
            </a:lvl1pPr>
          </a:lstStyle>
          <a:p>
            <a:pPr>
              <a:defRPr/>
            </a:pPr>
            <a:fld id="{ADD6F0C9-3BAC-40B5-BDF0-49A6A5B4F47A}" type="slidenum">
              <a:rPr lang="en-US" altLang="en-US"/>
              <a:pPr>
                <a:defRPr/>
              </a:pPr>
              <a:t>‹#›</a:t>
            </a:fld>
            <a:endParaRPr lang="en-US" altLang="en-US"/>
          </a:p>
        </p:txBody>
      </p:sp>
    </p:spTree>
    <p:extLst>
      <p:ext uri="{BB962C8B-B14F-4D97-AF65-F5344CB8AC3E}">
        <p14:creationId xmlns:p14="http://schemas.microsoft.com/office/powerpoint/2010/main" val="313973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09E1B9-F1DE-41A3-B023-070F9F13511C}"/>
              </a:ext>
            </a:extLst>
          </p:cNvPr>
          <p:cNvSpPr>
            <a:spLocks noGrp="1"/>
          </p:cNvSpPr>
          <p:nvPr>
            <p:ph type="dt" sz="half" idx="10"/>
          </p:nvPr>
        </p:nvSpPr>
        <p:spPr/>
        <p:txBody>
          <a:bodyPr/>
          <a:lstStyle>
            <a:lvl1pPr>
              <a:defRPr/>
            </a:lvl1pPr>
          </a:lstStyle>
          <a:p>
            <a:pPr>
              <a:defRPr/>
            </a:pPr>
            <a:fld id="{40F4A008-4B43-4407-A57C-CEB6CF1FD35F}" type="datetime1">
              <a:rPr lang="en-US" altLang="en-US"/>
              <a:pPr>
                <a:defRPr/>
              </a:pPr>
              <a:t>11/6/2022</a:t>
            </a:fld>
            <a:endParaRPr lang="en-US" altLang="en-US"/>
          </a:p>
        </p:txBody>
      </p:sp>
      <p:sp>
        <p:nvSpPr>
          <p:cNvPr id="6" name="Footer Placeholder 4">
            <a:extLst>
              <a:ext uri="{FF2B5EF4-FFF2-40B4-BE49-F238E27FC236}">
                <a16:creationId xmlns:a16="http://schemas.microsoft.com/office/drawing/2014/main" id="{F269FE89-FA7E-4B81-833F-1B9980725E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0AE65B-5277-4463-A05B-0129ED0B234E}"/>
              </a:ext>
            </a:extLst>
          </p:cNvPr>
          <p:cNvSpPr>
            <a:spLocks noGrp="1"/>
          </p:cNvSpPr>
          <p:nvPr>
            <p:ph type="sldNum" sz="quarter" idx="12"/>
          </p:nvPr>
        </p:nvSpPr>
        <p:spPr/>
        <p:txBody>
          <a:bodyPr/>
          <a:lstStyle>
            <a:lvl1pPr>
              <a:defRPr/>
            </a:lvl1pPr>
          </a:lstStyle>
          <a:p>
            <a:pPr>
              <a:defRPr/>
            </a:pPr>
            <a:fld id="{34083B56-AADD-4F8B-A45E-B28A2398FFC7}" type="slidenum">
              <a:rPr lang="en-US" altLang="en-US"/>
              <a:pPr>
                <a:defRPr/>
              </a:pPr>
              <a:t>‹#›</a:t>
            </a:fld>
            <a:endParaRPr lang="en-US" altLang="en-US"/>
          </a:p>
        </p:txBody>
      </p:sp>
    </p:spTree>
    <p:extLst>
      <p:ext uri="{BB962C8B-B14F-4D97-AF65-F5344CB8AC3E}">
        <p14:creationId xmlns:p14="http://schemas.microsoft.com/office/powerpoint/2010/main" val="125719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6C6EEC-967E-4CC1-9B86-734BF3E009A8}"/>
              </a:ext>
            </a:extLst>
          </p:cNvPr>
          <p:cNvSpPr>
            <a:spLocks noGrp="1"/>
          </p:cNvSpPr>
          <p:nvPr>
            <p:ph type="dt" sz="half" idx="10"/>
          </p:nvPr>
        </p:nvSpPr>
        <p:spPr/>
        <p:txBody>
          <a:bodyPr/>
          <a:lstStyle>
            <a:lvl1pPr>
              <a:defRPr/>
            </a:lvl1pPr>
          </a:lstStyle>
          <a:p>
            <a:pPr>
              <a:defRPr/>
            </a:pPr>
            <a:fld id="{E78923E2-12CC-4975-AB8E-6A7692514269}" type="datetime1">
              <a:rPr lang="en-US" altLang="en-US"/>
              <a:pPr>
                <a:defRPr/>
              </a:pPr>
              <a:t>11/6/2022</a:t>
            </a:fld>
            <a:endParaRPr lang="en-US" altLang="en-US"/>
          </a:p>
        </p:txBody>
      </p:sp>
      <p:sp>
        <p:nvSpPr>
          <p:cNvPr id="6" name="Footer Placeholder 4">
            <a:extLst>
              <a:ext uri="{FF2B5EF4-FFF2-40B4-BE49-F238E27FC236}">
                <a16:creationId xmlns:a16="http://schemas.microsoft.com/office/drawing/2014/main" id="{D4E269FF-8B51-4C1A-A4B9-DCB6EF008E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AD63D3-DF25-4668-8668-C5B50F63E870}"/>
              </a:ext>
            </a:extLst>
          </p:cNvPr>
          <p:cNvSpPr>
            <a:spLocks noGrp="1"/>
          </p:cNvSpPr>
          <p:nvPr>
            <p:ph type="sldNum" sz="quarter" idx="12"/>
          </p:nvPr>
        </p:nvSpPr>
        <p:spPr/>
        <p:txBody>
          <a:bodyPr/>
          <a:lstStyle>
            <a:lvl1pPr>
              <a:defRPr/>
            </a:lvl1pPr>
          </a:lstStyle>
          <a:p>
            <a:pPr>
              <a:defRPr/>
            </a:pPr>
            <a:fld id="{A4A9DF7C-AD2E-4CA8-88D8-FAA2EEA26440}" type="slidenum">
              <a:rPr lang="en-US" altLang="en-US"/>
              <a:pPr>
                <a:defRPr/>
              </a:pPr>
              <a:t>‹#›</a:t>
            </a:fld>
            <a:endParaRPr lang="en-US" altLang="en-US"/>
          </a:p>
        </p:txBody>
      </p:sp>
    </p:spTree>
    <p:extLst>
      <p:ext uri="{BB962C8B-B14F-4D97-AF65-F5344CB8AC3E}">
        <p14:creationId xmlns:p14="http://schemas.microsoft.com/office/powerpoint/2010/main" val="79579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9B8B87-F50A-48A5-970D-701E9F536EE1}"/>
              </a:ext>
            </a:extLst>
          </p:cNvPr>
          <p:cNvPicPr>
            <a:picLocks noChangeAspect="1"/>
          </p:cNvPicPr>
          <p:nvPr userDrawn="1"/>
        </p:nvPicPr>
        <p:blipFill>
          <a:blip r:embed="rId13"/>
          <a:stretch>
            <a:fillRect/>
          </a:stretch>
        </p:blipFill>
        <p:spPr>
          <a:xfrm>
            <a:off x="0" y="0"/>
            <a:ext cx="9144000" cy="6857999"/>
          </a:xfrm>
          <a:prstGeom prst="rect">
            <a:avLst/>
          </a:prstGeom>
        </p:spPr>
      </p:pic>
      <p:sp>
        <p:nvSpPr>
          <p:cNvPr id="1026" name="Title Placeholder 1">
            <a:extLst>
              <a:ext uri="{FF2B5EF4-FFF2-40B4-BE49-F238E27FC236}">
                <a16:creationId xmlns:a16="http://schemas.microsoft.com/office/drawing/2014/main" id="{ADFCFF3B-7DF4-4961-B335-A2952D3A247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04A796CF-86D3-4749-8562-E2CF08EA1CA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43D391B5-ACDD-49C8-9937-6B3D328E3C4F}"/>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0738838-4164-4279-AAC8-48DFFEA39D8B}" type="datetime1">
              <a:rPr lang="en-US" altLang="en-US"/>
              <a:pPr>
                <a:defRPr/>
              </a:pPr>
              <a:t>11/6/2022</a:t>
            </a:fld>
            <a:endParaRPr lang="en-US" altLang="en-US"/>
          </a:p>
        </p:txBody>
      </p:sp>
      <p:sp>
        <p:nvSpPr>
          <p:cNvPr id="5" name="Footer Placeholder 4">
            <a:extLst>
              <a:ext uri="{FF2B5EF4-FFF2-40B4-BE49-F238E27FC236}">
                <a16:creationId xmlns:a16="http://schemas.microsoft.com/office/drawing/2014/main" id="{DE7459D2-E378-4A74-88D9-172E98869D02}"/>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0"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1EDAB611-CFBF-44B3-8353-0548013109DC}"/>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E2C5CCA-394F-4F6E-8976-0BE5ECB64D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EFB4E4-807C-4949-8B55-D6CFD84E7E1C}"/>
              </a:ext>
            </a:extLst>
          </p:cNvPr>
          <p:cNvPicPr>
            <a:picLocks noChangeAspect="1"/>
          </p:cNvPicPr>
          <p:nvPr/>
        </p:nvPicPr>
        <p:blipFill>
          <a:blip r:embed="rId3"/>
          <a:stretch>
            <a:fillRect/>
          </a:stretch>
        </p:blipFill>
        <p:spPr>
          <a:xfrm>
            <a:off x="6962" y="28539"/>
            <a:ext cx="9097584" cy="6800922"/>
          </a:xfrm>
          <a:prstGeom prst="rect">
            <a:avLst/>
          </a:prstGeom>
        </p:spPr>
      </p:pic>
      <p:sp>
        <p:nvSpPr>
          <p:cNvPr id="3075" name="Title 1">
            <a:extLst>
              <a:ext uri="{FF2B5EF4-FFF2-40B4-BE49-F238E27FC236}">
                <a16:creationId xmlns:a16="http://schemas.microsoft.com/office/drawing/2014/main" id="{AE00441F-DD0D-401D-B618-7544E8AA7A0C}"/>
              </a:ext>
            </a:extLst>
          </p:cNvPr>
          <p:cNvSpPr>
            <a:spLocks noGrp="1"/>
          </p:cNvSpPr>
          <p:nvPr>
            <p:ph type="title"/>
          </p:nvPr>
        </p:nvSpPr>
        <p:spPr>
          <a:xfrm>
            <a:off x="0" y="5702156"/>
            <a:ext cx="9144000" cy="1155843"/>
          </a:xfrm>
        </p:spPr>
        <p:txBody>
          <a:bodyPr/>
          <a:lstStyle/>
          <a:p>
            <a:pPr algn="ctr" eaLnBrk="1" hangingPunct="1"/>
            <a:r>
              <a:rPr lang="en-US" altLang="en-US" sz="3200" dirty="0">
                <a:latin typeface="Arial Rounded MT Bold" panose="020F0704030504030204" pitchFamily="34" charset="0"/>
              </a:rPr>
              <a:t>Trinity Evangelical Lutheran Church</a:t>
            </a:r>
            <a:br>
              <a:rPr lang="en-US" altLang="en-US" sz="3200" dirty="0">
                <a:latin typeface="Arial Rounded MT Bold" panose="020F0704030504030204" pitchFamily="34" charset="0"/>
              </a:rPr>
            </a:br>
            <a:r>
              <a:rPr lang="en-US" altLang="en-US" sz="3200" dirty="0"/>
              <a:t>November 6, 2022</a:t>
            </a:r>
            <a:endParaRPr lang="en-US" altLang="en-US" sz="3200" dirty="0">
              <a:latin typeface="Arial Rounded MT Bold" panose="020F0704030504030204" pitchFamily="34" charset="0"/>
            </a:endParaRPr>
          </a:p>
        </p:txBody>
      </p:sp>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18838" y="28539"/>
            <a:ext cx="9104614"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r>
              <a:rPr lang="en-US" altLang="en-US" sz="3200" dirty="0">
                <a:latin typeface="Arial Rounded MT Bold" panose="020F0704030504030204" pitchFamily="34" charset="0"/>
              </a:rPr>
              <a:t>WELCOME!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3600" b="1" dirty="0">
                <a:solidFill>
                  <a:srgbClr val="000000"/>
                </a:solidFill>
                <a:latin typeface="Arial Rounded MT Bold" panose="020F0704030504030204" pitchFamily="34" charset="0"/>
                <a:ea typeface="Times New Roman" panose="02020603050405020304" pitchFamily="18" charset="0"/>
              </a:rPr>
              <a:t>For All The Saints   LBW 174 (Vs 1, 2, 4)</a:t>
            </a:r>
            <a:endParaRPr lang="en-US" sz="3600" dirty="0">
              <a:effectLst/>
              <a:latin typeface="Arial Rounded MT Bold" panose="020F0704030504030204" pitchFamily="34" charset="0"/>
              <a:ea typeface="Calibri" panose="020F0502020204030204" pitchFamily="34" charset="0"/>
            </a:endParaRPr>
          </a:p>
        </p:txBody>
      </p:sp>
      <p:sp>
        <p:nvSpPr>
          <p:cNvPr id="2" name="Rectangle 1"/>
          <p:cNvSpPr/>
          <p:nvPr/>
        </p:nvSpPr>
        <p:spPr>
          <a:xfrm>
            <a:off x="507999" y="1623943"/>
            <a:ext cx="7997371" cy="646331"/>
          </a:xfrm>
          <a:prstGeom prst="rect">
            <a:avLst/>
          </a:prstGeom>
        </p:spPr>
        <p:txBody>
          <a:bodyPr wrap="square">
            <a:spAutoFit/>
          </a:bodyPr>
          <a:lstStyle/>
          <a:p>
            <a:endParaRPr lang="en-US" sz="3600" dirty="0">
              <a:latin typeface="Arial Rounded MT Bold" panose="020F0704030504030204" pitchFamily="34" charset="0"/>
            </a:endParaRPr>
          </a:p>
        </p:txBody>
      </p:sp>
      <p:sp>
        <p:nvSpPr>
          <p:cNvPr id="5" name="Rectangle 4">
            <a:extLst>
              <a:ext uri="{FF2B5EF4-FFF2-40B4-BE49-F238E27FC236}">
                <a16:creationId xmlns:a16="http://schemas.microsoft.com/office/drawing/2014/main" id="{97E58DC1-8BD1-4B8C-A9FB-31A900C959D4}"/>
              </a:ext>
            </a:extLst>
          </p:cNvPr>
          <p:cNvSpPr/>
          <p:nvPr/>
        </p:nvSpPr>
        <p:spPr>
          <a:xfrm>
            <a:off x="1088136" y="1207008"/>
            <a:ext cx="7296912" cy="3970318"/>
          </a:xfrm>
          <a:prstGeom prst="rect">
            <a:avLst/>
          </a:prstGeom>
        </p:spPr>
        <p:txBody>
          <a:bodyPr wrap="square">
            <a:spAutoFit/>
          </a:bodyPr>
          <a:lstStyle/>
          <a:p>
            <a:pPr marL="347663" marR="0" indent="-347663">
              <a:spcBef>
                <a:spcPts val="0"/>
              </a:spcBef>
              <a:spcAft>
                <a:spcPts val="0"/>
              </a:spcAft>
              <a:tabLst>
                <a:tab pos="8513763" algn="l"/>
              </a:tabLst>
            </a:pPr>
            <a:r>
              <a:rPr lang="en-US" sz="3600" dirty="0">
                <a:latin typeface="Arial Rounded MT Bold" panose="020F0704030504030204" pitchFamily="34" charset="0"/>
                <a:ea typeface="MS Mincho" panose="02020609040205080304" pitchFamily="49" charset="-128"/>
              </a:rPr>
              <a:t>2	You were their rock,              their fortress, and their might;</a:t>
            </a:r>
            <a:endParaRPr lang="en-US" sz="3600" dirty="0">
              <a:latin typeface="Arial Rounded MT Bold" panose="020F0704030504030204" pitchFamily="34" charset="0"/>
              <a:ea typeface="Times New Roman" panose="02020603050405020304" pitchFamily="18" charset="0"/>
            </a:endParaRPr>
          </a:p>
          <a:p>
            <a:pPr marL="347663" marR="0" indent="-347663">
              <a:spcBef>
                <a:spcPts val="0"/>
              </a:spcBef>
              <a:spcAft>
                <a:spcPts val="0"/>
              </a:spcAft>
              <a:tabLst>
                <a:tab pos="8513763" algn="l"/>
              </a:tabLst>
            </a:pPr>
            <a:r>
              <a:rPr lang="en-US" sz="3600" dirty="0">
                <a:latin typeface="Arial Rounded MT Bold" panose="020F0704030504030204" pitchFamily="34" charset="0"/>
                <a:ea typeface="MS Mincho" panose="02020609040205080304" pitchFamily="49" charset="-128"/>
              </a:rPr>
              <a:t>	you, Lord, their captain                  in the well-fought fight;</a:t>
            </a:r>
            <a:endParaRPr lang="en-US" sz="3600" dirty="0">
              <a:latin typeface="Arial Rounded MT Bold" panose="020F0704030504030204" pitchFamily="34" charset="0"/>
              <a:ea typeface="Times New Roman" panose="02020603050405020304" pitchFamily="18" charset="0"/>
            </a:endParaRPr>
          </a:p>
          <a:p>
            <a:pPr marL="347663" marR="0" indent="-347663">
              <a:spcBef>
                <a:spcPts val="0"/>
              </a:spcBef>
              <a:spcAft>
                <a:spcPts val="0"/>
              </a:spcAft>
              <a:tabLst>
                <a:tab pos="8513763" algn="l"/>
              </a:tabLst>
            </a:pPr>
            <a:r>
              <a:rPr lang="en-US" sz="3600" dirty="0">
                <a:latin typeface="Arial Rounded MT Bold" panose="020F0704030504030204" pitchFamily="34" charset="0"/>
                <a:ea typeface="MS Mincho" panose="02020609040205080304" pitchFamily="49" charset="-128"/>
              </a:rPr>
              <a:t>	you, in the darkness drear, their one true light.</a:t>
            </a:r>
            <a:endParaRPr lang="en-US" sz="3600" dirty="0">
              <a:latin typeface="Arial Rounded MT Bold" panose="020F0704030504030204" pitchFamily="34" charset="0"/>
              <a:ea typeface="Times New Roman" panose="02020603050405020304" pitchFamily="18" charset="0"/>
            </a:endParaRPr>
          </a:p>
          <a:p>
            <a:pPr marL="347663" marR="0" indent="-347663">
              <a:spcBef>
                <a:spcPts val="0"/>
              </a:spcBef>
              <a:spcAft>
                <a:spcPts val="0"/>
              </a:spcAft>
              <a:tabLst>
                <a:tab pos="8513763" algn="l"/>
              </a:tabLst>
            </a:pPr>
            <a:r>
              <a:rPr lang="en-US" sz="3600" dirty="0">
                <a:latin typeface="Arial Rounded MT Bold" panose="020F0704030504030204" pitchFamily="34" charset="0"/>
                <a:ea typeface="MS Mincho" panose="02020609040205080304" pitchFamily="49" charset="-128"/>
              </a:rPr>
              <a:t>	Alleluia! Alleluia!</a:t>
            </a:r>
            <a:endParaRPr lang="en-US" sz="3600" dirty="0">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333288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3600" b="1" dirty="0">
                <a:solidFill>
                  <a:srgbClr val="000000"/>
                </a:solidFill>
                <a:latin typeface="Arial Rounded MT Bold" panose="020F0704030504030204" pitchFamily="34" charset="0"/>
                <a:ea typeface="Times New Roman" panose="02020603050405020304" pitchFamily="18" charset="0"/>
              </a:rPr>
              <a:t>For All The Saints   LBW 174 (Vs 1, 2, 4)</a:t>
            </a:r>
            <a:endParaRPr lang="en-US" sz="3600" dirty="0">
              <a:effectLst/>
              <a:latin typeface="Arial Rounded MT Bold" panose="020F0704030504030204" pitchFamily="34" charset="0"/>
              <a:ea typeface="Calibri" panose="020F0502020204030204" pitchFamily="34" charset="0"/>
            </a:endParaRPr>
          </a:p>
        </p:txBody>
      </p:sp>
      <p:sp>
        <p:nvSpPr>
          <p:cNvPr id="2" name="Rectangle 1"/>
          <p:cNvSpPr/>
          <p:nvPr/>
        </p:nvSpPr>
        <p:spPr>
          <a:xfrm>
            <a:off x="507999" y="1623943"/>
            <a:ext cx="7997371" cy="646331"/>
          </a:xfrm>
          <a:prstGeom prst="rect">
            <a:avLst/>
          </a:prstGeom>
        </p:spPr>
        <p:txBody>
          <a:bodyPr wrap="square">
            <a:spAutoFit/>
          </a:bodyPr>
          <a:lstStyle/>
          <a:p>
            <a:endParaRPr lang="en-US" sz="3600" dirty="0">
              <a:latin typeface="Arial Rounded MT Bold" panose="020F0704030504030204" pitchFamily="34" charset="0"/>
            </a:endParaRPr>
          </a:p>
        </p:txBody>
      </p:sp>
      <p:sp>
        <p:nvSpPr>
          <p:cNvPr id="5" name="Rectangle 4">
            <a:extLst>
              <a:ext uri="{FF2B5EF4-FFF2-40B4-BE49-F238E27FC236}">
                <a16:creationId xmlns:a16="http://schemas.microsoft.com/office/drawing/2014/main" id="{97E58DC1-8BD1-4B8C-A9FB-31A900C959D4}"/>
              </a:ext>
            </a:extLst>
          </p:cNvPr>
          <p:cNvSpPr/>
          <p:nvPr/>
        </p:nvSpPr>
        <p:spPr>
          <a:xfrm>
            <a:off x="1527048" y="1265561"/>
            <a:ext cx="6089904" cy="3970318"/>
          </a:xfrm>
          <a:prstGeom prst="rect">
            <a:avLst/>
          </a:prstGeom>
        </p:spPr>
        <p:txBody>
          <a:bodyPr wrap="square">
            <a:spAutoFit/>
          </a:bodyPr>
          <a:lstStyle/>
          <a:p>
            <a:pPr marL="347663" marR="0" indent="-347663">
              <a:spcBef>
                <a:spcPts val="0"/>
              </a:spcBef>
              <a:spcAft>
                <a:spcPts val="0"/>
              </a:spcAft>
              <a:tabLst>
                <a:tab pos="8513763" algn="l"/>
              </a:tabLst>
            </a:pPr>
            <a:r>
              <a:rPr lang="en-US" sz="3600" dirty="0">
                <a:latin typeface="Arial Rounded MT Bold" panose="020F0704030504030204" pitchFamily="34" charset="0"/>
                <a:ea typeface="MS Mincho" panose="02020609040205080304" pitchFamily="49" charset="-128"/>
              </a:rPr>
              <a:t>4	Oh, blest communion, fellowship divine,</a:t>
            </a:r>
            <a:endParaRPr lang="en-US" sz="3600" dirty="0">
              <a:latin typeface="Arial Rounded MT Bold" panose="020F0704030504030204" pitchFamily="34" charset="0"/>
              <a:ea typeface="Times New Roman" panose="02020603050405020304" pitchFamily="18" charset="0"/>
            </a:endParaRPr>
          </a:p>
          <a:p>
            <a:pPr marL="347663" marR="0" indent="-347663">
              <a:spcBef>
                <a:spcPts val="0"/>
              </a:spcBef>
              <a:spcAft>
                <a:spcPts val="0"/>
              </a:spcAft>
              <a:tabLst>
                <a:tab pos="8513763" algn="l"/>
              </a:tabLst>
            </a:pPr>
            <a:r>
              <a:rPr lang="en-US" sz="3600" dirty="0">
                <a:latin typeface="Arial Rounded MT Bold" panose="020F0704030504030204" pitchFamily="34" charset="0"/>
                <a:ea typeface="MS Mincho" panose="02020609040205080304" pitchFamily="49" charset="-128"/>
              </a:rPr>
              <a:t>	we feebly struggle,                        they in glory shine;</a:t>
            </a:r>
            <a:endParaRPr lang="en-US" sz="3600" dirty="0">
              <a:latin typeface="Arial Rounded MT Bold" panose="020F0704030504030204" pitchFamily="34" charset="0"/>
              <a:ea typeface="Times New Roman" panose="02020603050405020304" pitchFamily="18" charset="0"/>
            </a:endParaRPr>
          </a:p>
          <a:p>
            <a:pPr marL="347663" marR="0" indent="-347663">
              <a:spcBef>
                <a:spcPts val="0"/>
              </a:spcBef>
              <a:spcAft>
                <a:spcPts val="0"/>
              </a:spcAft>
              <a:tabLst>
                <a:tab pos="8513763" algn="l"/>
              </a:tabLst>
            </a:pPr>
            <a:r>
              <a:rPr lang="en-US" sz="3600" dirty="0">
                <a:latin typeface="Arial Rounded MT Bold" panose="020F0704030504030204" pitchFamily="34" charset="0"/>
                <a:ea typeface="MS Mincho" panose="02020609040205080304" pitchFamily="49" charset="-128"/>
              </a:rPr>
              <a:t>	yet all are one                               within your great design.</a:t>
            </a:r>
            <a:endParaRPr lang="en-US" sz="3600" dirty="0">
              <a:latin typeface="Arial Rounded MT Bold" panose="020F0704030504030204" pitchFamily="34" charset="0"/>
              <a:ea typeface="Times New Roman" panose="02020603050405020304" pitchFamily="18" charset="0"/>
            </a:endParaRPr>
          </a:p>
          <a:p>
            <a:pPr marL="347663" marR="0" indent="-347663">
              <a:spcBef>
                <a:spcPts val="0"/>
              </a:spcBef>
              <a:spcAft>
                <a:spcPts val="0"/>
              </a:spcAft>
              <a:tabLst>
                <a:tab pos="8513763" algn="l"/>
              </a:tabLst>
            </a:pPr>
            <a:r>
              <a:rPr lang="en-US" sz="3600" dirty="0">
                <a:latin typeface="Arial Rounded MT Bold" panose="020F0704030504030204" pitchFamily="34" charset="0"/>
                <a:ea typeface="MS Mincho" panose="02020609040205080304" pitchFamily="49" charset="-128"/>
              </a:rPr>
              <a:t>	Alleluia! Alleluia!</a:t>
            </a:r>
            <a:endParaRPr lang="en-US" sz="3600" dirty="0">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427972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85124"/>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APOSTOLIC GREETING</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348343" y="1103812"/>
            <a:ext cx="8432800" cy="2990434"/>
          </a:xfrm>
          <a:prstGeom prst="rect">
            <a:avLst/>
          </a:prstGeom>
        </p:spPr>
        <p:txBody>
          <a:bodyPr wrap="square">
            <a:spAutoFit/>
          </a:bodyPr>
          <a:lstStyle/>
          <a:p>
            <a:pPr marL="347345" marR="0" indent="-34734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The grace of our Lord Jesus Christ, the love of God, and the communion of the Holy Spirit be with you all.</a:t>
            </a:r>
            <a:endParaRPr lang="en-US" sz="3200" dirty="0">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0"/>
              </a:spcAft>
            </a:pPr>
            <a:r>
              <a:rPr lang="en-US" sz="4000" dirty="0">
                <a:solidFill>
                  <a:srgbClr val="000000"/>
                </a:solidFill>
                <a:latin typeface="Arial Rounded MT Bold" panose="020F0704030504030204" pitchFamily="34" charset="0"/>
                <a:ea typeface="Calibri" panose="020F0502020204030204" pitchFamily="34" charset="0"/>
              </a:rPr>
              <a:t> </a:t>
            </a:r>
            <a:endParaRPr lang="en-US" sz="4000" dirty="0">
              <a:latin typeface="Arial Rounded MT Bold" panose="020F0704030504030204" pitchFamily="34" charset="0"/>
              <a:ea typeface="Calibri" panose="020F0502020204030204" pitchFamily="34" charset="0"/>
            </a:endParaRPr>
          </a:p>
          <a:p>
            <a:pPr marL="342900" marR="0" indent="-342900">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C:	And also with you.</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647649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998498DE-00EA-4E61-A09C-3DAF0212CB71}"/>
              </a:ext>
            </a:extLst>
          </p:cNvPr>
          <p:cNvSpPr/>
          <p:nvPr/>
        </p:nvSpPr>
        <p:spPr>
          <a:xfrm>
            <a:off x="249382" y="857960"/>
            <a:ext cx="8680862" cy="5577937"/>
          </a:xfrm>
          <a:prstGeom prst="rect">
            <a:avLst/>
          </a:prstGeom>
        </p:spPr>
        <p:txBody>
          <a:bodyPr wrap="square">
            <a:spAutoFit/>
          </a:bodyPr>
          <a:lstStyle/>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In peace let us pray to the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For the peace from above, and for our salvation, let us pray to the Lord</a:t>
            </a:r>
            <a:r>
              <a:rPr lang="en-US" sz="3600" dirty="0">
                <a:solidFill>
                  <a:srgbClr val="000000"/>
                </a:solidFill>
                <a:latin typeface="Arial Rounded MT Bold" panose="020F0704030504030204" pitchFamily="34" charset="0"/>
                <a:ea typeface="Calibri" panose="020F0502020204030204" pitchFamily="34" charset="0"/>
              </a:rPr>
              <a:t>.</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For the peace of the whole world, for the well being of the Church of God, and for the unity of all, let us pray to the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700305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998498DE-00EA-4E61-A09C-3DAF0212CB71}"/>
              </a:ext>
            </a:extLst>
          </p:cNvPr>
          <p:cNvSpPr/>
          <p:nvPr/>
        </p:nvSpPr>
        <p:spPr>
          <a:xfrm>
            <a:off x="249382" y="1107466"/>
            <a:ext cx="8680862" cy="3865417"/>
          </a:xfrm>
          <a:prstGeom prst="rect">
            <a:avLst/>
          </a:prstGeom>
        </p:spPr>
        <p:txBody>
          <a:bodyPr wrap="square">
            <a:spAutoFit/>
          </a:bodyPr>
          <a:lstStyle/>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For this Holy House, and for all who offer here their worship and praise, let us pray to the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Help, save, and defend us, gracious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Amen.</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894203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PRAYER OF THE DAY</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64008" y="906708"/>
            <a:ext cx="9079992" cy="3893374"/>
          </a:xfrm>
          <a:prstGeom prst="rect">
            <a:avLst/>
          </a:prstGeom>
        </p:spPr>
        <p:txBody>
          <a:bodyPr wrap="square">
            <a:spAutoFit/>
          </a:bodyPr>
          <a:lstStyle/>
          <a:p>
            <a:pPr marL="739775" marR="0" indent="-739775">
              <a:lnSpc>
                <a:spcPct val="95000"/>
              </a:lnSpc>
              <a:spcBef>
                <a:spcPts val="0"/>
              </a:spcBef>
              <a:spcAft>
                <a:spcPts val="0"/>
              </a:spcAft>
            </a:pPr>
            <a:r>
              <a:rPr lang="en-US" sz="3200" dirty="0">
                <a:latin typeface="Arial Rounded MT Bold" panose="020F0704030504030204" pitchFamily="34" charset="0"/>
                <a:ea typeface="Calibri" panose="020F0502020204030204" pitchFamily="34" charset="0"/>
              </a:rPr>
              <a:t>P:	Let us pray…  Loving God, Naaman’s pride almost prevented him from receiving the gift of your healing. Give us the humility to come to you for help in all things, that we might receive wholeness in you.</a:t>
            </a:r>
          </a:p>
          <a:p>
            <a:pPr marL="739775" marR="0" indent="-739775">
              <a:lnSpc>
                <a:spcPct val="95000"/>
              </a:lnSpc>
              <a:spcBef>
                <a:spcPts val="0"/>
              </a:spcBef>
              <a:spcAft>
                <a:spcPts val="0"/>
              </a:spcAft>
            </a:pPr>
            <a:endParaRPr lang="en-US" sz="3200" b="1" dirty="0">
              <a:latin typeface="Arial Rounded MT Bold" panose="020F0704030504030204" pitchFamily="34" charset="0"/>
              <a:ea typeface="Calibri" panose="020F0502020204030204" pitchFamily="34" charset="0"/>
            </a:endParaRPr>
          </a:p>
          <a:p>
            <a:pPr marL="739775" marR="0" indent="-739775">
              <a:lnSpc>
                <a:spcPct val="95000"/>
              </a:lnSpc>
              <a:spcBef>
                <a:spcPts val="0"/>
              </a:spcBef>
              <a:spcAft>
                <a:spcPts val="0"/>
              </a:spcAft>
            </a:pPr>
            <a:r>
              <a:rPr lang="en-US" sz="3600" b="1" dirty="0">
                <a:latin typeface="Arial Rounded MT Bold" panose="020F0704030504030204" pitchFamily="34" charset="0"/>
                <a:ea typeface="Calibri" panose="020F0502020204030204" pitchFamily="34" charset="0"/>
              </a:rPr>
              <a:t>C: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207306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3EE57-B7CE-46A9-8381-C39B3D216BDA}"/>
              </a:ext>
            </a:extLst>
          </p:cNvPr>
          <p:cNvSpPr/>
          <p:nvPr/>
        </p:nvSpPr>
        <p:spPr>
          <a:xfrm>
            <a:off x="0" y="103584"/>
            <a:ext cx="9144000" cy="1942070"/>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Word Of GOD:  2</a:t>
            </a:r>
            <a:r>
              <a:rPr lang="en-US" sz="3600" b="1" baseline="30000" dirty="0">
                <a:latin typeface="Arial Rounded MT Bold" panose="020F0704030504030204" pitchFamily="34" charset="0"/>
                <a:ea typeface="Times New Roman" panose="02020603050405020304" pitchFamily="18" charset="0"/>
              </a:rPr>
              <a:t>nd</a:t>
            </a:r>
            <a:r>
              <a:rPr lang="en-US" sz="3600" b="1" dirty="0">
                <a:latin typeface="Arial Rounded MT Bold" panose="020F0704030504030204" pitchFamily="34" charset="0"/>
                <a:ea typeface="Times New Roman" panose="02020603050405020304" pitchFamily="18" charset="0"/>
              </a:rPr>
              <a:t> Kings 5:1-19</a:t>
            </a:r>
          </a:p>
          <a:p>
            <a:pPr marL="228600" marR="0" lvl="0" indent="-228600">
              <a:lnSpc>
                <a:spcPct val="95000"/>
              </a:lnSpc>
              <a:spcBef>
                <a:spcPts val="0"/>
              </a:spcBef>
              <a:spcAft>
                <a:spcPts val="600"/>
              </a:spcAft>
              <a:buFont typeface="Symbol" panose="05050102010706020507" pitchFamily="18" charset="2"/>
              <a:buChar char=""/>
            </a:pPr>
            <a:endParaRPr lang="en-US" sz="3600" b="1" dirty="0">
              <a:latin typeface="Arial Rounded MT Bold" panose="020F0704030504030204" pitchFamily="34" charset="0"/>
              <a:ea typeface="Times New Roman" panose="02020603050405020304" pitchFamily="18" charset="0"/>
            </a:endParaRPr>
          </a:p>
          <a:p>
            <a:pPr marL="228600" marR="0" lvl="0" indent="-228600">
              <a:lnSpc>
                <a:spcPct val="95000"/>
              </a:lnSpc>
              <a:spcBef>
                <a:spcPts val="0"/>
              </a:spcBef>
              <a:spcAft>
                <a:spcPts val="600"/>
              </a:spcAft>
              <a:buFont typeface="Symbol" panose="05050102010706020507" pitchFamily="18" charset="2"/>
              <a:buChar char=""/>
            </a:pPr>
            <a:endParaRPr lang="en-US" sz="4400" dirty="0">
              <a:effectLst/>
              <a:latin typeface="Arial Rounded MT Bold" panose="020F0704030504030204" pitchFamily="34" charset="0"/>
              <a:ea typeface="Times New Roman" panose="02020603050405020304" pitchFamily="18" charset="0"/>
            </a:endParaRPr>
          </a:p>
        </p:txBody>
      </p:sp>
      <p:sp>
        <p:nvSpPr>
          <p:cNvPr id="5" name="TextBox 4">
            <a:extLst>
              <a:ext uri="{FF2B5EF4-FFF2-40B4-BE49-F238E27FC236}">
                <a16:creationId xmlns:a16="http://schemas.microsoft.com/office/drawing/2014/main" id="{6909A030-B5C9-78BD-C8F5-607A71D79315}"/>
              </a:ext>
            </a:extLst>
          </p:cNvPr>
          <p:cNvSpPr txBox="1"/>
          <p:nvPr/>
        </p:nvSpPr>
        <p:spPr>
          <a:xfrm>
            <a:off x="114300" y="914400"/>
            <a:ext cx="8915400"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Naaman, commander of the army of the king of Aram, was a great man and in high favor with his master, because by him the Lord had given victory to Aram. The man, though a mighty warrior, suffered from leprosy.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Now the Arameans on one of their raids had taken a young girl captive from the land of Israel, and she served Naaman’s wife.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3</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She said to her mistress, “If only</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2214022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3EE57-B7CE-46A9-8381-C39B3D216BDA}"/>
              </a:ext>
            </a:extLst>
          </p:cNvPr>
          <p:cNvSpPr/>
          <p:nvPr/>
        </p:nvSpPr>
        <p:spPr>
          <a:xfrm>
            <a:off x="0" y="103584"/>
            <a:ext cx="9144000" cy="1942070"/>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Word Of GOD:  2</a:t>
            </a:r>
            <a:r>
              <a:rPr lang="en-US" sz="3600" b="1" baseline="30000" dirty="0">
                <a:latin typeface="Arial Rounded MT Bold" panose="020F0704030504030204" pitchFamily="34" charset="0"/>
                <a:ea typeface="Times New Roman" panose="02020603050405020304" pitchFamily="18" charset="0"/>
              </a:rPr>
              <a:t>nd</a:t>
            </a:r>
            <a:r>
              <a:rPr lang="en-US" sz="3600" b="1" dirty="0">
                <a:latin typeface="Arial Rounded MT Bold" panose="020F0704030504030204" pitchFamily="34" charset="0"/>
                <a:ea typeface="Times New Roman" panose="02020603050405020304" pitchFamily="18" charset="0"/>
              </a:rPr>
              <a:t> Kings 5:1-19</a:t>
            </a:r>
          </a:p>
          <a:p>
            <a:pPr marL="228600" marR="0" lvl="0" indent="-228600">
              <a:lnSpc>
                <a:spcPct val="95000"/>
              </a:lnSpc>
              <a:spcBef>
                <a:spcPts val="0"/>
              </a:spcBef>
              <a:spcAft>
                <a:spcPts val="600"/>
              </a:spcAft>
              <a:buFont typeface="Symbol" panose="05050102010706020507" pitchFamily="18" charset="2"/>
              <a:buChar char=""/>
            </a:pPr>
            <a:endParaRPr lang="en-US" sz="3600" b="1" dirty="0">
              <a:latin typeface="Arial Rounded MT Bold" panose="020F0704030504030204" pitchFamily="34" charset="0"/>
              <a:ea typeface="Times New Roman" panose="02020603050405020304" pitchFamily="18" charset="0"/>
            </a:endParaRPr>
          </a:p>
          <a:p>
            <a:pPr marL="228600" marR="0" lvl="0" indent="-228600">
              <a:lnSpc>
                <a:spcPct val="95000"/>
              </a:lnSpc>
              <a:spcBef>
                <a:spcPts val="0"/>
              </a:spcBef>
              <a:spcAft>
                <a:spcPts val="600"/>
              </a:spcAft>
              <a:buFont typeface="Symbol" panose="05050102010706020507" pitchFamily="18" charset="2"/>
              <a:buChar char=""/>
            </a:pPr>
            <a:endParaRPr lang="en-US" sz="4400" dirty="0">
              <a:effectLst/>
              <a:latin typeface="Arial Rounded MT Bold" panose="020F0704030504030204" pitchFamily="34" charset="0"/>
              <a:ea typeface="Times New Roman" panose="02020603050405020304" pitchFamily="18" charset="0"/>
            </a:endParaRPr>
          </a:p>
        </p:txBody>
      </p:sp>
      <p:sp>
        <p:nvSpPr>
          <p:cNvPr id="5" name="TextBox 4">
            <a:extLst>
              <a:ext uri="{FF2B5EF4-FFF2-40B4-BE49-F238E27FC236}">
                <a16:creationId xmlns:a16="http://schemas.microsoft.com/office/drawing/2014/main" id="{6909A030-B5C9-78BD-C8F5-607A71D79315}"/>
              </a:ext>
            </a:extLst>
          </p:cNvPr>
          <p:cNvSpPr txBox="1"/>
          <p:nvPr/>
        </p:nvSpPr>
        <p:spPr>
          <a:xfrm>
            <a:off x="114300" y="914400"/>
            <a:ext cx="8915400"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my lord were with the prophet who is in Samaria! He would cure him of his leprosy.”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4</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So Naaman went in and told his lord just what the girl from the land of Israel had said.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5</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the king of Aram said, “Go then, and I will send along a letter to the king of Israel.” He went, taking with him ten talents of silver, six thousand shekels of gold, and ten sets of garments.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6</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He brought</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3985284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3EE57-B7CE-46A9-8381-C39B3D216BDA}"/>
              </a:ext>
            </a:extLst>
          </p:cNvPr>
          <p:cNvSpPr/>
          <p:nvPr/>
        </p:nvSpPr>
        <p:spPr>
          <a:xfrm>
            <a:off x="0" y="103584"/>
            <a:ext cx="9144000" cy="1942070"/>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Word Of GOD:  2</a:t>
            </a:r>
            <a:r>
              <a:rPr lang="en-US" sz="3600" b="1" baseline="30000" dirty="0">
                <a:latin typeface="Arial Rounded MT Bold" panose="020F0704030504030204" pitchFamily="34" charset="0"/>
                <a:ea typeface="Times New Roman" panose="02020603050405020304" pitchFamily="18" charset="0"/>
              </a:rPr>
              <a:t>nd</a:t>
            </a:r>
            <a:r>
              <a:rPr lang="en-US" sz="3600" b="1" dirty="0">
                <a:latin typeface="Arial Rounded MT Bold" panose="020F0704030504030204" pitchFamily="34" charset="0"/>
                <a:ea typeface="Times New Roman" panose="02020603050405020304" pitchFamily="18" charset="0"/>
              </a:rPr>
              <a:t> Kings 5:1-19</a:t>
            </a:r>
          </a:p>
          <a:p>
            <a:pPr marL="228600" marR="0" lvl="0" indent="-228600">
              <a:lnSpc>
                <a:spcPct val="95000"/>
              </a:lnSpc>
              <a:spcBef>
                <a:spcPts val="0"/>
              </a:spcBef>
              <a:spcAft>
                <a:spcPts val="600"/>
              </a:spcAft>
              <a:buFont typeface="Symbol" panose="05050102010706020507" pitchFamily="18" charset="2"/>
              <a:buChar char=""/>
            </a:pPr>
            <a:endParaRPr lang="en-US" sz="3600" b="1" dirty="0">
              <a:latin typeface="Arial Rounded MT Bold" panose="020F0704030504030204" pitchFamily="34" charset="0"/>
              <a:ea typeface="Times New Roman" panose="02020603050405020304" pitchFamily="18" charset="0"/>
            </a:endParaRPr>
          </a:p>
          <a:p>
            <a:pPr marL="228600" marR="0" lvl="0" indent="-228600">
              <a:lnSpc>
                <a:spcPct val="95000"/>
              </a:lnSpc>
              <a:spcBef>
                <a:spcPts val="0"/>
              </a:spcBef>
              <a:spcAft>
                <a:spcPts val="600"/>
              </a:spcAft>
              <a:buFont typeface="Symbol" panose="05050102010706020507" pitchFamily="18" charset="2"/>
              <a:buChar char=""/>
            </a:pPr>
            <a:endParaRPr lang="en-US" sz="4400" dirty="0">
              <a:effectLst/>
              <a:latin typeface="Arial Rounded MT Bold" panose="020F0704030504030204" pitchFamily="34" charset="0"/>
              <a:ea typeface="Times New Roman" panose="02020603050405020304" pitchFamily="18" charset="0"/>
            </a:endParaRPr>
          </a:p>
        </p:txBody>
      </p:sp>
      <p:sp>
        <p:nvSpPr>
          <p:cNvPr id="5" name="TextBox 4">
            <a:extLst>
              <a:ext uri="{FF2B5EF4-FFF2-40B4-BE49-F238E27FC236}">
                <a16:creationId xmlns:a16="http://schemas.microsoft.com/office/drawing/2014/main" id="{6909A030-B5C9-78BD-C8F5-607A71D79315}"/>
              </a:ext>
            </a:extLst>
          </p:cNvPr>
          <p:cNvSpPr txBox="1"/>
          <p:nvPr/>
        </p:nvSpPr>
        <p:spPr>
          <a:xfrm>
            <a:off x="114300" y="914400"/>
            <a:ext cx="8915400"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 letter to the king of Israel, which read, “When this letter reaches you, know that I have sent to you my servant Naaman, that you may cure him of his leprosy.”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7</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When the king of Israel read the letter, he tore his clothes and said, “Am I God, to give death or life, that this man sends word to me to cure a man of his leprosy? Just look and see how he is trying to pick a quarrel with me.”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8</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But</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1575490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3EE57-B7CE-46A9-8381-C39B3D216BDA}"/>
              </a:ext>
            </a:extLst>
          </p:cNvPr>
          <p:cNvSpPr/>
          <p:nvPr/>
        </p:nvSpPr>
        <p:spPr>
          <a:xfrm>
            <a:off x="0" y="103584"/>
            <a:ext cx="9144000" cy="1942070"/>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Word Of GOD:  2</a:t>
            </a:r>
            <a:r>
              <a:rPr lang="en-US" sz="3600" b="1" baseline="30000" dirty="0">
                <a:latin typeface="Arial Rounded MT Bold" panose="020F0704030504030204" pitchFamily="34" charset="0"/>
                <a:ea typeface="Times New Roman" panose="02020603050405020304" pitchFamily="18" charset="0"/>
              </a:rPr>
              <a:t>nd</a:t>
            </a:r>
            <a:r>
              <a:rPr lang="en-US" sz="3600" b="1" dirty="0">
                <a:latin typeface="Arial Rounded MT Bold" panose="020F0704030504030204" pitchFamily="34" charset="0"/>
                <a:ea typeface="Times New Roman" panose="02020603050405020304" pitchFamily="18" charset="0"/>
              </a:rPr>
              <a:t> Kings 5:1-19</a:t>
            </a:r>
          </a:p>
          <a:p>
            <a:pPr marL="228600" marR="0" lvl="0" indent="-228600">
              <a:lnSpc>
                <a:spcPct val="95000"/>
              </a:lnSpc>
              <a:spcBef>
                <a:spcPts val="0"/>
              </a:spcBef>
              <a:spcAft>
                <a:spcPts val="600"/>
              </a:spcAft>
              <a:buFont typeface="Symbol" panose="05050102010706020507" pitchFamily="18" charset="2"/>
              <a:buChar char=""/>
            </a:pPr>
            <a:endParaRPr lang="en-US" sz="3600" b="1" dirty="0">
              <a:latin typeface="Arial Rounded MT Bold" panose="020F0704030504030204" pitchFamily="34" charset="0"/>
              <a:ea typeface="Times New Roman" panose="02020603050405020304" pitchFamily="18" charset="0"/>
            </a:endParaRPr>
          </a:p>
          <a:p>
            <a:pPr marL="228600" marR="0" lvl="0" indent="-228600">
              <a:lnSpc>
                <a:spcPct val="95000"/>
              </a:lnSpc>
              <a:spcBef>
                <a:spcPts val="0"/>
              </a:spcBef>
              <a:spcAft>
                <a:spcPts val="600"/>
              </a:spcAft>
              <a:buFont typeface="Symbol" panose="05050102010706020507" pitchFamily="18" charset="2"/>
              <a:buChar char=""/>
            </a:pPr>
            <a:endParaRPr lang="en-US" sz="4400" dirty="0">
              <a:effectLst/>
              <a:latin typeface="Arial Rounded MT Bold" panose="020F0704030504030204" pitchFamily="34" charset="0"/>
              <a:ea typeface="Times New Roman" panose="02020603050405020304" pitchFamily="18" charset="0"/>
            </a:endParaRPr>
          </a:p>
        </p:txBody>
      </p:sp>
      <p:sp>
        <p:nvSpPr>
          <p:cNvPr id="5" name="TextBox 4">
            <a:extLst>
              <a:ext uri="{FF2B5EF4-FFF2-40B4-BE49-F238E27FC236}">
                <a16:creationId xmlns:a16="http://schemas.microsoft.com/office/drawing/2014/main" id="{6909A030-B5C9-78BD-C8F5-607A71D79315}"/>
              </a:ext>
            </a:extLst>
          </p:cNvPr>
          <p:cNvSpPr txBox="1"/>
          <p:nvPr/>
        </p:nvSpPr>
        <p:spPr>
          <a:xfrm>
            <a:off x="114300" y="914400"/>
            <a:ext cx="8915400" cy="5709255"/>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when Elisha the man of God heard that the king of Israel had torn his clothes, he sent a message to the king, “Why have you torn your clothes? Let him come to me, that he may learn that there is a prophet in Israel.”</a:t>
            </a:r>
          </a:p>
          <a:p>
            <a:pPr marL="0" marR="0">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9</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So Naaman came with his horses and chariots, and halted at the entrance of Elisha’s house.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10</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Elisha sent a messenger to him, saying, “Go, wash in</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693226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AE92DD-D7C2-67AD-6FBF-4AC523687D8D}"/>
              </a:ext>
            </a:extLst>
          </p:cNvPr>
          <p:cNvPicPr>
            <a:picLocks noChangeAspect="1"/>
          </p:cNvPicPr>
          <p:nvPr/>
        </p:nvPicPr>
        <p:blipFill>
          <a:blip r:embed="rId3"/>
          <a:stretch>
            <a:fillRect/>
          </a:stretch>
        </p:blipFill>
        <p:spPr>
          <a:xfrm>
            <a:off x="1816369" y="659552"/>
            <a:ext cx="5511262" cy="6059949"/>
          </a:xfrm>
          <a:prstGeom prst="rect">
            <a:avLst/>
          </a:prstGeom>
        </p:spPr>
      </p:pic>
      <p:sp>
        <p:nvSpPr>
          <p:cNvPr id="5" name="Title 1">
            <a:extLst>
              <a:ext uri="{FF2B5EF4-FFF2-40B4-BE49-F238E27FC236}">
                <a16:creationId xmlns:a16="http://schemas.microsoft.com/office/drawing/2014/main" id="{DDB5C5E7-A1F8-D2A6-BC39-F07F4BC2B125}"/>
              </a:ext>
            </a:extLst>
          </p:cNvPr>
          <p:cNvSpPr txBox="1">
            <a:spLocks/>
          </p:cNvSpPr>
          <p:nvPr/>
        </p:nvSpPr>
        <p:spPr bwMode="auto">
          <a:xfrm>
            <a:off x="1447800" y="13221"/>
            <a:ext cx="6248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lnSpc>
                <a:spcPct val="90000"/>
              </a:lnSpc>
              <a:spcBef>
                <a:spcPct val="0"/>
              </a:spcBef>
              <a:spcAft>
                <a:spcPct val="0"/>
              </a:spcAft>
              <a:defRPr sz="6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defTabSz="914400">
              <a:lnSpc>
                <a:spcPct val="100000"/>
              </a:lnSpc>
              <a:spcBef>
                <a:spcPts val="0"/>
              </a:spcBef>
              <a:spcAft>
                <a:spcPts val="600"/>
              </a:spcAft>
            </a:pPr>
            <a:r>
              <a:rPr lang="en-US" sz="3600" b="1" dirty="0">
                <a:solidFill>
                  <a:srgbClr val="000000"/>
                </a:solidFill>
                <a:ea typeface="Calibri" panose="020F0502020204030204" pitchFamily="34" charset="0"/>
              </a:rPr>
              <a:t>The Healing of Naaman</a:t>
            </a:r>
            <a:endParaRPr lang="en-US" sz="3600" dirty="0">
              <a:ea typeface="Calibri" panose="020F0502020204030204" pitchFamily="34" charset="0"/>
            </a:endParaRPr>
          </a:p>
        </p:txBody>
      </p:sp>
    </p:spTree>
    <p:extLst>
      <p:ext uri="{BB962C8B-B14F-4D97-AF65-F5344CB8AC3E}">
        <p14:creationId xmlns:p14="http://schemas.microsoft.com/office/powerpoint/2010/main" val="1844786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3EE57-B7CE-46A9-8381-C39B3D216BDA}"/>
              </a:ext>
            </a:extLst>
          </p:cNvPr>
          <p:cNvSpPr/>
          <p:nvPr/>
        </p:nvSpPr>
        <p:spPr>
          <a:xfrm>
            <a:off x="0" y="103584"/>
            <a:ext cx="9144000" cy="1942070"/>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Word Of GOD:  2</a:t>
            </a:r>
            <a:r>
              <a:rPr lang="en-US" sz="3600" b="1" baseline="30000" dirty="0">
                <a:latin typeface="Arial Rounded MT Bold" panose="020F0704030504030204" pitchFamily="34" charset="0"/>
                <a:ea typeface="Times New Roman" panose="02020603050405020304" pitchFamily="18" charset="0"/>
              </a:rPr>
              <a:t>nd</a:t>
            </a:r>
            <a:r>
              <a:rPr lang="en-US" sz="3600" b="1" dirty="0">
                <a:latin typeface="Arial Rounded MT Bold" panose="020F0704030504030204" pitchFamily="34" charset="0"/>
                <a:ea typeface="Times New Roman" panose="02020603050405020304" pitchFamily="18" charset="0"/>
              </a:rPr>
              <a:t> Kings 5:1-19</a:t>
            </a:r>
          </a:p>
          <a:p>
            <a:pPr marL="228600" marR="0" lvl="0" indent="-228600">
              <a:lnSpc>
                <a:spcPct val="95000"/>
              </a:lnSpc>
              <a:spcBef>
                <a:spcPts val="0"/>
              </a:spcBef>
              <a:spcAft>
                <a:spcPts val="600"/>
              </a:spcAft>
              <a:buFont typeface="Symbol" panose="05050102010706020507" pitchFamily="18" charset="2"/>
              <a:buChar char=""/>
            </a:pPr>
            <a:endParaRPr lang="en-US" sz="3600" b="1" dirty="0">
              <a:latin typeface="Arial Rounded MT Bold" panose="020F0704030504030204" pitchFamily="34" charset="0"/>
              <a:ea typeface="Times New Roman" panose="02020603050405020304" pitchFamily="18" charset="0"/>
            </a:endParaRPr>
          </a:p>
          <a:p>
            <a:pPr marL="228600" marR="0" lvl="0" indent="-228600">
              <a:lnSpc>
                <a:spcPct val="95000"/>
              </a:lnSpc>
              <a:spcBef>
                <a:spcPts val="0"/>
              </a:spcBef>
              <a:spcAft>
                <a:spcPts val="600"/>
              </a:spcAft>
              <a:buFont typeface="Symbol" panose="05050102010706020507" pitchFamily="18" charset="2"/>
              <a:buChar char=""/>
            </a:pPr>
            <a:endParaRPr lang="en-US" sz="4400" dirty="0">
              <a:effectLst/>
              <a:latin typeface="Arial Rounded MT Bold" panose="020F0704030504030204" pitchFamily="34" charset="0"/>
              <a:ea typeface="Times New Roman" panose="02020603050405020304" pitchFamily="18" charset="0"/>
            </a:endParaRPr>
          </a:p>
        </p:txBody>
      </p:sp>
      <p:sp>
        <p:nvSpPr>
          <p:cNvPr id="5" name="TextBox 4">
            <a:extLst>
              <a:ext uri="{FF2B5EF4-FFF2-40B4-BE49-F238E27FC236}">
                <a16:creationId xmlns:a16="http://schemas.microsoft.com/office/drawing/2014/main" id="{6909A030-B5C9-78BD-C8F5-607A71D79315}"/>
              </a:ext>
            </a:extLst>
          </p:cNvPr>
          <p:cNvSpPr txBox="1"/>
          <p:nvPr/>
        </p:nvSpPr>
        <p:spPr>
          <a:xfrm>
            <a:off x="114300" y="914400"/>
            <a:ext cx="8915400"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 Jordan seven times, and your flesh shall be restored and you shall be clean.”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11</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But Naaman became angry and went away, saying, “I thought that for me he would surely come out, and stand and call on the name of the Lord his God, and would wave his hand over the spot, and cure the leprosy!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Are not Abana and </a:t>
            </a:r>
            <a:r>
              <a:rPr lang="en-US" sz="3600" dirty="0" err="1">
                <a:effectLst/>
                <a:latin typeface="Arial Rounded MT Bold" panose="020F0704030504030204" pitchFamily="34" charset="0"/>
                <a:ea typeface="Calibri" panose="020F0502020204030204" pitchFamily="34" charset="0"/>
                <a:cs typeface="Times New Roman" panose="02020603050405020304" pitchFamily="18" charset="0"/>
              </a:rPr>
              <a:t>Pharpar</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the rivers of Damascus, better than all the waters of</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4058255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3EE57-B7CE-46A9-8381-C39B3D216BDA}"/>
              </a:ext>
            </a:extLst>
          </p:cNvPr>
          <p:cNvSpPr/>
          <p:nvPr/>
        </p:nvSpPr>
        <p:spPr>
          <a:xfrm>
            <a:off x="0" y="103584"/>
            <a:ext cx="9144000" cy="1942070"/>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Word Of GOD:  2</a:t>
            </a:r>
            <a:r>
              <a:rPr lang="en-US" sz="3600" b="1" baseline="30000" dirty="0">
                <a:latin typeface="Arial Rounded MT Bold" panose="020F0704030504030204" pitchFamily="34" charset="0"/>
                <a:ea typeface="Times New Roman" panose="02020603050405020304" pitchFamily="18" charset="0"/>
              </a:rPr>
              <a:t>nd</a:t>
            </a:r>
            <a:r>
              <a:rPr lang="en-US" sz="3600" b="1" dirty="0">
                <a:latin typeface="Arial Rounded MT Bold" panose="020F0704030504030204" pitchFamily="34" charset="0"/>
                <a:ea typeface="Times New Roman" panose="02020603050405020304" pitchFamily="18" charset="0"/>
              </a:rPr>
              <a:t> Kings 5:1-19</a:t>
            </a:r>
          </a:p>
          <a:p>
            <a:pPr marL="228600" marR="0" lvl="0" indent="-228600">
              <a:lnSpc>
                <a:spcPct val="95000"/>
              </a:lnSpc>
              <a:spcBef>
                <a:spcPts val="0"/>
              </a:spcBef>
              <a:spcAft>
                <a:spcPts val="600"/>
              </a:spcAft>
              <a:buFont typeface="Symbol" panose="05050102010706020507" pitchFamily="18" charset="2"/>
              <a:buChar char=""/>
            </a:pPr>
            <a:endParaRPr lang="en-US" sz="3600" b="1" dirty="0">
              <a:latin typeface="Arial Rounded MT Bold" panose="020F0704030504030204" pitchFamily="34" charset="0"/>
              <a:ea typeface="Times New Roman" panose="02020603050405020304" pitchFamily="18" charset="0"/>
            </a:endParaRPr>
          </a:p>
          <a:p>
            <a:pPr marL="228600" marR="0" lvl="0" indent="-228600">
              <a:lnSpc>
                <a:spcPct val="95000"/>
              </a:lnSpc>
              <a:spcBef>
                <a:spcPts val="0"/>
              </a:spcBef>
              <a:spcAft>
                <a:spcPts val="600"/>
              </a:spcAft>
              <a:buFont typeface="Symbol" panose="05050102010706020507" pitchFamily="18" charset="2"/>
              <a:buChar char=""/>
            </a:pPr>
            <a:endParaRPr lang="en-US" sz="4400" dirty="0">
              <a:effectLst/>
              <a:latin typeface="Arial Rounded MT Bold" panose="020F0704030504030204" pitchFamily="34" charset="0"/>
              <a:ea typeface="Times New Roman" panose="02020603050405020304" pitchFamily="18" charset="0"/>
            </a:endParaRPr>
          </a:p>
        </p:txBody>
      </p:sp>
      <p:sp>
        <p:nvSpPr>
          <p:cNvPr id="5" name="TextBox 4">
            <a:extLst>
              <a:ext uri="{FF2B5EF4-FFF2-40B4-BE49-F238E27FC236}">
                <a16:creationId xmlns:a16="http://schemas.microsoft.com/office/drawing/2014/main" id="{6909A030-B5C9-78BD-C8F5-607A71D79315}"/>
              </a:ext>
            </a:extLst>
          </p:cNvPr>
          <p:cNvSpPr txBox="1"/>
          <p:nvPr/>
        </p:nvSpPr>
        <p:spPr>
          <a:xfrm>
            <a:off x="114300" y="914400"/>
            <a:ext cx="8915400"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Israel? Could I not wash in them, and be clean?” He turned and went away in a rage.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13</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But his servants approached and said to him, “Father, if the prophet had commanded you to do something difficult, would you not have done it? How much more, when all he said to you was, ‘Wash, and be clean’?”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14</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So he went down and immersed himself seven times in the Jordan, according to</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2374725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3EE57-B7CE-46A9-8381-C39B3D216BDA}"/>
              </a:ext>
            </a:extLst>
          </p:cNvPr>
          <p:cNvSpPr/>
          <p:nvPr/>
        </p:nvSpPr>
        <p:spPr>
          <a:xfrm>
            <a:off x="0" y="103584"/>
            <a:ext cx="9144000" cy="1942070"/>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Word Of GOD:  2</a:t>
            </a:r>
            <a:r>
              <a:rPr lang="en-US" sz="3600" b="1" baseline="30000" dirty="0">
                <a:latin typeface="Arial Rounded MT Bold" panose="020F0704030504030204" pitchFamily="34" charset="0"/>
                <a:ea typeface="Times New Roman" panose="02020603050405020304" pitchFamily="18" charset="0"/>
              </a:rPr>
              <a:t>nd</a:t>
            </a:r>
            <a:r>
              <a:rPr lang="en-US" sz="3600" b="1" dirty="0">
                <a:latin typeface="Arial Rounded MT Bold" panose="020F0704030504030204" pitchFamily="34" charset="0"/>
                <a:ea typeface="Times New Roman" panose="02020603050405020304" pitchFamily="18" charset="0"/>
              </a:rPr>
              <a:t> Kings 5:1-19</a:t>
            </a:r>
          </a:p>
          <a:p>
            <a:pPr marL="228600" marR="0" lvl="0" indent="-228600">
              <a:lnSpc>
                <a:spcPct val="95000"/>
              </a:lnSpc>
              <a:spcBef>
                <a:spcPts val="0"/>
              </a:spcBef>
              <a:spcAft>
                <a:spcPts val="600"/>
              </a:spcAft>
              <a:buFont typeface="Symbol" panose="05050102010706020507" pitchFamily="18" charset="2"/>
              <a:buChar char=""/>
            </a:pPr>
            <a:endParaRPr lang="en-US" sz="3600" b="1" dirty="0">
              <a:latin typeface="Arial Rounded MT Bold" panose="020F0704030504030204" pitchFamily="34" charset="0"/>
              <a:ea typeface="Times New Roman" panose="02020603050405020304" pitchFamily="18" charset="0"/>
            </a:endParaRPr>
          </a:p>
          <a:p>
            <a:pPr marL="228600" marR="0" lvl="0" indent="-228600">
              <a:lnSpc>
                <a:spcPct val="95000"/>
              </a:lnSpc>
              <a:spcBef>
                <a:spcPts val="0"/>
              </a:spcBef>
              <a:spcAft>
                <a:spcPts val="600"/>
              </a:spcAft>
              <a:buFont typeface="Symbol" panose="05050102010706020507" pitchFamily="18" charset="2"/>
              <a:buChar char=""/>
            </a:pPr>
            <a:endParaRPr lang="en-US" sz="4400" dirty="0">
              <a:effectLst/>
              <a:latin typeface="Arial Rounded MT Bold" panose="020F0704030504030204" pitchFamily="34" charset="0"/>
              <a:ea typeface="Times New Roman" panose="02020603050405020304" pitchFamily="18" charset="0"/>
            </a:endParaRPr>
          </a:p>
        </p:txBody>
      </p:sp>
      <p:sp>
        <p:nvSpPr>
          <p:cNvPr id="5" name="TextBox 4">
            <a:extLst>
              <a:ext uri="{FF2B5EF4-FFF2-40B4-BE49-F238E27FC236}">
                <a16:creationId xmlns:a16="http://schemas.microsoft.com/office/drawing/2014/main" id="{6909A030-B5C9-78BD-C8F5-607A71D79315}"/>
              </a:ext>
            </a:extLst>
          </p:cNvPr>
          <p:cNvSpPr txBox="1"/>
          <p:nvPr/>
        </p:nvSpPr>
        <p:spPr>
          <a:xfrm>
            <a:off x="114300" y="914400"/>
            <a:ext cx="8915400" cy="5786199"/>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 word of the man of God; his flesh was restored like the flesh of a young boy, and he was clean.</a:t>
            </a:r>
          </a:p>
          <a:p>
            <a:pPr marL="0" marR="0">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15</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he returned to the man of God, he and all his company; he came and stood before him and said, “Now I know that there is no God in all the earth except in Israel; please accept a present from your servant.”</a:t>
            </a:r>
          </a:p>
          <a:p>
            <a:r>
              <a:rPr lang="en-US" sz="3600" baseline="30000" dirty="0">
                <a:effectLst/>
                <a:latin typeface="Arial Rounded MT Bold" panose="020F0704030504030204" pitchFamily="34" charset="0"/>
                <a:ea typeface="Calibri" panose="020F0502020204030204" pitchFamily="34" charset="0"/>
              </a:rPr>
              <a:t>16</a:t>
            </a:r>
            <a:r>
              <a:rPr lang="en-US" sz="3600" dirty="0">
                <a:effectLst/>
                <a:latin typeface="Arial Rounded MT Bold" panose="020F0704030504030204" pitchFamily="34" charset="0"/>
                <a:ea typeface="Calibri" panose="020F0502020204030204" pitchFamily="34" charset="0"/>
              </a:rPr>
              <a:t>But he said, “As the Lord lives, whom</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401860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3EE57-B7CE-46A9-8381-C39B3D216BDA}"/>
              </a:ext>
            </a:extLst>
          </p:cNvPr>
          <p:cNvSpPr/>
          <p:nvPr/>
        </p:nvSpPr>
        <p:spPr>
          <a:xfrm>
            <a:off x="0" y="103584"/>
            <a:ext cx="9144000" cy="1942070"/>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Word Of GOD:  2</a:t>
            </a:r>
            <a:r>
              <a:rPr lang="en-US" sz="3600" b="1" baseline="30000" dirty="0">
                <a:latin typeface="Arial Rounded MT Bold" panose="020F0704030504030204" pitchFamily="34" charset="0"/>
                <a:ea typeface="Times New Roman" panose="02020603050405020304" pitchFamily="18" charset="0"/>
              </a:rPr>
              <a:t>nd</a:t>
            </a:r>
            <a:r>
              <a:rPr lang="en-US" sz="3600" b="1" dirty="0">
                <a:latin typeface="Arial Rounded MT Bold" panose="020F0704030504030204" pitchFamily="34" charset="0"/>
                <a:ea typeface="Times New Roman" panose="02020603050405020304" pitchFamily="18" charset="0"/>
              </a:rPr>
              <a:t> Kings 5:1-19</a:t>
            </a:r>
          </a:p>
          <a:p>
            <a:pPr marL="228600" marR="0" lvl="0" indent="-228600">
              <a:lnSpc>
                <a:spcPct val="95000"/>
              </a:lnSpc>
              <a:spcBef>
                <a:spcPts val="0"/>
              </a:spcBef>
              <a:spcAft>
                <a:spcPts val="600"/>
              </a:spcAft>
              <a:buFont typeface="Symbol" panose="05050102010706020507" pitchFamily="18" charset="2"/>
              <a:buChar char=""/>
            </a:pPr>
            <a:endParaRPr lang="en-US" sz="3600" b="1" dirty="0">
              <a:latin typeface="Arial Rounded MT Bold" panose="020F0704030504030204" pitchFamily="34" charset="0"/>
              <a:ea typeface="Times New Roman" panose="02020603050405020304" pitchFamily="18" charset="0"/>
            </a:endParaRPr>
          </a:p>
          <a:p>
            <a:pPr marL="228600" marR="0" lvl="0" indent="-228600">
              <a:lnSpc>
                <a:spcPct val="95000"/>
              </a:lnSpc>
              <a:spcBef>
                <a:spcPts val="0"/>
              </a:spcBef>
              <a:spcAft>
                <a:spcPts val="600"/>
              </a:spcAft>
              <a:buFont typeface="Symbol" panose="05050102010706020507" pitchFamily="18" charset="2"/>
              <a:buChar char=""/>
            </a:pPr>
            <a:endParaRPr lang="en-US" sz="4400" dirty="0">
              <a:effectLst/>
              <a:latin typeface="Arial Rounded MT Bold" panose="020F0704030504030204" pitchFamily="34" charset="0"/>
              <a:ea typeface="Times New Roman" panose="02020603050405020304" pitchFamily="18" charset="0"/>
            </a:endParaRPr>
          </a:p>
        </p:txBody>
      </p:sp>
      <p:sp>
        <p:nvSpPr>
          <p:cNvPr id="5" name="TextBox 4">
            <a:extLst>
              <a:ext uri="{FF2B5EF4-FFF2-40B4-BE49-F238E27FC236}">
                <a16:creationId xmlns:a16="http://schemas.microsoft.com/office/drawing/2014/main" id="{6909A030-B5C9-78BD-C8F5-607A71D79315}"/>
              </a:ext>
            </a:extLst>
          </p:cNvPr>
          <p:cNvSpPr txBox="1"/>
          <p:nvPr/>
        </p:nvSpPr>
        <p:spPr>
          <a:xfrm>
            <a:off x="448362" y="1310326"/>
            <a:ext cx="8247275" cy="3970318"/>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rPr>
              <a:t>I serve, I will accept nothing!” He urged him to accept, but he refused. </a:t>
            </a:r>
            <a:r>
              <a:rPr lang="en-US" sz="3600" baseline="30000" dirty="0">
                <a:effectLst/>
                <a:latin typeface="Arial Rounded MT Bold" panose="020F0704030504030204" pitchFamily="34" charset="0"/>
                <a:ea typeface="Calibri" panose="020F0502020204030204" pitchFamily="34" charset="0"/>
              </a:rPr>
              <a:t>17</a:t>
            </a:r>
            <a:r>
              <a:rPr lang="en-US" sz="3600" dirty="0">
                <a:effectLst/>
                <a:latin typeface="Arial Rounded MT Bold" panose="020F0704030504030204" pitchFamily="34" charset="0"/>
                <a:ea typeface="Calibri" panose="020F0502020204030204" pitchFamily="34" charset="0"/>
              </a:rPr>
              <a:t>Then Naaman said, “If not, please let two mule-loads of earth be given to your servant; for your servant will no longer offer burnt-offering or sacrifice to any god except the Lord. </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815177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3EE57-B7CE-46A9-8381-C39B3D216BDA}"/>
              </a:ext>
            </a:extLst>
          </p:cNvPr>
          <p:cNvSpPr/>
          <p:nvPr/>
        </p:nvSpPr>
        <p:spPr>
          <a:xfrm>
            <a:off x="0" y="103584"/>
            <a:ext cx="9144000" cy="1942070"/>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Word Of GOD:  2</a:t>
            </a:r>
            <a:r>
              <a:rPr lang="en-US" sz="3600" b="1" baseline="30000" dirty="0">
                <a:latin typeface="Arial Rounded MT Bold" panose="020F0704030504030204" pitchFamily="34" charset="0"/>
                <a:ea typeface="Times New Roman" panose="02020603050405020304" pitchFamily="18" charset="0"/>
              </a:rPr>
              <a:t>nd</a:t>
            </a:r>
            <a:r>
              <a:rPr lang="en-US" sz="3600" b="1" dirty="0">
                <a:latin typeface="Arial Rounded MT Bold" panose="020F0704030504030204" pitchFamily="34" charset="0"/>
                <a:ea typeface="Times New Roman" panose="02020603050405020304" pitchFamily="18" charset="0"/>
              </a:rPr>
              <a:t> Kings 5:1-19</a:t>
            </a:r>
          </a:p>
          <a:p>
            <a:pPr marL="228600" marR="0" lvl="0" indent="-228600">
              <a:lnSpc>
                <a:spcPct val="95000"/>
              </a:lnSpc>
              <a:spcBef>
                <a:spcPts val="0"/>
              </a:spcBef>
              <a:spcAft>
                <a:spcPts val="600"/>
              </a:spcAft>
              <a:buFont typeface="Symbol" panose="05050102010706020507" pitchFamily="18" charset="2"/>
              <a:buChar char=""/>
            </a:pPr>
            <a:endParaRPr lang="en-US" sz="3600" b="1" dirty="0">
              <a:latin typeface="Arial Rounded MT Bold" panose="020F0704030504030204" pitchFamily="34" charset="0"/>
              <a:ea typeface="Times New Roman" panose="02020603050405020304" pitchFamily="18" charset="0"/>
            </a:endParaRPr>
          </a:p>
          <a:p>
            <a:pPr marL="228600" marR="0" lvl="0" indent="-228600">
              <a:lnSpc>
                <a:spcPct val="95000"/>
              </a:lnSpc>
              <a:spcBef>
                <a:spcPts val="0"/>
              </a:spcBef>
              <a:spcAft>
                <a:spcPts val="600"/>
              </a:spcAft>
              <a:buFont typeface="Symbol" panose="05050102010706020507" pitchFamily="18" charset="2"/>
              <a:buChar char=""/>
            </a:pPr>
            <a:endParaRPr lang="en-US" sz="4400" dirty="0">
              <a:effectLst/>
              <a:latin typeface="Arial Rounded MT Bold" panose="020F0704030504030204" pitchFamily="34" charset="0"/>
              <a:ea typeface="Times New Roman" panose="02020603050405020304" pitchFamily="18" charset="0"/>
            </a:endParaRPr>
          </a:p>
        </p:txBody>
      </p:sp>
      <p:sp>
        <p:nvSpPr>
          <p:cNvPr id="5" name="TextBox 4">
            <a:extLst>
              <a:ext uri="{FF2B5EF4-FFF2-40B4-BE49-F238E27FC236}">
                <a16:creationId xmlns:a16="http://schemas.microsoft.com/office/drawing/2014/main" id="{6909A030-B5C9-78BD-C8F5-607A71D79315}"/>
              </a:ext>
            </a:extLst>
          </p:cNvPr>
          <p:cNvSpPr txBox="1"/>
          <p:nvPr/>
        </p:nvSpPr>
        <p:spPr>
          <a:xfrm>
            <a:off x="114300" y="914400"/>
            <a:ext cx="8915400" cy="5078313"/>
          </a:xfrm>
          <a:prstGeom prst="rect">
            <a:avLst/>
          </a:prstGeom>
          <a:noFill/>
        </p:spPr>
        <p:txBody>
          <a:bodyPr wrap="square">
            <a:spAutoFit/>
          </a:bodyPr>
          <a:lstStyle/>
          <a:p>
            <a:pPr marL="0" marR="0">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rPr>
              <a:t>18</a:t>
            </a:r>
            <a:r>
              <a:rPr lang="en-US" sz="3600" dirty="0">
                <a:effectLst/>
                <a:latin typeface="Arial Rounded MT Bold" panose="020F0704030504030204" pitchFamily="34" charset="0"/>
                <a:ea typeface="Calibri" panose="020F0502020204030204" pitchFamily="34" charset="0"/>
              </a:rPr>
              <a:t>But may the Lord pardon your servant on one count: when my master goes into the house of </a:t>
            </a:r>
            <a:r>
              <a:rPr lang="en-US" sz="3600" dirty="0" err="1">
                <a:effectLst/>
                <a:latin typeface="Arial Rounded MT Bold" panose="020F0704030504030204" pitchFamily="34" charset="0"/>
                <a:ea typeface="Calibri" panose="020F0502020204030204" pitchFamily="34" charset="0"/>
              </a:rPr>
              <a:t>Rimmon</a:t>
            </a:r>
            <a:r>
              <a:rPr lang="en-US" sz="3600" dirty="0">
                <a:effectLst/>
                <a:latin typeface="Arial Rounded MT Bold" panose="020F0704030504030204" pitchFamily="34" charset="0"/>
                <a:ea typeface="Calibri" panose="020F0502020204030204" pitchFamily="34" charset="0"/>
              </a:rPr>
              <a:t> to worship there, leaning on my arm, and I bow down in the house of </a:t>
            </a:r>
            <a:r>
              <a:rPr lang="en-US" sz="3600" dirty="0" err="1">
                <a:effectLst/>
                <a:latin typeface="Arial Rounded MT Bold" panose="020F0704030504030204" pitchFamily="34" charset="0"/>
                <a:ea typeface="Calibri" panose="020F0502020204030204" pitchFamily="34" charset="0"/>
              </a:rPr>
              <a:t>Rimmon</a:t>
            </a:r>
            <a:r>
              <a:rPr lang="en-US" sz="3600" dirty="0">
                <a:effectLst/>
                <a:latin typeface="Arial Rounded MT Bold" panose="020F0704030504030204" pitchFamily="34" charset="0"/>
                <a:ea typeface="Calibri" panose="020F0502020204030204" pitchFamily="34" charset="0"/>
              </a:rPr>
              <a:t>, when I do bow down in the house of </a:t>
            </a:r>
            <a:r>
              <a:rPr lang="en-US" sz="3600" dirty="0" err="1">
                <a:effectLst/>
                <a:latin typeface="Arial Rounded MT Bold" panose="020F0704030504030204" pitchFamily="34" charset="0"/>
                <a:ea typeface="Calibri" panose="020F0502020204030204" pitchFamily="34" charset="0"/>
              </a:rPr>
              <a:t>Rimmon</a:t>
            </a:r>
            <a:r>
              <a:rPr lang="en-US" sz="3600" dirty="0">
                <a:effectLst/>
                <a:latin typeface="Arial Rounded MT Bold" panose="020F0704030504030204" pitchFamily="34" charset="0"/>
                <a:ea typeface="Calibri" panose="020F0502020204030204" pitchFamily="34" charset="0"/>
              </a:rPr>
              <a:t>, may the Lord pardon your servant on this one count.” </a:t>
            </a:r>
            <a:r>
              <a:rPr lang="en-US" sz="3600" baseline="30000" dirty="0">
                <a:effectLst/>
                <a:latin typeface="Arial Rounded MT Bold" panose="020F0704030504030204" pitchFamily="34" charset="0"/>
                <a:ea typeface="Calibri" panose="020F0502020204030204" pitchFamily="34" charset="0"/>
              </a:rPr>
              <a:t>19</a:t>
            </a:r>
            <a:r>
              <a:rPr lang="en-US" sz="3600" dirty="0">
                <a:effectLst/>
                <a:latin typeface="Arial Rounded MT Bold" panose="020F0704030504030204" pitchFamily="34" charset="0"/>
                <a:ea typeface="Calibri" panose="020F0502020204030204" pitchFamily="34" charset="0"/>
              </a:rPr>
              <a:t>He said to him, “Go in peace.”</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320554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97858A-2A67-4F5D-8E34-E0E9867670C8}"/>
              </a:ext>
            </a:extLst>
          </p:cNvPr>
          <p:cNvSpPr/>
          <p:nvPr/>
        </p:nvSpPr>
        <p:spPr>
          <a:xfrm>
            <a:off x="323272" y="1829436"/>
            <a:ext cx="8497455" cy="2554545"/>
          </a:xfrm>
          <a:prstGeom prst="rect">
            <a:avLst/>
          </a:prstGeom>
        </p:spPr>
        <p:txBody>
          <a:bodyPr wrap="square">
            <a:spAutoFit/>
          </a:bodyPr>
          <a:lstStyle/>
          <a:p>
            <a:pPr marR="0" lvl="0">
              <a:spcBef>
                <a:spcPts val="0"/>
              </a:spcBef>
              <a:spcAft>
                <a:spcPts val="0"/>
              </a:spcAft>
            </a:pPr>
            <a:r>
              <a:rPr lang="en-US" sz="4000" dirty="0">
                <a:effectLst/>
                <a:latin typeface="Arial Rounded MT Bold" panose="020F0704030504030204" pitchFamily="34" charset="0"/>
                <a:ea typeface="Times New Roman" panose="02020603050405020304" pitchFamily="18" charset="0"/>
                <a:cs typeface="Times New Roman" panose="02020603050405020304" pitchFamily="18" charset="0"/>
              </a:rPr>
              <a:t>P:	This is the Word of the Lord.</a:t>
            </a:r>
          </a:p>
          <a:p>
            <a:pPr marR="0" lvl="0">
              <a:spcBef>
                <a:spcPts val="0"/>
              </a:spcBef>
              <a:spcAft>
                <a:spcPts val="0"/>
              </a:spcAft>
            </a:pPr>
            <a:endParaRPr lang="en-US" sz="4000" dirty="0">
              <a:latin typeface="Arial Rounded MT Bold" panose="020F07040305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4000" dirty="0">
                <a:effectLst/>
                <a:latin typeface="Arial Rounded MT Bold" panose="020F0704030504030204" pitchFamily="34" charset="0"/>
                <a:ea typeface="Calibri" panose="020F0502020204030204" pitchFamily="34" charset="0"/>
                <a:cs typeface="Times New Roman" panose="02020603050405020304" pitchFamily="18" charset="0"/>
              </a:rPr>
              <a:t>C:	Praise to you O Christ!  </a:t>
            </a:r>
            <a:r>
              <a:rPr lang="en-US" sz="4000" b="1"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(Spoken)</a:t>
            </a:r>
          </a:p>
        </p:txBody>
      </p:sp>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6903C72C-4372-5E1C-95E9-6A24B9675F4D}"/>
              </a:ext>
            </a:extLst>
          </p:cNvPr>
          <p:cNvSpPr txBox="1"/>
          <p:nvPr/>
        </p:nvSpPr>
        <p:spPr>
          <a:xfrm>
            <a:off x="0" y="82187"/>
            <a:ext cx="9144000" cy="646331"/>
          </a:xfrm>
          <a:prstGeom prst="rect">
            <a:avLst/>
          </a:prstGeom>
          <a:noFill/>
        </p:spPr>
        <p:txBody>
          <a:bodyPr wrap="square">
            <a:spAutoFit/>
          </a:bodyPr>
          <a:lstStyle/>
          <a:p>
            <a:pPr marL="571500" indent="-571500">
              <a:buFont typeface="Arial" panose="020B0604020202020204" pitchFamily="34" charset="0"/>
              <a:buChar char="•"/>
            </a:pP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rPr>
              <a:t>2</a:t>
            </a:r>
            <a:r>
              <a:rPr kumimoji="0" lang="en-US" sz="3600" b="1" i="0" u="none" strike="noStrike" kern="1200" cap="none" spc="0" normalizeH="0" baseline="3000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rPr>
              <a:t>nd</a:t>
            </a: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rPr>
              <a:t> Kings 5:1-19</a:t>
            </a:r>
            <a:endParaRPr lang="en-US" dirty="0"/>
          </a:p>
        </p:txBody>
      </p:sp>
    </p:spTree>
    <p:extLst>
      <p:ext uri="{BB962C8B-B14F-4D97-AF65-F5344CB8AC3E}">
        <p14:creationId xmlns:p14="http://schemas.microsoft.com/office/powerpoint/2010/main" val="3696218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18838" y="5925905"/>
            <a:ext cx="9104614"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r>
              <a:rPr lang="en-US" altLang="en-US" sz="6000" dirty="0">
                <a:latin typeface="Arial Rounded MT Bold" panose="020F0704030504030204" pitchFamily="34" charset="0"/>
              </a:rPr>
              <a:t>Sermon</a:t>
            </a:r>
          </a:p>
        </p:txBody>
      </p:sp>
      <p:pic>
        <p:nvPicPr>
          <p:cNvPr id="2" name="Picture 1">
            <a:extLst>
              <a:ext uri="{FF2B5EF4-FFF2-40B4-BE49-F238E27FC236}">
                <a16:creationId xmlns:a16="http://schemas.microsoft.com/office/drawing/2014/main" id="{F6FA4942-6D76-D50A-9AFF-16781E31780D}"/>
              </a:ext>
            </a:extLst>
          </p:cNvPr>
          <p:cNvPicPr>
            <a:picLocks noChangeAspect="1"/>
          </p:cNvPicPr>
          <p:nvPr/>
        </p:nvPicPr>
        <p:blipFill>
          <a:blip r:embed="rId3"/>
          <a:stretch>
            <a:fillRect/>
          </a:stretch>
        </p:blipFill>
        <p:spPr>
          <a:xfrm>
            <a:off x="1816467" y="0"/>
            <a:ext cx="5511065" cy="6056715"/>
          </a:xfrm>
          <a:prstGeom prst="rect">
            <a:avLst/>
          </a:prstGeom>
        </p:spPr>
      </p:pic>
    </p:spTree>
    <p:extLst>
      <p:ext uri="{BB962C8B-B14F-4D97-AF65-F5344CB8AC3E}">
        <p14:creationId xmlns:p14="http://schemas.microsoft.com/office/powerpoint/2010/main" val="4200294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2416302"/>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God, the Father, the Almighty, maker of heaven and earth, of all that is, seen and unseen.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687647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Lord, Jesus Christ, the only Son of God, eternally begotten of the Father, God from God, Light from Light, true God from true God, begotten, not made, of one Being with the Father.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356545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Through him all things were made. For us and for our salvation he came down from heaven; by the power of the Holy Spirit he became incarnate from the virgin Mary, and was made man. For our sake he was crucified under Pontius Pilate;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777585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E9FA35E5-C22E-4876-B6DA-86D7CFD84609}"/>
              </a:ext>
            </a:extLst>
          </p:cNvPr>
          <p:cNvSpPr>
            <a:spLocks noGrp="1"/>
          </p:cNvSpPr>
          <p:nvPr>
            <p:ph type="title"/>
          </p:nvPr>
        </p:nvSpPr>
        <p:spPr>
          <a:xfrm>
            <a:off x="2895600" y="831279"/>
            <a:ext cx="6248400" cy="1569660"/>
          </a:xfrm>
        </p:spPr>
        <p:txBody>
          <a:bodyPr anchor="t">
            <a:spAutoFit/>
          </a:bodyPr>
          <a:lstStyle/>
          <a:p>
            <a:pPr marR="0" lvl="0" algn="ctr">
              <a:lnSpc>
                <a:spcPct val="100000"/>
              </a:lnSpc>
              <a:spcBef>
                <a:spcPts val="0"/>
              </a:spcBef>
              <a:spcAft>
                <a:spcPts val="600"/>
              </a:spcAft>
            </a:pPr>
            <a:r>
              <a:rPr lang="en-US" sz="3200" b="1" dirty="0">
                <a:solidFill>
                  <a:srgbClr val="000000"/>
                </a:solidFill>
                <a:effectLst/>
                <a:latin typeface="Arial Rounded MT Bold" panose="020F0704030504030204" pitchFamily="34" charset="0"/>
                <a:ea typeface="Calibri" panose="020F0502020204030204" pitchFamily="34" charset="0"/>
              </a:rPr>
              <a:t>Prelude</a:t>
            </a:r>
            <a:br>
              <a:rPr lang="en-US" sz="3200" b="1" dirty="0">
                <a:solidFill>
                  <a:srgbClr val="000000"/>
                </a:solidFill>
                <a:effectLst/>
                <a:latin typeface="Arial Rounded MT Bold" panose="020F0704030504030204" pitchFamily="34" charset="0"/>
                <a:ea typeface="Calibri" panose="020F0502020204030204" pitchFamily="34" charset="0"/>
              </a:rPr>
            </a:br>
            <a:r>
              <a:rPr lang="en-US" sz="3200" b="1" dirty="0">
                <a:solidFill>
                  <a:srgbClr val="000000"/>
                </a:solidFill>
                <a:effectLst/>
                <a:latin typeface="Arial Rounded MT Bold" panose="020F0704030504030204" pitchFamily="34" charset="0"/>
                <a:ea typeface="Calibri" panose="020F0502020204030204" pitchFamily="34" charset="0"/>
              </a:rPr>
              <a:t>by</a:t>
            </a:r>
            <a:br>
              <a:rPr lang="en-US" sz="3200" b="1" dirty="0">
                <a:solidFill>
                  <a:srgbClr val="000000"/>
                </a:solidFill>
                <a:effectLst/>
                <a:latin typeface="Arial Rounded MT Bold" panose="020F0704030504030204" pitchFamily="34" charset="0"/>
                <a:ea typeface="Calibri" panose="020F0502020204030204" pitchFamily="34" charset="0"/>
              </a:rPr>
            </a:br>
            <a:r>
              <a:rPr lang="en-US" sz="3200" b="1" dirty="0">
                <a:solidFill>
                  <a:srgbClr val="000000"/>
                </a:solidFill>
                <a:ea typeface="Calibri" panose="020F0502020204030204" pitchFamily="34" charset="0"/>
              </a:rPr>
              <a:t>Roxanne Groff</a:t>
            </a:r>
            <a:endParaRPr lang="en-US" sz="32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C9E60F6B-FED9-4E5F-A70B-7DC504A676CB}"/>
              </a:ext>
            </a:extLst>
          </p:cNvPr>
          <p:cNvSpPr/>
          <p:nvPr/>
        </p:nvSpPr>
        <p:spPr>
          <a:xfrm>
            <a:off x="3977639" y="3179789"/>
            <a:ext cx="5129409" cy="1277273"/>
          </a:xfrm>
          <a:prstGeom prst="rect">
            <a:avLst/>
          </a:prstGeom>
        </p:spPr>
        <p:txBody>
          <a:bodyPr wrap="square">
            <a:spAutoFit/>
          </a:bodyPr>
          <a:lstStyle/>
          <a:p>
            <a:pPr algn="ctr"/>
            <a:r>
              <a:rPr lang="en-US" sz="3200" b="1" dirty="0">
                <a:solidFill>
                  <a:srgbClr val="000000"/>
                </a:solidFill>
                <a:latin typeface="Arial Rounded MT Bold" panose="020F0704030504030204" pitchFamily="34" charset="0"/>
                <a:ea typeface="Calibri" panose="020F0502020204030204" pitchFamily="34" charset="0"/>
              </a:rPr>
              <a:t>Office of the Acolyte and Ringing of the Bell</a:t>
            </a:r>
            <a:br>
              <a:rPr lang="en-US" sz="3200" b="1" dirty="0">
                <a:solidFill>
                  <a:srgbClr val="000000"/>
                </a:solidFill>
                <a:latin typeface="Arial Rounded MT Bold" panose="020F0704030504030204" pitchFamily="34" charset="0"/>
                <a:ea typeface="Calibri" panose="020F0502020204030204" pitchFamily="34" charset="0"/>
              </a:rPr>
            </a:br>
            <a:endParaRPr lang="en-US" dirty="0"/>
          </a:p>
        </p:txBody>
      </p:sp>
      <p:sp>
        <p:nvSpPr>
          <p:cNvPr id="3" name="Rectangle 2">
            <a:extLst>
              <a:ext uri="{FF2B5EF4-FFF2-40B4-BE49-F238E27FC236}">
                <a16:creationId xmlns:a16="http://schemas.microsoft.com/office/drawing/2014/main" id="{B8588CE1-B3F8-4002-BD43-0154334815CB}"/>
              </a:ext>
            </a:extLst>
          </p:cNvPr>
          <p:cNvSpPr/>
          <p:nvPr/>
        </p:nvSpPr>
        <p:spPr>
          <a:xfrm>
            <a:off x="0" y="5771089"/>
            <a:ext cx="9144000" cy="584775"/>
          </a:xfrm>
          <a:prstGeom prst="rect">
            <a:avLst/>
          </a:prstGeom>
        </p:spPr>
        <p:txBody>
          <a:bodyPr wrap="square">
            <a:spAutoFit/>
          </a:bodyPr>
          <a:lstStyle/>
          <a:p>
            <a:pPr algn="ctr"/>
            <a:r>
              <a:rPr lang="en-US" sz="3200" b="1" dirty="0">
                <a:solidFill>
                  <a:srgbClr val="000000"/>
                </a:solidFill>
                <a:latin typeface="Arial Rounded MT Bold" panose="020F0704030504030204" pitchFamily="34" charset="0"/>
                <a:ea typeface="Calibri" panose="020F0502020204030204" pitchFamily="34" charset="0"/>
              </a:rPr>
              <a:t>Welcome in the name of The Triune God</a:t>
            </a:r>
            <a:endParaRPr lang="en-US" dirty="0"/>
          </a:p>
        </p:txBody>
      </p:sp>
      <p:pic>
        <p:nvPicPr>
          <p:cNvPr id="6" name="Picture 5" descr="A close up of a logo&#10;&#10;Description automatically generated">
            <a:extLst>
              <a:ext uri="{FF2B5EF4-FFF2-40B4-BE49-F238E27FC236}">
                <a16:creationId xmlns:a16="http://schemas.microsoft.com/office/drawing/2014/main" id="{838AC806-6458-46C1-8671-707A7D7BD4D7}"/>
              </a:ext>
            </a:extLst>
          </p:cNvPr>
          <p:cNvPicPr>
            <a:picLocks noChangeAspect="1"/>
          </p:cNvPicPr>
          <p:nvPr/>
        </p:nvPicPr>
        <p:blipFill>
          <a:blip r:embed="rId3"/>
          <a:stretch>
            <a:fillRect/>
          </a:stretch>
        </p:blipFill>
        <p:spPr>
          <a:xfrm>
            <a:off x="36951" y="7164"/>
            <a:ext cx="3832670" cy="4745736"/>
          </a:xfrm>
          <a:prstGeom prst="rect">
            <a:avLst/>
          </a:prstGeom>
        </p:spPr>
      </p:pic>
    </p:spTree>
    <p:extLst>
      <p:ext uri="{BB962C8B-B14F-4D97-AF65-F5344CB8AC3E}">
        <p14:creationId xmlns:p14="http://schemas.microsoft.com/office/powerpoint/2010/main" val="1239988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78746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he suffered death and was buried. On the third day he rose again in accordance with the Scriptures; he ascended into heaven and is seated at the right hand of the Father. He will come again in glory to judge the living and the dead, and his kingdom will have no end.</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1758686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834657"/>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the Holy Spirit, the Lord, the giver of life, who proceeds from the Father and the Son. With the Father and the Son he is worshiped and glorified. He has spoken through the prophets. We believe in one holy catholic and apostolic Church.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189618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818707" y="946299"/>
            <a:ext cx="7293936" cy="3649076"/>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acknowledge one Baptism for the forgiveness of sins. We look for the resurrection of the dead, and the life of the world to come.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639235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287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R="0">
              <a:spcBef>
                <a:spcPts val="0"/>
              </a:spcBef>
              <a:spcAft>
                <a:spcPts val="0"/>
              </a:spcAft>
            </a:pPr>
            <a:r>
              <a:rPr lang="en-US" sz="36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Each petition will end with the words,</a:t>
            </a:r>
          </a:p>
          <a:p>
            <a:pPr marR="0">
              <a:spcBef>
                <a:spcPts val="0"/>
              </a:spcBef>
              <a:spcAft>
                <a:spcPts val="0"/>
              </a:spcAft>
            </a:pPr>
            <a:r>
              <a:rPr lang="en-US" sz="1000" i="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1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dirty="0">
                <a:effectLst/>
                <a:latin typeface="Arial Rounded MT Bold" panose="020F0704030504030204" pitchFamily="34" charset="0"/>
                <a:ea typeface="Calibri" panose="020F0502020204030204" pitchFamily="34" charset="0"/>
                <a:cs typeface="Times New Roman" panose="02020603050405020304" pitchFamily="18" charset="0"/>
              </a:rPr>
              <a:t>     A:	Merciful God.</a:t>
            </a:r>
          </a:p>
          <a:p>
            <a:pPr marL="0" marR="0">
              <a:spcBef>
                <a:spcPts val="0"/>
              </a:spcBef>
              <a:spcAft>
                <a:spcPts val="0"/>
              </a:spcAft>
            </a:pPr>
            <a:endParaRPr lang="en-US" sz="1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congregation will respond with: </a:t>
            </a:r>
          </a:p>
          <a:p>
            <a:pPr marL="0" marR="0">
              <a:spcBef>
                <a:spcPts val="0"/>
              </a:spcBef>
              <a:spcAft>
                <a:spcPts val="0"/>
              </a:spcAft>
            </a:pPr>
            <a:r>
              <a:rPr lang="en-US" sz="1000" i="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1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     C:	</a:t>
            </a:r>
            <a:r>
              <a:rPr lang="en-US" sz="4000" b="1" dirty="0">
                <a:latin typeface="Arial Rounded MT Bold" panose="020F0704030504030204" pitchFamily="34" charset="0"/>
                <a:ea typeface="Calibri" panose="020F0502020204030204" pitchFamily="34" charset="0"/>
                <a:cs typeface="Times New Roman" panose="02020603050405020304" pitchFamily="18" charset="0"/>
              </a:rPr>
              <a:t>You hear our prayer.</a:t>
            </a: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itle 1">
            <a:extLst>
              <a:ext uri="{FF2B5EF4-FFF2-40B4-BE49-F238E27FC236}">
                <a16:creationId xmlns:a16="http://schemas.microsoft.com/office/drawing/2014/main" id="{EA6FE057-F917-33A3-9CF3-6049C59A34E5}"/>
              </a:ext>
            </a:extLst>
          </p:cNvPr>
          <p:cNvSpPr>
            <a:spLocks noGrp="1"/>
          </p:cNvSpPr>
          <p:nvPr>
            <p:ph type="title"/>
          </p:nvPr>
        </p:nvSpPr>
        <p:spPr>
          <a:xfrm>
            <a:off x="0" y="4237706"/>
            <a:ext cx="9144000" cy="1569660"/>
          </a:xfrm>
        </p:spPr>
        <p:txBody>
          <a:bodyPr wrap="square" anchor="t">
            <a:spAutoFit/>
          </a:bodyPr>
          <a:lstStyle/>
          <a:p>
            <a:pPr marR="0" lvl="0" algn="ctr">
              <a:lnSpc>
                <a:spcPct val="100000"/>
              </a:lnSpc>
              <a:spcBef>
                <a:spcPts val="0"/>
              </a:spcBef>
              <a:spcAft>
                <a:spcPts val="600"/>
              </a:spcAft>
            </a:pPr>
            <a:r>
              <a:rPr lang="en-US" sz="3200" b="1" i="1" dirty="0">
                <a:solidFill>
                  <a:srgbClr val="C00000"/>
                </a:solidFill>
                <a:effectLst/>
                <a:latin typeface="Arial Rounded MT Bold" panose="020F0704030504030204" pitchFamily="34" charset="0"/>
                <a:ea typeface="Calibri" panose="020F0502020204030204" pitchFamily="34" charset="0"/>
              </a:rPr>
              <a:t>During the reading of our departed Saints, at the tolling of the Bell, please respond,    “Here With US!” </a:t>
            </a:r>
            <a:endParaRPr lang="en-US" sz="3200" i="1" dirty="0">
              <a:solidFill>
                <a:srgbClr val="C00000"/>
              </a:solidFill>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59279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585199" cy="3524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0"/>
              </a:spcAft>
            </a:pPr>
            <a:r>
              <a:rPr lang="en-US" sz="36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prayer concludes…</a:t>
            </a:r>
          </a:p>
          <a:p>
            <a:pPr marL="0" marR="0">
              <a:spcBef>
                <a:spcPts val="0"/>
              </a:spcBef>
              <a:spcAft>
                <a:spcPts val="0"/>
              </a:spcAft>
            </a:pPr>
            <a:endParaRPr lang="en-US" sz="24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3200" dirty="0">
                <a:latin typeface="Arial Rounded MT Bold" panose="020F0704030504030204" pitchFamily="34" charset="0"/>
                <a:ea typeface="Calibri" panose="020F0502020204030204" pitchFamily="34" charset="0"/>
                <a:cs typeface="Arial" panose="020B0604020202020204" pitchFamily="34" charset="0"/>
              </a:rPr>
              <a:t>P</a:t>
            </a:r>
            <a:r>
              <a:rPr lang="en-US" sz="3200" dirty="0">
                <a:effectLst/>
                <a:latin typeface="Arial Rounded MT Bold" panose="020F0704030504030204" pitchFamily="34" charset="0"/>
                <a:ea typeface="Calibri" panose="020F0502020204030204" pitchFamily="34" charset="0"/>
                <a:cs typeface="Arial" panose="020B0604020202020204" pitchFamily="34" charset="0"/>
              </a:rPr>
              <a:t>:	</a:t>
            </a:r>
            <a:r>
              <a:rPr lang="en-US" sz="3200" dirty="0">
                <a:latin typeface="Arial Rounded MT Bold" panose="020F0704030504030204" pitchFamily="34" charset="0"/>
                <a:ea typeface="Calibri" panose="020F0502020204030204" pitchFamily="34" charset="0"/>
                <a:cs typeface="Arial" panose="020B0604020202020204" pitchFamily="34" charset="0"/>
              </a:rPr>
              <a:t>We lift all for whom we pray into your loving arms, O God, in the name of Jesus, our savior.</a:t>
            </a:r>
          </a:p>
          <a:p>
            <a:pPr marL="684213" marR="0" indent="-684213">
              <a:spcBef>
                <a:spcPts val="0"/>
              </a:spcBef>
              <a:spcAft>
                <a:spcPts val="0"/>
              </a:spcAft>
            </a:pPr>
            <a:endParaRPr lang="en-US" sz="3200" b="1" dirty="0">
              <a:effectLst/>
              <a:latin typeface="Arial Rounded MT Bold" panose="020F0704030504030204" pitchFamily="34" charset="0"/>
              <a:ea typeface="Calibri" panose="020F0502020204030204" pitchFamily="34" charset="0"/>
              <a:cs typeface="Arial" panose="020B0604020202020204" pitchFamily="34" charset="0"/>
            </a:endParaRPr>
          </a:p>
          <a:p>
            <a:pPr marL="684213" marR="0" indent="-684213">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5331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120D1FF-8BAD-4B06-A3DB-29B7DD84F171}"/>
              </a:ext>
            </a:extLst>
          </p:cNvPr>
          <p:cNvSpPr>
            <a:spLocks noGrp="1"/>
          </p:cNvSpPr>
          <p:nvPr>
            <p:ph type="title"/>
          </p:nvPr>
        </p:nvSpPr>
        <p:spPr>
          <a:xfrm>
            <a:off x="0" y="5537200"/>
            <a:ext cx="9144000" cy="1320800"/>
          </a:xfrm>
        </p:spPr>
        <p:txBody>
          <a:bodyPr/>
          <a:lstStyle/>
          <a:p>
            <a:pPr marL="685800" indent="-685800" algn="ctr" eaLnBrk="1" hangingPunct="1">
              <a:buFont typeface="Symbol" panose="05050102010706020507" pitchFamily="18" charset="2"/>
              <a:buChar char=""/>
            </a:pPr>
            <a:r>
              <a:rPr lang="en-US" altLang="en-US" sz="4000" b="1" dirty="0">
                <a:latin typeface="Arial Rounded MT Bold" panose="020F0704030504030204" pitchFamily="34" charset="0"/>
              </a:rPr>
              <a:t>Offering Prayer</a:t>
            </a:r>
          </a:p>
        </p:txBody>
      </p:sp>
      <p:pic>
        <p:nvPicPr>
          <p:cNvPr id="4" name="Picture 3" descr="A close up of a logo&#10;&#10;Description automatically generated">
            <a:extLst>
              <a:ext uri="{FF2B5EF4-FFF2-40B4-BE49-F238E27FC236}">
                <a16:creationId xmlns:a16="http://schemas.microsoft.com/office/drawing/2014/main" id="{3025E22F-0770-4074-AB0A-78615C8B4988}"/>
              </a:ext>
            </a:extLst>
          </p:cNvPr>
          <p:cNvPicPr>
            <a:picLocks noChangeAspect="1"/>
          </p:cNvPicPr>
          <p:nvPr/>
        </p:nvPicPr>
        <p:blipFill>
          <a:blip r:embed="rId3"/>
          <a:stretch>
            <a:fillRect/>
          </a:stretch>
        </p:blipFill>
        <p:spPr>
          <a:xfrm>
            <a:off x="1819655" y="297541"/>
            <a:ext cx="5504689" cy="5542172"/>
          </a:xfrm>
          <a:prstGeom prst="rect">
            <a:avLst/>
          </a:prstGeom>
        </p:spPr>
      </p:pic>
    </p:spTree>
    <p:extLst>
      <p:ext uri="{BB962C8B-B14F-4D97-AF65-F5344CB8AC3E}">
        <p14:creationId xmlns:p14="http://schemas.microsoft.com/office/powerpoint/2010/main" val="10323817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E094BD-6407-498B-BDDA-F42E3E030E1A}"/>
              </a:ext>
            </a:extLst>
          </p:cNvPr>
          <p:cNvSpPr/>
          <p:nvPr/>
        </p:nvSpPr>
        <p:spPr>
          <a:xfrm>
            <a:off x="159249" y="135689"/>
            <a:ext cx="8825501" cy="698525"/>
          </a:xfrm>
          <a:prstGeom prst="rect">
            <a:avLst/>
          </a:prstGeom>
        </p:spPr>
        <p:txBody>
          <a:bodyPr wrap="square">
            <a:spAutoFit/>
          </a:bodyPr>
          <a:lstStyle/>
          <a:p>
            <a:pPr marL="571500" marR="0" indent="-571500" algn="ctr">
              <a:lnSpc>
                <a:spcPct val="107000"/>
              </a:lnSpc>
              <a:spcBef>
                <a:spcPts val="0"/>
              </a:spcBef>
              <a:spcAft>
                <a:spcPts val="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GREAT THANKSGIVING</a:t>
            </a:r>
            <a:endParaRPr lang="en-US" sz="4000" dirty="0">
              <a:latin typeface="Arial Rounded MT Bold" panose="020F070403050403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4CEE7E59-37F8-42F9-99C3-E89A921846FB}"/>
              </a:ext>
            </a:extLst>
          </p:cNvPr>
          <p:cNvSpPr/>
          <p:nvPr/>
        </p:nvSpPr>
        <p:spPr>
          <a:xfrm>
            <a:off x="652409" y="2091775"/>
            <a:ext cx="7839182" cy="2674450"/>
          </a:xfrm>
          <a:prstGeom prst="rect">
            <a:avLst/>
          </a:prstGeom>
        </p:spPr>
        <p:txBody>
          <a:bodyPr wrap="square">
            <a:spAutoFit/>
          </a:bodyPr>
          <a:lstStyle/>
          <a:p>
            <a:pPr marR="0">
              <a:lnSpc>
                <a:spcPct val="107000"/>
              </a:lnSpc>
              <a:spcBef>
                <a:spcPts val="0"/>
              </a:spcBef>
              <a:spcAft>
                <a:spcPts val="600"/>
              </a:spcAft>
            </a:pPr>
            <a:r>
              <a:rPr lang="en-US" sz="4000" i="1" dirty="0">
                <a:solidFill>
                  <a:srgbClr val="C00000"/>
                </a:solidFill>
                <a:latin typeface="Arial Rounded MT Bold" panose="020F0704030504030204" pitchFamily="34" charset="0"/>
                <a:ea typeface="Calibri" panose="020F0502020204030204" pitchFamily="34" charset="0"/>
              </a:rPr>
              <a:t>Communion by pre-packaged Communion Cups.  All the Baptized are welcome to celebrate this Holy Meal.  </a:t>
            </a:r>
            <a:endParaRPr lang="en-US" sz="4000" dirty="0">
              <a:solidFill>
                <a:srgbClr val="C00000"/>
              </a:solidFill>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6784255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75097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DIALOGUE</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1EF7AC87-00A9-4456-90FC-6F1ACEAFE772}"/>
              </a:ext>
            </a:extLst>
          </p:cNvPr>
          <p:cNvSpPr/>
          <p:nvPr/>
        </p:nvSpPr>
        <p:spPr>
          <a:xfrm>
            <a:off x="1006763" y="889237"/>
            <a:ext cx="7777017" cy="5047536"/>
          </a:xfrm>
          <a:prstGeom prst="rect">
            <a:avLst/>
          </a:prstGeom>
        </p:spPr>
        <p:txBody>
          <a:bodyPr wrap="square">
            <a:spAutoFit/>
          </a:bodyPr>
          <a:lstStyle/>
          <a:p>
            <a:pPr marL="738188" marR="0" indent="-738188">
              <a:spcBef>
                <a:spcPts val="0"/>
              </a:spcBef>
              <a:spcAft>
                <a:spcPts val="1200"/>
              </a:spcAft>
            </a:pPr>
            <a:r>
              <a:rPr lang="en-US" sz="3200" dirty="0">
                <a:latin typeface="Arial Rounded MT Bold" panose="020F0704030504030204" pitchFamily="34" charset="0"/>
                <a:ea typeface="Calibri" panose="020F0502020204030204" pitchFamily="34" charset="0"/>
                <a:cs typeface="Arial" panose="020B0604020202020204" pitchFamily="34" charset="0"/>
              </a:rPr>
              <a:t>P:	The Lord be with you.</a:t>
            </a:r>
          </a:p>
          <a:p>
            <a:pPr marL="738188" marR="0" indent="-738188">
              <a:spcBef>
                <a:spcPts val="0"/>
              </a:spcBef>
              <a:spcAft>
                <a:spcPts val="12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And also with you.</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a:p>
            <a:pPr marL="738188" marR="0" indent="-738188">
              <a:spcBef>
                <a:spcPts val="0"/>
              </a:spcBef>
              <a:spcAft>
                <a:spcPts val="1200"/>
              </a:spcAft>
            </a:pPr>
            <a:r>
              <a:rPr lang="en-US" sz="3200" dirty="0">
                <a:latin typeface="Arial Rounded MT Bold" panose="020F0704030504030204" pitchFamily="34" charset="0"/>
                <a:ea typeface="Calibri" panose="020F0502020204030204" pitchFamily="34" charset="0"/>
                <a:cs typeface="Arial" panose="020B0604020202020204" pitchFamily="34" charset="0"/>
              </a:rPr>
              <a:t>P:	Lift up your hearts.</a:t>
            </a:r>
          </a:p>
          <a:p>
            <a:pPr marL="738188" marR="0" indent="-738188">
              <a:spcBef>
                <a:spcPts val="0"/>
              </a:spcBef>
              <a:spcAft>
                <a:spcPts val="12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We lift them to the Lord.</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a:p>
            <a:pPr marL="738188" marR="0" indent="-738188">
              <a:spcBef>
                <a:spcPts val="0"/>
              </a:spcBef>
              <a:spcAft>
                <a:spcPts val="1200"/>
              </a:spcAft>
            </a:pPr>
            <a:r>
              <a:rPr lang="en-US" sz="3200" dirty="0">
                <a:latin typeface="Arial Rounded MT Bold" panose="020F0704030504030204" pitchFamily="34" charset="0"/>
                <a:ea typeface="Calibri" panose="020F0502020204030204" pitchFamily="34" charset="0"/>
                <a:cs typeface="Arial" panose="020B0604020202020204" pitchFamily="34" charset="0"/>
              </a:rPr>
              <a:t>P:	Let us give thanks to the Lord our God.</a:t>
            </a:r>
          </a:p>
          <a:p>
            <a:pPr marL="738188" marR="0" indent="-738188">
              <a:spcBef>
                <a:spcPts val="0"/>
              </a:spcBef>
              <a:spcAft>
                <a:spcPts val="12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It is right to give him thanks and praise.</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42618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  THE PREFACE </a:t>
            </a:r>
            <a:endParaRPr lang="en-US" sz="4000" dirty="0">
              <a:effectLst/>
              <a:latin typeface="Arial Rounded MT Bold" panose="020F07040305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A40AFC1F-CC3B-AC65-3421-11FCE4535E37}"/>
              </a:ext>
            </a:extLst>
          </p:cNvPr>
          <p:cNvSpPr txBox="1"/>
          <p:nvPr/>
        </p:nvSpPr>
        <p:spPr>
          <a:xfrm>
            <a:off x="329938" y="1611984"/>
            <a:ext cx="8654812" cy="2062103"/>
          </a:xfrm>
          <a:prstGeom prst="rect">
            <a:avLst/>
          </a:prstGeom>
          <a:noFill/>
        </p:spPr>
        <p:txBody>
          <a:bodyPr wrap="square">
            <a:spAutoFit/>
          </a:bodyPr>
          <a:lstStyle/>
          <a:p>
            <a:pPr marL="285750" marR="0" indent="-228600">
              <a:spcBef>
                <a:spcPts val="0"/>
              </a:spcBef>
              <a:spcAft>
                <a:spcPts val="0"/>
              </a:spcAft>
            </a:pPr>
            <a:r>
              <a:rPr lang="en-US" sz="32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P:	It is indeed right and salutary …</a:t>
            </a:r>
          </a:p>
          <a:p>
            <a:pPr marL="285750" marR="0" indent="-228600">
              <a:spcBef>
                <a:spcPts val="0"/>
              </a:spcBef>
              <a:spcAft>
                <a:spcPts val="0"/>
              </a:spcAft>
            </a:pPr>
            <a:endParaRPr lang="en-US" sz="3200" dirty="0">
              <a:solidFill>
                <a:srgbClr val="000000"/>
              </a:solidFill>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28600">
              <a:spcBef>
                <a:spcPts val="0"/>
              </a:spcBef>
              <a:spcAft>
                <a:spcPts val="0"/>
              </a:spcAft>
            </a:pPr>
            <a:r>
              <a:rPr lang="en-US" sz="32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			…we praise your name and join 				their unending hymn:</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6391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  THE SANCTUS</a:t>
            </a:r>
            <a:endParaRPr lang="en-US" sz="4000" dirty="0">
              <a:effectLst/>
              <a:latin typeface="Arial Rounded MT Bold" panose="020F0704030504030204" pitchFamily="34" charset="0"/>
              <a:ea typeface="Calibri" panose="020F0502020204030204" pitchFamily="34" charset="0"/>
            </a:endParaRPr>
          </a:p>
        </p:txBody>
      </p:sp>
      <p:sp>
        <p:nvSpPr>
          <p:cNvPr id="3" name="TextBox 2">
            <a:extLst>
              <a:ext uri="{FF2B5EF4-FFF2-40B4-BE49-F238E27FC236}">
                <a16:creationId xmlns:a16="http://schemas.microsoft.com/office/drawing/2014/main" id="{A09DF6E6-918C-2AF8-A1C9-34D4626E5281}"/>
              </a:ext>
            </a:extLst>
          </p:cNvPr>
          <p:cNvSpPr txBox="1"/>
          <p:nvPr/>
        </p:nvSpPr>
        <p:spPr>
          <a:xfrm>
            <a:off x="282804" y="1159498"/>
            <a:ext cx="8634953" cy="3970318"/>
          </a:xfrm>
          <a:prstGeom prst="rect">
            <a:avLst/>
          </a:prstGeom>
          <a:noFill/>
        </p:spPr>
        <p:txBody>
          <a:bodyPr wrap="square">
            <a:spAutoFit/>
          </a:bodyPr>
          <a:lstStyle/>
          <a:p>
            <a:pPr marL="687388" marR="0" indent="-630238">
              <a:spcBef>
                <a:spcPts val="0"/>
              </a:spcBef>
              <a:spcAft>
                <a:spcPts val="0"/>
              </a:spcAft>
            </a:pPr>
            <a:r>
              <a:rPr lang="en-US" sz="3600" b="1" dirty="0">
                <a:solidFill>
                  <a:srgbClr val="222222"/>
                </a:solidFill>
                <a:effectLst/>
                <a:latin typeface="Arial Rounded MT Bold" panose="020F0704030504030204" pitchFamily="34" charset="0"/>
                <a:ea typeface="Times New Roman" panose="02020603050405020304" pitchFamily="18" charset="0"/>
                <a:cs typeface="Times New Roman" panose="02020603050405020304" pitchFamily="18" charset="0"/>
              </a:rPr>
              <a:t>C:	Holy, holy, holy Lord, God of power and might:  Heaven and earth are full of your glory.  Hosanna.  Hosanna.  Hosanna in the highest.  Blessed is he who comes in the name of the Lord.  Hosanna in the highest.</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2217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F40C59-3ED6-43ED-9765-58CB310E2C28}"/>
              </a:ext>
            </a:extLst>
          </p:cNvPr>
          <p:cNvSpPr/>
          <p:nvPr/>
        </p:nvSpPr>
        <p:spPr>
          <a:xfrm>
            <a:off x="0" y="243513"/>
            <a:ext cx="9144000" cy="707886"/>
          </a:xfrm>
          <a:prstGeom prst="rect">
            <a:avLst/>
          </a:prstGeom>
        </p:spPr>
        <p:txBody>
          <a:bodyPr wrap="square">
            <a:spAutoFit/>
          </a:bodyPr>
          <a:lstStyle/>
          <a:p>
            <a:pPr marL="571500" indent="-571500">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Confession and Forgiveness</a:t>
            </a:r>
            <a:endParaRPr lang="en-US" sz="4000" dirty="0">
              <a:latin typeface="Arial Rounded MT Bold" panose="020F0704030504030204" pitchFamily="34" charset="0"/>
            </a:endParaRPr>
          </a:p>
        </p:txBody>
      </p:sp>
      <p:sp>
        <p:nvSpPr>
          <p:cNvPr id="3" name="Rectangle 2">
            <a:extLst>
              <a:ext uri="{FF2B5EF4-FFF2-40B4-BE49-F238E27FC236}">
                <a16:creationId xmlns:a16="http://schemas.microsoft.com/office/drawing/2014/main" id="{84D001E0-015C-4B16-B964-C2AC839E1F82}"/>
              </a:ext>
            </a:extLst>
          </p:cNvPr>
          <p:cNvSpPr/>
          <p:nvPr/>
        </p:nvSpPr>
        <p:spPr>
          <a:xfrm>
            <a:off x="471055" y="1108947"/>
            <a:ext cx="8377381" cy="1815882"/>
          </a:xfrm>
          <a:prstGeom prst="rect">
            <a:avLst/>
          </a:prstGeom>
        </p:spPr>
        <p:txBody>
          <a:bodyPr wrap="square">
            <a:spAutoFit/>
          </a:bodyPr>
          <a:lstStyle/>
          <a:p>
            <a:pPr marL="684213" indent="-684213"/>
            <a:r>
              <a:rPr lang="en-US" sz="3200" i="1" dirty="0">
                <a:solidFill>
                  <a:srgbClr val="C00000"/>
                </a:solidFill>
                <a:latin typeface="Arial Rounded MT Bold" panose="020F0704030504030204" pitchFamily="34" charset="0"/>
              </a:rPr>
              <a:t>All may make the sign of the cross, the sign marked at baptism, as the presiding minister begins. </a:t>
            </a:r>
          </a:p>
          <a:p>
            <a:pPr marL="684213" indent="-684213"/>
            <a:endParaRPr lang="en-US" sz="1600" dirty="0">
              <a:latin typeface="Arial Rounded MT Bold" panose="020F0704030504030204" pitchFamily="34" charset="0"/>
            </a:endParaRPr>
          </a:p>
        </p:txBody>
      </p:sp>
      <p:sp>
        <p:nvSpPr>
          <p:cNvPr id="4" name="Rectangle 3">
            <a:extLst>
              <a:ext uri="{FF2B5EF4-FFF2-40B4-BE49-F238E27FC236}">
                <a16:creationId xmlns:a16="http://schemas.microsoft.com/office/drawing/2014/main" id="{C423FF6B-6C1C-4A64-911F-599E991C456C}"/>
              </a:ext>
            </a:extLst>
          </p:cNvPr>
          <p:cNvSpPr/>
          <p:nvPr/>
        </p:nvSpPr>
        <p:spPr>
          <a:xfrm>
            <a:off x="154004" y="2924829"/>
            <a:ext cx="8884118" cy="2965620"/>
          </a:xfrm>
          <a:prstGeom prst="rect">
            <a:avLst/>
          </a:prstGeom>
        </p:spPr>
        <p:txBody>
          <a:bodyPr wrap="square">
            <a:spAutoFit/>
          </a:bodyPr>
          <a:lstStyle/>
          <a:p>
            <a:pPr marL="682625" marR="0" indent="-682625">
              <a:lnSpc>
                <a:spcPct val="119000"/>
              </a:lnSpc>
              <a:spcBef>
                <a:spcPts val="0"/>
              </a:spcBef>
              <a:spcAft>
                <a:spcPts val="0"/>
              </a:spcAft>
              <a:tabLst>
                <a:tab pos="1030288" algn="l"/>
              </a:tabLst>
            </a:pPr>
            <a:r>
              <a:rPr lang="en-US" sz="3200" dirty="0">
                <a:latin typeface="Arial Rounded MT Bold" panose="020F0704030504030204" pitchFamily="34" charset="0"/>
                <a:ea typeface="Garamond,Times New Roman"/>
                <a:cs typeface="Garamond,Times New Roman"/>
              </a:rPr>
              <a:t>P:	We confess our sins before God and one another.</a:t>
            </a:r>
          </a:p>
          <a:p>
            <a:pPr marL="682625" marR="0" indent="-682625">
              <a:lnSpc>
                <a:spcPct val="119000"/>
              </a:lnSpc>
              <a:spcBef>
                <a:spcPts val="0"/>
              </a:spcBef>
              <a:spcAft>
                <a:spcPts val="0"/>
              </a:spcAft>
              <a:tabLst>
                <a:tab pos="1030288" algn="l"/>
              </a:tabLst>
            </a:pPr>
            <a:r>
              <a:rPr lang="en-US" sz="3200" i="1" dirty="0">
                <a:solidFill>
                  <a:srgbClr val="C00000"/>
                </a:solidFill>
                <a:latin typeface="Arial Rounded MT Bold" panose="020F0704030504030204" pitchFamily="34" charset="0"/>
                <a:ea typeface="Garamond,Times New Roman"/>
                <a:cs typeface="Garamond,Times New Roman"/>
              </a:rPr>
              <a:t>Pause for silence and reflection.</a:t>
            </a:r>
            <a:endParaRPr lang="en-US" sz="3200" dirty="0">
              <a:solidFill>
                <a:srgbClr val="C00000"/>
              </a:solidFill>
              <a:latin typeface="Arial Rounded MT Bold" panose="020F0704030504030204" pitchFamily="34" charset="0"/>
              <a:ea typeface="Garamond,Times New Roman"/>
              <a:cs typeface="Garamond,Times New Roman"/>
            </a:endParaRPr>
          </a:p>
          <a:p>
            <a:pPr marL="682625" marR="0" indent="-682625">
              <a:lnSpc>
                <a:spcPct val="119000"/>
              </a:lnSpc>
              <a:spcBef>
                <a:spcPts val="0"/>
              </a:spcBef>
              <a:spcAft>
                <a:spcPts val="0"/>
              </a:spcAft>
              <a:tabLst>
                <a:tab pos="1030288" algn="l"/>
              </a:tabLst>
            </a:pPr>
            <a:r>
              <a:rPr lang="en-US" sz="3200" dirty="0">
                <a:latin typeface="Arial Rounded MT Bold" panose="020F0704030504030204" pitchFamily="34" charset="0"/>
                <a:ea typeface="Garamond,Times New Roman"/>
                <a:cs typeface="Garamond,Times New Roman"/>
              </a:rPr>
              <a:t>P:	Gracious God,</a:t>
            </a:r>
          </a:p>
          <a:p>
            <a:pPr marL="682625" marR="0" indent="-682625">
              <a:lnSpc>
                <a:spcPct val="119000"/>
              </a:lnSpc>
              <a:spcBef>
                <a:spcPts val="0"/>
              </a:spcBef>
              <a:spcAft>
                <a:spcPts val="0"/>
              </a:spcAft>
              <a:tabLst>
                <a:tab pos="1030288" algn="l"/>
              </a:tabLst>
            </a:pPr>
            <a:r>
              <a:rPr lang="en-US" sz="3200" dirty="0">
                <a:latin typeface="Arial Rounded MT Bold" panose="020F0704030504030204" pitchFamily="34" charset="0"/>
                <a:ea typeface="Garamond,Times New Roman"/>
                <a:cs typeface="Garamond,Times New Roman"/>
              </a:rPr>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  EUCHARISTIC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2B397B40-3698-4F40-99CB-23091D736BC2}"/>
              </a:ext>
            </a:extLst>
          </p:cNvPr>
          <p:cNvSpPr/>
          <p:nvPr/>
        </p:nvSpPr>
        <p:spPr>
          <a:xfrm>
            <a:off x="470916" y="1531269"/>
            <a:ext cx="8202168" cy="2616101"/>
          </a:xfrm>
          <a:prstGeom prst="rect">
            <a:avLst/>
          </a:prstGeom>
        </p:spPr>
        <p:txBody>
          <a:bodyPr wrap="square">
            <a:spAutoFit/>
          </a:bodyPr>
          <a:lstStyle/>
          <a:p>
            <a:pPr marL="684213" marR="0" indent="-684213" defTabSz="8570913">
              <a:spcBef>
                <a:spcPts val="0"/>
              </a:spcBef>
              <a:spcAft>
                <a:spcPts val="0"/>
              </a:spcAft>
            </a:pPr>
            <a:r>
              <a:rPr lang="en-US" sz="3200" dirty="0">
                <a:latin typeface="Arial Rounded MT Bold" panose="020F0704030504030204" pitchFamily="34" charset="0"/>
                <a:ea typeface="Calibri" panose="020F0502020204030204" pitchFamily="34" charset="0"/>
                <a:cs typeface="Arial" panose="020B0604020202020204" pitchFamily="34" charset="0"/>
              </a:rPr>
              <a:t>P:	With all the saints……  </a:t>
            </a:r>
          </a:p>
          <a:p>
            <a:pPr marL="684213" marR="0" indent="-684213" defTabSz="8570913">
              <a:spcBef>
                <a:spcPts val="0"/>
              </a:spcBef>
              <a:spcAft>
                <a:spcPts val="0"/>
              </a:spcAft>
            </a:pPr>
            <a:r>
              <a:rPr lang="en-US" sz="3200" dirty="0">
                <a:latin typeface="Arial Rounded MT Bold" panose="020F0704030504030204" pitchFamily="34" charset="0"/>
                <a:ea typeface="Calibri" panose="020F0502020204030204" pitchFamily="34" charset="0"/>
                <a:cs typeface="Arial" panose="020B0604020202020204" pitchFamily="34" charset="0"/>
              </a:rPr>
              <a:t>	</a:t>
            </a:r>
          </a:p>
          <a:p>
            <a:pPr marL="684213" marR="0" indent="-684213" defTabSz="8570913">
              <a:spcBef>
                <a:spcPts val="0"/>
              </a:spcBef>
              <a:spcAft>
                <a:spcPts val="0"/>
              </a:spcAft>
            </a:pPr>
            <a:r>
              <a:rPr lang="en-US" sz="3200" dirty="0">
                <a:latin typeface="Arial Rounded MT Bold" panose="020F0704030504030204" pitchFamily="34" charset="0"/>
                <a:ea typeface="Calibri" panose="020F0502020204030204" pitchFamily="34" charset="0"/>
                <a:cs typeface="Arial" panose="020B0604020202020204" pitchFamily="34" charset="0"/>
              </a:rPr>
              <a:t>	…And all God’s people shouted…</a:t>
            </a:r>
          </a:p>
          <a:p>
            <a:pPr marL="684213" marR="0" indent="-684213" defTabSz="8570913">
              <a:spcBef>
                <a:spcPts val="0"/>
              </a:spcBef>
              <a:spcAft>
                <a:spcPts val="0"/>
              </a:spcAft>
            </a:pPr>
            <a:endParaRPr lang="en-US" sz="3200" dirty="0">
              <a:latin typeface="Arial Rounded MT Bold" panose="020F0704030504030204" pitchFamily="34" charset="0"/>
              <a:ea typeface="Calibri" panose="020F0502020204030204" pitchFamily="34" charset="0"/>
              <a:cs typeface="Arial" panose="020B0604020202020204" pitchFamily="34" charset="0"/>
            </a:endParaRPr>
          </a:p>
          <a:p>
            <a:pPr marL="685800" lvl="5" indent="-684213" defTabSz="8570913"/>
            <a:r>
              <a:rPr lang="en-US" sz="3600" dirty="0">
                <a:latin typeface="Arial Rounded MT Bold" panose="020F0704030504030204" pitchFamily="34" charset="0"/>
                <a:ea typeface="Calibri" panose="020F0502020204030204" pitchFamily="34" charset="0"/>
                <a:cs typeface="Arial" panose="020B0604020202020204" pitchFamily="34" charset="0"/>
              </a:rPr>
              <a:t>C:	Amen!</a:t>
            </a:r>
          </a:p>
        </p:txBody>
      </p:sp>
    </p:spTree>
    <p:extLst>
      <p:ext uri="{BB962C8B-B14F-4D97-AF65-F5344CB8AC3E}">
        <p14:creationId xmlns:p14="http://schemas.microsoft.com/office/powerpoint/2010/main" val="38530661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159248" y="1005568"/>
            <a:ext cx="8825501" cy="4062972"/>
          </a:xfrm>
          <a:prstGeom prst="rect">
            <a:avLst/>
          </a:prstGeom>
        </p:spPr>
        <p:txBody>
          <a:bodyPr wrap="square">
            <a:spAutoFit/>
          </a:bodyPr>
          <a:lstStyle/>
          <a:p>
            <a:pPr marL="688975" marR="0" indent="-688975">
              <a:lnSpc>
                <a:spcPct val="107000"/>
              </a:lnSpc>
              <a:spcBef>
                <a:spcPts val="0"/>
              </a:spcBef>
              <a:spcAft>
                <a:spcPts val="0"/>
              </a:spcAft>
            </a:pPr>
            <a:r>
              <a:rPr lang="en-US" sz="3200" b="1" dirty="0">
                <a:solidFill>
                  <a:srgbClr val="000000"/>
                </a:solidFill>
                <a:latin typeface="Arial Rounded MT Bold" panose="020F0704030504030204" pitchFamily="34" charset="0"/>
                <a:ea typeface="Calibri" panose="020F0502020204030204" pitchFamily="34" charset="0"/>
              </a:rPr>
              <a:t>P:	United into one body, let us pray as Jesus taught…</a:t>
            </a:r>
          </a:p>
          <a:p>
            <a:pPr marL="688975" marR="0" indent="-688975">
              <a:lnSpc>
                <a:spcPct val="107000"/>
              </a:lnSpc>
              <a:spcBef>
                <a:spcPts val="0"/>
              </a:spcBef>
              <a:spcAft>
                <a:spcPts val="0"/>
              </a:spcAft>
            </a:pPr>
            <a:endParaRPr lang="en-US" sz="3600" b="1" dirty="0">
              <a:solidFill>
                <a:srgbClr val="000000"/>
              </a:solidFill>
              <a:latin typeface="Arial Rounded MT Bold" panose="020F0704030504030204" pitchFamily="34" charset="0"/>
              <a:ea typeface="Calibri" panose="020F0502020204030204" pitchFamily="34" charset="0"/>
            </a:endParaRPr>
          </a:p>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Our Father, who art in heaven, hallowed be thy name, thy kingdom come, thy will be done, on earth as it is in heaven.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0779051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159249" y="1155032"/>
            <a:ext cx="8825501" cy="4834657"/>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Give us this day our daily bread; and forgive us our trespasses, as we forgive those who trespass against us; and lead us not into temptation, but deliver us from evil.   For thine is the kingdom, and the power, and the glory, forever and ever.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40449805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INVITATION TO COMMUNION</a:t>
            </a:r>
            <a:endParaRPr lang="en-US" sz="40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F6E101CF-2376-48DF-83F1-0663968FA873}"/>
              </a:ext>
            </a:extLst>
          </p:cNvPr>
          <p:cNvSpPr/>
          <p:nvPr/>
        </p:nvSpPr>
        <p:spPr>
          <a:xfrm>
            <a:off x="0" y="1900857"/>
            <a:ext cx="9144000" cy="2158155"/>
          </a:xfrm>
          <a:prstGeom prst="rect">
            <a:avLst/>
          </a:prstGeom>
        </p:spPr>
        <p:txBody>
          <a:bodyPr wrap="square">
            <a:spAutoFit/>
          </a:bodyPr>
          <a:lstStyle/>
          <a:p>
            <a:pPr marL="738188" marR="0" indent="-738188" defTabSz="777716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a:t>
            </a:r>
            <a:r>
              <a:rPr lang="en-US" sz="3200" dirty="0">
                <a:latin typeface="Arial Rounded MT Bold" panose="020F0704030504030204" pitchFamily="34" charset="0"/>
                <a:ea typeface="Times New Roman" panose="02020603050405020304" pitchFamily="18" charset="0"/>
              </a:rPr>
              <a:t>Come be made clean through the body and blood of our lord Jesus Christ. God invites you to the feast of healing and wholeness.</a:t>
            </a:r>
            <a:endParaRPr lang="en-US" sz="32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584798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BLESSING</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31610A61-53FF-42BC-9BBB-9A2AFC5B9606}"/>
              </a:ext>
            </a:extLst>
          </p:cNvPr>
          <p:cNvSpPr/>
          <p:nvPr/>
        </p:nvSpPr>
        <p:spPr>
          <a:xfrm>
            <a:off x="471055" y="1706534"/>
            <a:ext cx="8423564" cy="2677656"/>
          </a:xfrm>
          <a:prstGeom prst="rect">
            <a:avLst/>
          </a:prstGeom>
        </p:spPr>
        <p:txBody>
          <a:bodyPr wrap="square">
            <a:spAutoFit/>
          </a:bodyPr>
          <a:lstStyle/>
          <a:p>
            <a:pPr marL="914400" indent="-914400" defTabSz="7777163"/>
            <a:r>
              <a:rPr lang="en-US" sz="3200" dirty="0">
                <a:latin typeface="Arial Rounded MT Bold" panose="020F0704030504030204" pitchFamily="34" charset="0"/>
                <a:cs typeface="Arial" panose="020B0604020202020204" pitchFamily="34" charset="0"/>
              </a:rPr>
              <a:t>P:	The body and blood of our Lord Jesus Christ strengthen you and keep you in his grace.</a:t>
            </a:r>
          </a:p>
          <a:p>
            <a:pPr marL="914400" indent="-914400" defTabSz="7777163"/>
            <a:endParaRPr lang="en-US" sz="3200" dirty="0">
              <a:latin typeface="Arial Rounded MT Bold" panose="020F0704030504030204" pitchFamily="34" charset="0"/>
            </a:endParaRPr>
          </a:p>
          <a:p>
            <a:pPr marL="914400" indent="-914400" defTabSz="7777163"/>
            <a:r>
              <a:rPr lang="en-US" sz="4000" b="1" dirty="0">
                <a:latin typeface="Arial Rounded MT Bold" panose="020F0704030504030204" pitchFamily="34" charset="0"/>
              </a:rPr>
              <a:t>C:	Amen.</a:t>
            </a:r>
          </a:p>
        </p:txBody>
      </p:sp>
    </p:spTree>
    <p:extLst>
      <p:ext uri="{BB962C8B-B14F-4D97-AF65-F5344CB8AC3E}">
        <p14:creationId xmlns:p14="http://schemas.microsoft.com/office/powerpoint/2010/main" val="7229773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D3718BD4-2BC1-43E3-BFDC-F43F71C2DBEA}"/>
              </a:ext>
            </a:extLst>
          </p:cNvPr>
          <p:cNvSpPr/>
          <p:nvPr/>
        </p:nvSpPr>
        <p:spPr>
          <a:xfrm>
            <a:off x="245097" y="1016043"/>
            <a:ext cx="8653806" cy="4104329"/>
          </a:xfrm>
          <a:prstGeom prst="rect">
            <a:avLst/>
          </a:prstGeom>
        </p:spPr>
        <p:txBody>
          <a:bodyPr wrap="square">
            <a:spAutoFit/>
          </a:bodyPr>
          <a:lstStyle/>
          <a:p>
            <a:pPr marL="914400" marR="0" indent="-914400">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cs typeface="Arial" panose="020B0604020202020204" pitchFamily="34" charset="0"/>
              </a:rPr>
              <a:t>P:</a:t>
            </a:r>
            <a:r>
              <a:rPr lang="en-US" sz="3200" dirty="0">
                <a:latin typeface="Arial Rounded MT Bold" panose="020F0704030504030204" pitchFamily="34" charset="0"/>
                <a:ea typeface="Calibri" panose="020F0502020204030204" pitchFamily="34" charset="0"/>
                <a:cs typeface="Arial" panose="020B0604020202020204" pitchFamily="34" charset="0"/>
              </a:rPr>
              <a:t>	Let us pray…  God of the abundant table, you have refreshed our hearts in this meal with bread for the journey.  Give us your grace on the road that we might serve our neighbors with joy; for the sake of Jesus Christ, our Lord.</a:t>
            </a:r>
          </a:p>
          <a:p>
            <a:pPr marL="914400" marR="0" indent="-914400">
              <a:lnSpc>
                <a:spcPct val="107000"/>
              </a:lnSpc>
              <a:spcBef>
                <a:spcPts val="0"/>
              </a:spcBef>
              <a:spcAft>
                <a:spcPts val="0"/>
              </a:spcAft>
            </a:pPr>
            <a:endParaRPr lang="en-US" sz="1800" dirty="0">
              <a:latin typeface="Arial Rounded MT Bold" panose="020F0704030504030204" pitchFamily="34" charset="0"/>
              <a:ea typeface="Calibri" panose="020F0502020204030204" pitchFamily="34" charset="0"/>
              <a:cs typeface="Arial" panose="020B0604020202020204" pitchFamily="34" charset="0"/>
            </a:endParaRPr>
          </a:p>
          <a:p>
            <a:pPr marL="914400" marR="0" indent="-914400">
              <a:spcBef>
                <a:spcPts val="0"/>
              </a:spcBef>
              <a:spcAft>
                <a:spcPts val="600"/>
              </a:spcAft>
              <a:tabLst>
                <a:tab pos="3608388" algn="l"/>
              </a:tabLst>
            </a:pPr>
            <a:r>
              <a:rPr lang="en-US" sz="3600" b="1" dirty="0">
                <a:solidFill>
                  <a:srgbClr val="000000"/>
                </a:solidFill>
                <a:latin typeface="Arial Rounded MT Bold" panose="020F0704030504030204" pitchFamily="34" charset="0"/>
                <a:ea typeface="Times New Roman" panose="02020603050405020304" pitchFamily="18" charset="0"/>
              </a:rPr>
              <a:t>C:	Amen	</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1353856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120D1FF-8BAD-4B06-A3DB-29B7DD84F171}"/>
              </a:ext>
            </a:extLst>
          </p:cNvPr>
          <p:cNvSpPr>
            <a:spLocks noGrp="1"/>
          </p:cNvSpPr>
          <p:nvPr>
            <p:ph type="title"/>
          </p:nvPr>
        </p:nvSpPr>
        <p:spPr>
          <a:xfrm>
            <a:off x="0" y="5537200"/>
            <a:ext cx="9144000" cy="1320800"/>
          </a:xfrm>
        </p:spPr>
        <p:txBody>
          <a:bodyPr/>
          <a:lstStyle/>
          <a:p>
            <a:pPr marL="685800" indent="-685800" algn="ctr" eaLnBrk="1" hangingPunct="1">
              <a:buFont typeface="Symbol" panose="05050102010706020507" pitchFamily="18" charset="2"/>
              <a:buChar char=""/>
            </a:pPr>
            <a:r>
              <a:rPr lang="en-US" altLang="en-US" sz="4000" b="1" dirty="0">
                <a:latin typeface="Arial Rounded MT Bold" panose="020F0704030504030204" pitchFamily="34" charset="0"/>
              </a:rPr>
              <a:t>Announcements</a:t>
            </a:r>
          </a:p>
        </p:txBody>
      </p:sp>
      <p:pic>
        <p:nvPicPr>
          <p:cNvPr id="4" name="Picture 3" descr="A close up of a logo&#10;&#10;Description automatically generated">
            <a:extLst>
              <a:ext uri="{FF2B5EF4-FFF2-40B4-BE49-F238E27FC236}">
                <a16:creationId xmlns:a16="http://schemas.microsoft.com/office/drawing/2014/main" id="{1562A211-6EEF-4537-95FF-FA755B61141F}"/>
              </a:ext>
            </a:extLst>
          </p:cNvPr>
          <p:cNvPicPr>
            <a:picLocks noChangeAspect="1"/>
          </p:cNvPicPr>
          <p:nvPr/>
        </p:nvPicPr>
        <p:blipFill>
          <a:blip r:embed="rId3"/>
          <a:stretch>
            <a:fillRect/>
          </a:stretch>
        </p:blipFill>
        <p:spPr>
          <a:xfrm>
            <a:off x="1819655" y="297541"/>
            <a:ext cx="5504689" cy="5542172"/>
          </a:xfrm>
          <a:prstGeom prst="rect">
            <a:avLst/>
          </a:prstGeom>
        </p:spPr>
      </p:pic>
    </p:spTree>
    <p:extLst>
      <p:ext uri="{BB962C8B-B14F-4D97-AF65-F5344CB8AC3E}">
        <p14:creationId xmlns:p14="http://schemas.microsoft.com/office/powerpoint/2010/main" val="31780037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SENDING BLESSING</a:t>
            </a:r>
            <a:endParaRPr lang="en-US" sz="40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A9D8DC40-93E9-4925-A230-AAF3EBF05F21}"/>
              </a:ext>
            </a:extLst>
          </p:cNvPr>
          <p:cNvSpPr/>
          <p:nvPr/>
        </p:nvSpPr>
        <p:spPr>
          <a:xfrm>
            <a:off x="1" y="1191271"/>
            <a:ext cx="9102902" cy="3407215"/>
          </a:xfrm>
          <a:prstGeom prst="rect">
            <a:avLst/>
          </a:prstGeom>
        </p:spPr>
        <p:txBody>
          <a:bodyPr wrap="square">
            <a:spAutoFit/>
          </a:bodyPr>
          <a:lstStyle/>
          <a:p>
            <a:pPr marL="688975" marR="0" indent="-68897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cs typeface="Arial" panose="020B0604020202020204" pitchFamily="34" charset="0"/>
              </a:rPr>
              <a:t>P:	</a:t>
            </a:r>
            <a:r>
              <a:rPr lang="en-US" sz="3200" dirty="0">
                <a:latin typeface="Arial Rounded MT Bold" panose="020F0704030504030204" pitchFamily="34" charset="0"/>
                <a:ea typeface="Times New Roman" panose="02020603050405020304" pitchFamily="18" charset="0"/>
                <a:cs typeface="Arial" panose="020B0604020202020204" pitchFamily="34" charset="0"/>
              </a:rPr>
              <a:t>The God of peace, who creates all things and calls them good, who makes us alive in Jesus, </a:t>
            </a:r>
            <a:r>
              <a:rPr lang="en-US" sz="3200" dirty="0">
                <a:solidFill>
                  <a:srgbClr val="C00000"/>
                </a:solidFill>
                <a:latin typeface="Arial Rounded MT Bold" panose="020F0704030504030204" pitchFamily="34" charset="0"/>
                <a:ea typeface="Times New Roman" panose="02020603050405020304" pitchFamily="18" charset="0"/>
                <a:cs typeface="Arial" panose="020B0604020202020204" pitchFamily="34" charset="0"/>
              </a:rPr>
              <a:t>☩ </a:t>
            </a:r>
            <a:r>
              <a:rPr lang="en-US" sz="3200" dirty="0">
                <a:latin typeface="Arial Rounded MT Bold" panose="020F0704030504030204" pitchFamily="34" charset="0"/>
                <a:ea typeface="Times New Roman" panose="02020603050405020304" pitchFamily="18" charset="0"/>
                <a:cs typeface="Arial" panose="020B0604020202020204" pitchFamily="34" charset="0"/>
              </a:rPr>
              <a:t>and who breathes on us the Spirit of hope, bless you now and forever..</a:t>
            </a:r>
          </a:p>
          <a:p>
            <a:pPr marL="688975" marR="0" indent="-688975">
              <a:lnSpc>
                <a:spcPct val="107000"/>
              </a:lnSpc>
              <a:spcBef>
                <a:spcPts val="0"/>
              </a:spcBef>
              <a:spcAft>
                <a:spcPts val="0"/>
              </a:spcAft>
            </a:pPr>
            <a:endParaRPr lang="en-US" sz="4000" b="1" dirty="0">
              <a:latin typeface="Arial Rounded MT Bold" panose="020F0704030504030204" pitchFamily="34" charset="0"/>
              <a:ea typeface="Calibri" panose="020F0502020204030204" pitchFamily="34" charset="0"/>
            </a:endParaRPr>
          </a:p>
          <a:p>
            <a:pPr marL="688975" marR="0" indent="-688975">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C:	Amen</a:t>
            </a:r>
            <a:endParaRPr lang="en-US" sz="3600" b="1"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6931535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67441"/>
            <a:ext cx="9144000" cy="701731"/>
          </a:xfrm>
        </p:spPr>
        <p:txBody>
          <a:bodyPr wrap="square">
            <a:spAutoFit/>
          </a:bodyPr>
          <a:lstStyle/>
          <a:p>
            <a:pPr marL="571500" indent="-571500" algn="ctr">
              <a:buFont typeface="Symbol" panose="05050102010706020507" pitchFamily="18" charset="2"/>
              <a:buChar char=""/>
            </a:pPr>
            <a:r>
              <a:rPr lang="en-US" dirty="0"/>
              <a:t>Sending Song</a:t>
            </a:r>
          </a:p>
        </p:txBody>
      </p:sp>
      <p:sp>
        <p:nvSpPr>
          <p:cNvPr id="2" name="Rectangle 1">
            <a:extLst>
              <a:ext uri="{FF2B5EF4-FFF2-40B4-BE49-F238E27FC236}">
                <a16:creationId xmlns:a16="http://schemas.microsoft.com/office/drawing/2014/main" id="{8541A55E-F3A6-412F-9B65-C4598770CE61}"/>
              </a:ext>
            </a:extLst>
          </p:cNvPr>
          <p:cNvSpPr/>
          <p:nvPr/>
        </p:nvSpPr>
        <p:spPr>
          <a:xfrm>
            <a:off x="3849625" y="1626006"/>
            <a:ext cx="4965602" cy="3170099"/>
          </a:xfrm>
          <a:prstGeom prst="rect">
            <a:avLst/>
          </a:prstGeom>
        </p:spPr>
        <p:txBody>
          <a:bodyPr wrap="square">
            <a:spAutoFit/>
          </a:bodyPr>
          <a:lstStyle/>
          <a:p>
            <a:pPr algn="ctr"/>
            <a:r>
              <a:rPr lang="en-US" sz="4000" dirty="0">
                <a:solidFill>
                  <a:srgbClr val="000000"/>
                </a:solidFill>
                <a:latin typeface="Arial Rounded MT Bold" panose="020F0704030504030204" pitchFamily="34" charset="0"/>
                <a:ea typeface="Calibri" panose="020F0502020204030204" pitchFamily="34" charset="0"/>
              </a:rPr>
              <a:t>“Rise Up, O Saints of God”</a:t>
            </a:r>
          </a:p>
          <a:p>
            <a:pPr algn="ctr"/>
            <a:endParaRPr lang="en-US" sz="4000" dirty="0">
              <a:solidFill>
                <a:srgbClr val="000000"/>
              </a:solidFill>
              <a:latin typeface="Arial Rounded MT Bold" panose="020F0704030504030204" pitchFamily="34" charset="0"/>
              <a:ea typeface="Calibri" panose="020F0502020204030204" pitchFamily="34" charset="0"/>
            </a:endParaRPr>
          </a:p>
          <a:p>
            <a:pPr algn="ctr"/>
            <a:r>
              <a:rPr lang="en-US" sz="4000" dirty="0">
                <a:solidFill>
                  <a:srgbClr val="000000"/>
                </a:solidFill>
                <a:latin typeface="Arial Rounded MT Bold" panose="020F0704030504030204" pitchFamily="34" charset="0"/>
                <a:ea typeface="Calibri" panose="020F0502020204030204" pitchFamily="34" charset="0"/>
              </a:rPr>
              <a:t>LBW 383</a:t>
            </a:r>
          </a:p>
          <a:p>
            <a:pPr algn="ctr"/>
            <a:r>
              <a:rPr lang="en-US" sz="4000" dirty="0">
                <a:solidFill>
                  <a:srgbClr val="000000"/>
                </a:solidFill>
                <a:latin typeface="Arial Rounded MT Bold" panose="020F0704030504030204" pitchFamily="34" charset="0"/>
                <a:ea typeface="Calibri" panose="020F0502020204030204" pitchFamily="34" charset="0"/>
              </a:rPr>
              <a:t>Verses 1-4 only</a:t>
            </a:r>
          </a:p>
        </p:txBody>
      </p:sp>
      <p:pic>
        <p:nvPicPr>
          <p:cNvPr id="5" name="Picture 4" descr="A close up of a logo&#10;&#10;Description automatically generated">
            <a:extLst>
              <a:ext uri="{FF2B5EF4-FFF2-40B4-BE49-F238E27FC236}">
                <a16:creationId xmlns:a16="http://schemas.microsoft.com/office/drawing/2014/main" id="{DA268B1F-7298-486C-A4E9-4FB13E24F8AD}"/>
              </a:ext>
            </a:extLst>
          </p:cNvPr>
          <p:cNvPicPr>
            <a:picLocks noChangeAspect="1"/>
          </p:cNvPicPr>
          <p:nvPr/>
        </p:nvPicPr>
        <p:blipFill>
          <a:blip r:embed="rId3"/>
          <a:stretch>
            <a:fillRect/>
          </a:stretch>
        </p:blipFill>
        <p:spPr>
          <a:xfrm>
            <a:off x="1" y="1626006"/>
            <a:ext cx="3849624" cy="3875837"/>
          </a:xfrm>
          <a:prstGeom prst="rect">
            <a:avLst/>
          </a:prstGeom>
        </p:spPr>
      </p:pic>
    </p:spTree>
    <p:extLst>
      <p:ext uri="{BB962C8B-B14F-4D97-AF65-F5344CB8AC3E}">
        <p14:creationId xmlns:p14="http://schemas.microsoft.com/office/powerpoint/2010/main" val="2070241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 y="61082"/>
            <a:ext cx="9144000" cy="592406"/>
          </a:xfrm>
          <a:prstGeom prst="rect">
            <a:avLst/>
          </a:prstGeom>
        </p:spPr>
        <p:txBody>
          <a:bodyPr wrap="square">
            <a:spAutoFit/>
          </a:bodyPr>
          <a:lstStyle/>
          <a:p>
            <a:pPr marR="0" lvl="0">
              <a:lnSpc>
                <a:spcPct val="107000"/>
              </a:lnSpc>
              <a:spcBef>
                <a:spcPts val="0"/>
              </a:spcBef>
              <a:spcAft>
                <a:spcPts val="600"/>
              </a:spcAft>
              <a:buFont typeface="Symbol" panose="05050102010706020507" pitchFamily="18" charset="2"/>
              <a:buChar char=""/>
            </a:pPr>
            <a:r>
              <a:rPr lang="en-US" sz="3300" b="1" dirty="0">
                <a:solidFill>
                  <a:srgbClr val="000000"/>
                </a:solidFill>
                <a:latin typeface="Arial Rounded MT Bold" panose="020F0704030504030204" pitchFamily="34" charset="0"/>
                <a:ea typeface="Calibri" panose="020F0502020204030204" pitchFamily="34" charset="0"/>
              </a:rPr>
              <a:t>Rise Up O Saints of God   LBW 383</a:t>
            </a:r>
            <a:endParaRPr lang="en-US" sz="3600" b="1" dirty="0">
              <a:solidFill>
                <a:srgbClr val="000000"/>
              </a:solidFill>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6CBD4495-BA72-4317-9BE9-C0DE44F8FC44}"/>
              </a:ext>
            </a:extLst>
          </p:cNvPr>
          <p:cNvSpPr/>
          <p:nvPr/>
        </p:nvSpPr>
        <p:spPr>
          <a:xfrm>
            <a:off x="480060" y="1021056"/>
            <a:ext cx="8183879" cy="5355312"/>
          </a:xfrm>
          <a:prstGeom prst="rect">
            <a:avLst/>
          </a:prstGeom>
        </p:spPr>
        <p:txBody>
          <a:bodyPr wrap="square">
            <a:spAutoFit/>
          </a:bodyPr>
          <a:lstStyle/>
          <a:p>
            <a:pPr marL="347663" marR="0" indent="-347663">
              <a:spcBef>
                <a:spcPts val="0"/>
              </a:spcBef>
              <a:spcAft>
                <a:spcPts val="0"/>
              </a:spcAft>
            </a:pPr>
            <a:r>
              <a:rPr lang="en-US" sz="3600" dirty="0">
                <a:latin typeface="Arial Rounded MT Bold" panose="020F0704030504030204" pitchFamily="34" charset="0"/>
                <a:ea typeface="MS Mincho" panose="02020609040205080304" pitchFamily="49" charset="-128"/>
              </a:rPr>
              <a:t>1	Rise up, O saints of God!</a:t>
            </a:r>
            <a:endParaRPr lang="en-US" sz="3600" dirty="0">
              <a:latin typeface="Arial Rounded MT Bold" panose="020F0704030504030204" pitchFamily="34" charset="0"/>
              <a:ea typeface="Times New Roman" panose="02020603050405020304" pitchFamily="18" charset="0"/>
            </a:endParaRPr>
          </a:p>
          <a:p>
            <a:pPr marL="347663" marR="0" indent="-347663">
              <a:spcBef>
                <a:spcPts val="0"/>
              </a:spcBef>
              <a:spcAft>
                <a:spcPts val="0"/>
              </a:spcAft>
            </a:pPr>
            <a:r>
              <a:rPr lang="en-US" sz="3600" dirty="0">
                <a:latin typeface="Arial Rounded MT Bold" panose="020F0704030504030204" pitchFamily="34" charset="0"/>
                <a:ea typeface="MS Mincho" panose="02020609040205080304" pitchFamily="49" charset="-128"/>
              </a:rPr>
              <a:t>	From vain ambitions turn;</a:t>
            </a:r>
            <a:endParaRPr lang="en-US" sz="3600" dirty="0">
              <a:latin typeface="Arial Rounded MT Bold" panose="020F0704030504030204" pitchFamily="34" charset="0"/>
              <a:ea typeface="Times New Roman" panose="02020603050405020304" pitchFamily="18" charset="0"/>
            </a:endParaRPr>
          </a:p>
          <a:p>
            <a:pPr marL="347663" marR="0" indent="-347663">
              <a:spcBef>
                <a:spcPts val="0"/>
              </a:spcBef>
              <a:spcAft>
                <a:spcPts val="0"/>
              </a:spcAft>
            </a:pPr>
            <a:r>
              <a:rPr lang="en-US" sz="3600" dirty="0">
                <a:latin typeface="Arial Rounded MT Bold" panose="020F0704030504030204" pitchFamily="34" charset="0"/>
                <a:ea typeface="MS Mincho" panose="02020609040205080304" pitchFamily="49" charset="-128"/>
              </a:rPr>
              <a:t>	Christ rose triumphant that your hearts</a:t>
            </a:r>
            <a:endParaRPr lang="en-US" sz="3600" dirty="0">
              <a:latin typeface="Arial Rounded MT Bold" panose="020F0704030504030204" pitchFamily="34" charset="0"/>
              <a:ea typeface="Times New Roman" panose="02020603050405020304" pitchFamily="18" charset="0"/>
            </a:endParaRPr>
          </a:p>
          <a:p>
            <a:pPr marL="347663" marR="0" indent="-347663">
              <a:spcBef>
                <a:spcPts val="0"/>
              </a:spcBef>
              <a:spcAft>
                <a:spcPts val="0"/>
              </a:spcAft>
            </a:pPr>
            <a:r>
              <a:rPr lang="en-US" sz="3600" dirty="0">
                <a:latin typeface="Arial Rounded MT Bold" panose="020F0704030504030204" pitchFamily="34" charset="0"/>
                <a:ea typeface="MS Mincho" panose="02020609040205080304" pitchFamily="49" charset="-128"/>
              </a:rPr>
              <a:t>	with nobler zeal might burn.</a:t>
            </a:r>
            <a:endParaRPr lang="en-US" sz="3600" dirty="0">
              <a:latin typeface="Arial Rounded MT Bold" panose="020F0704030504030204" pitchFamily="34" charset="0"/>
              <a:ea typeface="Times New Roman" panose="02020603050405020304" pitchFamily="18" charset="0"/>
            </a:endParaRPr>
          </a:p>
          <a:p>
            <a:pPr marL="347663" marR="0" indent="-347663">
              <a:spcBef>
                <a:spcPts val="0"/>
              </a:spcBef>
              <a:spcAft>
                <a:spcPts val="0"/>
              </a:spcAft>
            </a:pPr>
            <a:r>
              <a:rPr lang="en-US" sz="1800" dirty="0">
                <a:latin typeface="Arial Rounded MT Bold" panose="020F0704030504030204" pitchFamily="34" charset="0"/>
                <a:ea typeface="MS Mincho" panose="02020609040205080304" pitchFamily="49" charset="-128"/>
              </a:rPr>
              <a:t> </a:t>
            </a:r>
            <a:endParaRPr lang="en-US" sz="1800" dirty="0">
              <a:latin typeface="Arial Rounded MT Bold" panose="020F0704030504030204" pitchFamily="34" charset="0"/>
              <a:ea typeface="Times New Roman" panose="02020603050405020304" pitchFamily="18" charset="0"/>
            </a:endParaRPr>
          </a:p>
          <a:p>
            <a:pPr marL="347663" marR="0" indent="-347663">
              <a:spcBef>
                <a:spcPts val="0"/>
              </a:spcBef>
              <a:spcAft>
                <a:spcPts val="0"/>
              </a:spcAft>
            </a:pPr>
            <a:r>
              <a:rPr lang="en-US" sz="3600" dirty="0">
                <a:latin typeface="Arial Rounded MT Bold" panose="020F0704030504030204" pitchFamily="34" charset="0"/>
                <a:ea typeface="MS Mincho" panose="02020609040205080304" pitchFamily="49" charset="-128"/>
              </a:rPr>
              <a:t>2	Speak out, O saints of God!</a:t>
            </a:r>
            <a:endParaRPr lang="en-US" sz="3600" dirty="0">
              <a:latin typeface="Arial Rounded MT Bold" panose="020F0704030504030204" pitchFamily="34" charset="0"/>
              <a:ea typeface="Times New Roman" panose="02020603050405020304" pitchFamily="18" charset="0"/>
            </a:endParaRPr>
          </a:p>
          <a:p>
            <a:pPr marL="347663" marR="0" indent="-347663">
              <a:spcBef>
                <a:spcPts val="0"/>
              </a:spcBef>
              <a:spcAft>
                <a:spcPts val="0"/>
              </a:spcAft>
            </a:pPr>
            <a:r>
              <a:rPr lang="en-US" sz="3600" dirty="0">
                <a:latin typeface="Arial Rounded MT Bold" panose="020F0704030504030204" pitchFamily="34" charset="0"/>
                <a:ea typeface="MS Mincho" panose="02020609040205080304" pitchFamily="49" charset="-128"/>
              </a:rPr>
              <a:t>	Despair engulfs earth’s frame;</a:t>
            </a:r>
            <a:endParaRPr lang="en-US" sz="3600" dirty="0">
              <a:latin typeface="Arial Rounded MT Bold" panose="020F0704030504030204" pitchFamily="34" charset="0"/>
              <a:ea typeface="Times New Roman" panose="02020603050405020304" pitchFamily="18" charset="0"/>
            </a:endParaRPr>
          </a:p>
          <a:p>
            <a:pPr marL="347663" marR="0" indent="-347663">
              <a:spcBef>
                <a:spcPts val="0"/>
              </a:spcBef>
              <a:spcAft>
                <a:spcPts val="0"/>
              </a:spcAft>
            </a:pPr>
            <a:r>
              <a:rPr lang="en-US" sz="3600" dirty="0">
                <a:latin typeface="Arial Rounded MT Bold" panose="020F0704030504030204" pitchFamily="34" charset="0"/>
                <a:ea typeface="MS Mincho" panose="02020609040205080304" pitchFamily="49" charset="-128"/>
              </a:rPr>
              <a:t>	as heirs of God’s baptismal grace,</a:t>
            </a:r>
            <a:endParaRPr lang="en-US" sz="3600" dirty="0">
              <a:latin typeface="Arial Rounded MT Bold" panose="020F0704030504030204" pitchFamily="34" charset="0"/>
              <a:ea typeface="Times New Roman" panose="02020603050405020304" pitchFamily="18" charset="0"/>
            </a:endParaRPr>
          </a:p>
          <a:p>
            <a:pPr marL="347663" marR="0" indent="-347663">
              <a:spcBef>
                <a:spcPts val="0"/>
              </a:spcBef>
              <a:spcAft>
                <a:spcPts val="0"/>
              </a:spcAft>
            </a:pPr>
            <a:r>
              <a:rPr lang="en-US" sz="3600" dirty="0">
                <a:latin typeface="Arial Rounded MT Bold" panose="020F0704030504030204" pitchFamily="34" charset="0"/>
                <a:ea typeface="MS Mincho" panose="02020609040205080304" pitchFamily="49" charset="-128"/>
              </a:rPr>
              <a:t>	his word of hope proclaim.</a:t>
            </a:r>
            <a:endParaRPr lang="en-US" sz="3600" dirty="0">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059679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F40C59-3ED6-43ED-9765-58CB310E2C28}"/>
              </a:ext>
            </a:extLst>
          </p:cNvPr>
          <p:cNvSpPr/>
          <p:nvPr/>
        </p:nvSpPr>
        <p:spPr>
          <a:xfrm>
            <a:off x="0" y="243513"/>
            <a:ext cx="9144000" cy="707886"/>
          </a:xfrm>
          <a:prstGeom prst="rect">
            <a:avLst/>
          </a:prstGeom>
        </p:spPr>
        <p:txBody>
          <a:bodyPr wrap="square">
            <a:spAutoFit/>
          </a:bodyPr>
          <a:lstStyle/>
          <a:p>
            <a:pPr marL="571500" indent="-571500">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Confession and Forgiveness</a:t>
            </a:r>
            <a:endParaRPr lang="en-US" sz="4000" dirty="0">
              <a:latin typeface="Arial Rounded MT Bold" panose="020F0704030504030204" pitchFamily="34" charset="0"/>
            </a:endParaRPr>
          </a:p>
        </p:txBody>
      </p:sp>
      <p:sp>
        <p:nvSpPr>
          <p:cNvPr id="4" name="Rectangle 3">
            <a:extLst>
              <a:ext uri="{FF2B5EF4-FFF2-40B4-BE49-F238E27FC236}">
                <a16:creationId xmlns:a16="http://schemas.microsoft.com/office/drawing/2014/main" id="{C423FF6B-6C1C-4A64-911F-599E991C456C}"/>
              </a:ext>
            </a:extLst>
          </p:cNvPr>
          <p:cNvSpPr/>
          <p:nvPr/>
        </p:nvSpPr>
        <p:spPr>
          <a:xfrm>
            <a:off x="366231" y="1485854"/>
            <a:ext cx="8411537" cy="4643515"/>
          </a:xfrm>
          <a:prstGeom prst="rect">
            <a:avLst/>
          </a:prstGeom>
        </p:spPr>
        <p:txBody>
          <a:bodyPr wrap="square">
            <a:spAutoFit/>
          </a:bodyPr>
          <a:lstStyle/>
          <a:p>
            <a:pPr marL="682625" marR="0" indent="-682625">
              <a:lnSpc>
                <a:spcPct val="119000"/>
              </a:lnSpc>
              <a:spcBef>
                <a:spcPts val="0"/>
              </a:spcBef>
              <a:spcAft>
                <a:spcPts val="0"/>
              </a:spcAft>
              <a:tabLst>
                <a:tab pos="1030288" algn="l"/>
              </a:tabLst>
            </a:pPr>
            <a:r>
              <a:rPr lang="en-US" sz="3600" b="1" dirty="0">
                <a:latin typeface="Arial Rounded MT Bold" panose="020F0704030504030204" pitchFamily="34" charset="0"/>
                <a:ea typeface="Garamond,Times New Roman"/>
                <a:cs typeface="Garamond,Times New Roman"/>
              </a:rPr>
              <a:t>C:	We have sinned against you and our neighbors. We have taken what is not ours, and justified our actions. We have turned away from your wisdom. We have not done justice, loved kindness, nor walked humbly with you. </a:t>
            </a:r>
            <a:endParaRPr lang="en-US" sz="3200" dirty="0">
              <a:latin typeface="Arial Rounded MT Bold" panose="020F0704030504030204" pitchFamily="34" charset="0"/>
              <a:ea typeface="Garamond,Times New Roman"/>
              <a:cs typeface="Garamond,Times New Roman"/>
            </a:endParaRPr>
          </a:p>
        </p:txBody>
      </p:sp>
    </p:spTree>
    <p:extLst>
      <p:ext uri="{BB962C8B-B14F-4D97-AF65-F5344CB8AC3E}">
        <p14:creationId xmlns:p14="http://schemas.microsoft.com/office/powerpoint/2010/main" val="38688237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 y="61082"/>
            <a:ext cx="9144000" cy="592406"/>
          </a:xfrm>
          <a:prstGeom prst="rect">
            <a:avLst/>
          </a:prstGeom>
        </p:spPr>
        <p:txBody>
          <a:bodyPr wrap="square">
            <a:spAutoFit/>
          </a:bodyPr>
          <a:lstStyle/>
          <a:p>
            <a:pPr marR="0" lvl="0">
              <a:lnSpc>
                <a:spcPct val="107000"/>
              </a:lnSpc>
              <a:spcBef>
                <a:spcPts val="0"/>
              </a:spcBef>
              <a:spcAft>
                <a:spcPts val="600"/>
              </a:spcAft>
              <a:buFont typeface="Symbol" panose="05050102010706020507" pitchFamily="18" charset="2"/>
              <a:buChar char=""/>
            </a:pPr>
            <a:r>
              <a:rPr lang="en-US" sz="3300" b="1" dirty="0">
                <a:solidFill>
                  <a:srgbClr val="000000"/>
                </a:solidFill>
                <a:latin typeface="Arial Rounded MT Bold" panose="020F0704030504030204" pitchFamily="34" charset="0"/>
                <a:ea typeface="Calibri" panose="020F0502020204030204" pitchFamily="34" charset="0"/>
              </a:rPr>
              <a:t>Rise Up O Saints of God   LBW 383</a:t>
            </a:r>
            <a:endParaRPr lang="en-US" sz="3600" b="1" dirty="0">
              <a:solidFill>
                <a:srgbClr val="000000"/>
              </a:solidFill>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6CBD4495-BA72-4317-9BE9-C0DE44F8FC44}"/>
              </a:ext>
            </a:extLst>
          </p:cNvPr>
          <p:cNvSpPr/>
          <p:nvPr/>
        </p:nvSpPr>
        <p:spPr>
          <a:xfrm>
            <a:off x="1" y="1005840"/>
            <a:ext cx="9144000" cy="5078313"/>
          </a:xfrm>
          <a:prstGeom prst="rect">
            <a:avLst/>
          </a:prstGeom>
        </p:spPr>
        <p:txBody>
          <a:bodyPr wrap="square">
            <a:spAutoFit/>
          </a:bodyPr>
          <a:lstStyle/>
          <a:p>
            <a:pPr marL="347663" marR="0" indent="-347663">
              <a:spcBef>
                <a:spcPts val="0"/>
              </a:spcBef>
              <a:spcAft>
                <a:spcPts val="0"/>
              </a:spcAft>
            </a:pPr>
            <a:r>
              <a:rPr lang="en-US" sz="3600" dirty="0">
                <a:latin typeface="Arial Rounded MT Bold" panose="020F0704030504030204" pitchFamily="34" charset="0"/>
                <a:ea typeface="MS Mincho" panose="02020609040205080304" pitchFamily="49" charset="-128"/>
              </a:rPr>
              <a:t>3	Rise up, O saints of God!</a:t>
            </a:r>
            <a:endParaRPr lang="en-US" sz="3600" dirty="0">
              <a:latin typeface="Arial Rounded MT Bold" panose="020F0704030504030204" pitchFamily="34" charset="0"/>
              <a:ea typeface="Times New Roman" panose="02020603050405020304" pitchFamily="18" charset="0"/>
            </a:endParaRPr>
          </a:p>
          <a:p>
            <a:pPr marL="347663" marR="0" indent="-347663">
              <a:spcBef>
                <a:spcPts val="0"/>
              </a:spcBef>
              <a:spcAft>
                <a:spcPts val="0"/>
              </a:spcAft>
            </a:pPr>
            <a:r>
              <a:rPr lang="en-US" sz="3600" dirty="0">
                <a:latin typeface="Arial Rounded MT Bold" panose="020F0704030504030204" pitchFamily="34" charset="0"/>
                <a:ea typeface="MS Mincho" panose="02020609040205080304" pitchFamily="49" charset="-128"/>
              </a:rPr>
              <a:t>	His kingdom’s task embrace;</a:t>
            </a:r>
            <a:endParaRPr lang="en-US" sz="3600" dirty="0">
              <a:latin typeface="Arial Rounded MT Bold" panose="020F0704030504030204" pitchFamily="34" charset="0"/>
              <a:ea typeface="Times New Roman" panose="02020603050405020304" pitchFamily="18" charset="0"/>
            </a:endParaRPr>
          </a:p>
          <a:p>
            <a:pPr marL="347663" marR="0" indent="-347663">
              <a:spcBef>
                <a:spcPts val="0"/>
              </a:spcBef>
              <a:spcAft>
                <a:spcPts val="0"/>
              </a:spcAft>
            </a:pPr>
            <a:r>
              <a:rPr lang="en-US" sz="3600" dirty="0">
                <a:latin typeface="Arial Rounded MT Bold" panose="020F0704030504030204" pitchFamily="34" charset="0"/>
                <a:ea typeface="MS Mincho" panose="02020609040205080304" pitchFamily="49" charset="-128"/>
              </a:rPr>
              <a:t>	redress sin’s cruel consequence;</a:t>
            </a:r>
            <a:endParaRPr lang="en-US" sz="3600" dirty="0">
              <a:latin typeface="Arial Rounded MT Bold" panose="020F0704030504030204" pitchFamily="34" charset="0"/>
              <a:ea typeface="Times New Roman" panose="02020603050405020304" pitchFamily="18" charset="0"/>
            </a:endParaRPr>
          </a:p>
          <a:p>
            <a:pPr marL="347663" marR="0" indent="-347663">
              <a:spcBef>
                <a:spcPts val="0"/>
              </a:spcBef>
              <a:spcAft>
                <a:spcPts val="0"/>
              </a:spcAft>
            </a:pPr>
            <a:r>
              <a:rPr lang="en-US" sz="3600" dirty="0">
                <a:latin typeface="Arial Rounded MT Bold" panose="020F0704030504030204" pitchFamily="34" charset="0"/>
                <a:ea typeface="MS Mincho" panose="02020609040205080304" pitchFamily="49" charset="-128"/>
              </a:rPr>
              <a:t>	give justice larger place.</a:t>
            </a:r>
            <a:endParaRPr lang="en-US" sz="3600" dirty="0">
              <a:latin typeface="Arial Rounded MT Bold" panose="020F0704030504030204" pitchFamily="34" charset="0"/>
              <a:ea typeface="Times New Roman" panose="02020603050405020304" pitchFamily="18" charset="0"/>
            </a:endParaRPr>
          </a:p>
          <a:p>
            <a:pPr marL="347663" marR="0" indent="-347663">
              <a:spcBef>
                <a:spcPts val="0"/>
              </a:spcBef>
              <a:spcAft>
                <a:spcPts val="0"/>
              </a:spcAft>
            </a:pPr>
            <a:r>
              <a:rPr lang="en-US" sz="3600" dirty="0">
                <a:latin typeface="Arial Rounded MT Bold" panose="020F0704030504030204" pitchFamily="34" charset="0"/>
                <a:ea typeface="MS Mincho" panose="02020609040205080304" pitchFamily="49" charset="-128"/>
              </a:rPr>
              <a:t> </a:t>
            </a:r>
            <a:endParaRPr lang="en-US" sz="3600" dirty="0">
              <a:latin typeface="Arial Rounded MT Bold" panose="020F0704030504030204" pitchFamily="34" charset="0"/>
              <a:ea typeface="Times New Roman" panose="02020603050405020304" pitchFamily="18" charset="0"/>
            </a:endParaRPr>
          </a:p>
          <a:p>
            <a:pPr marL="347663" marR="0" indent="-347663">
              <a:spcBef>
                <a:spcPts val="0"/>
              </a:spcBef>
              <a:spcAft>
                <a:spcPts val="0"/>
              </a:spcAft>
            </a:pPr>
            <a:r>
              <a:rPr lang="en-US" sz="3600" dirty="0">
                <a:latin typeface="Arial Rounded MT Bold" panose="020F0704030504030204" pitchFamily="34" charset="0"/>
                <a:ea typeface="MS Mincho" panose="02020609040205080304" pitchFamily="49" charset="-128"/>
              </a:rPr>
              <a:t>4	Give heed, O saints of God!</a:t>
            </a:r>
            <a:endParaRPr lang="en-US" sz="3600" dirty="0">
              <a:latin typeface="Arial Rounded MT Bold" panose="020F0704030504030204" pitchFamily="34" charset="0"/>
              <a:ea typeface="Times New Roman" panose="02020603050405020304" pitchFamily="18" charset="0"/>
            </a:endParaRPr>
          </a:p>
          <a:p>
            <a:pPr marL="347663" marR="0" indent="-347663">
              <a:spcBef>
                <a:spcPts val="0"/>
              </a:spcBef>
              <a:spcAft>
                <a:spcPts val="0"/>
              </a:spcAft>
            </a:pPr>
            <a:r>
              <a:rPr lang="en-US" sz="3600" dirty="0">
                <a:latin typeface="Arial Rounded MT Bold" panose="020F0704030504030204" pitchFamily="34" charset="0"/>
                <a:ea typeface="MS Mincho" panose="02020609040205080304" pitchFamily="49" charset="-128"/>
              </a:rPr>
              <a:t>	Creation cries in pain;</a:t>
            </a:r>
            <a:endParaRPr lang="en-US" sz="3600" dirty="0">
              <a:latin typeface="Arial Rounded MT Bold" panose="020F0704030504030204" pitchFamily="34" charset="0"/>
              <a:ea typeface="Times New Roman" panose="02020603050405020304" pitchFamily="18" charset="0"/>
            </a:endParaRPr>
          </a:p>
          <a:p>
            <a:pPr marL="347663" marR="0" indent="-347663">
              <a:spcBef>
                <a:spcPts val="0"/>
              </a:spcBef>
              <a:spcAft>
                <a:spcPts val="0"/>
              </a:spcAft>
            </a:pPr>
            <a:r>
              <a:rPr lang="en-US" sz="3600" dirty="0">
                <a:latin typeface="Arial Rounded MT Bold" panose="020F0704030504030204" pitchFamily="34" charset="0"/>
                <a:ea typeface="MS Mincho" panose="02020609040205080304" pitchFamily="49" charset="-128"/>
              </a:rPr>
              <a:t>	stretch forth your hand of healing now,</a:t>
            </a:r>
            <a:endParaRPr lang="en-US" sz="3600" dirty="0">
              <a:latin typeface="Arial Rounded MT Bold" panose="020F0704030504030204" pitchFamily="34" charset="0"/>
              <a:ea typeface="Times New Roman" panose="02020603050405020304" pitchFamily="18" charset="0"/>
            </a:endParaRPr>
          </a:p>
          <a:p>
            <a:pPr marL="347663" marR="0" indent="-347663">
              <a:spcBef>
                <a:spcPts val="0"/>
              </a:spcBef>
              <a:spcAft>
                <a:spcPts val="0"/>
              </a:spcAft>
            </a:pPr>
            <a:r>
              <a:rPr lang="en-US" sz="3600" dirty="0">
                <a:latin typeface="Arial Rounded MT Bold" panose="020F0704030504030204" pitchFamily="34" charset="0"/>
                <a:ea typeface="MS Mincho" panose="02020609040205080304" pitchFamily="49" charset="-128"/>
              </a:rPr>
              <a:t>	with love the weak sustain.</a:t>
            </a:r>
            <a:endParaRPr lang="en-US" sz="3600" dirty="0">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2033776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DISMISSAL</a:t>
            </a:r>
          </a:p>
        </p:txBody>
      </p:sp>
      <p:sp>
        <p:nvSpPr>
          <p:cNvPr id="3" name="Rectangle 2">
            <a:extLst>
              <a:ext uri="{FF2B5EF4-FFF2-40B4-BE49-F238E27FC236}">
                <a16:creationId xmlns:a16="http://schemas.microsoft.com/office/drawing/2014/main" id="{4656AD64-08BE-4A76-BEAA-C4225975EA96}"/>
              </a:ext>
            </a:extLst>
          </p:cNvPr>
          <p:cNvSpPr/>
          <p:nvPr/>
        </p:nvSpPr>
        <p:spPr>
          <a:xfrm>
            <a:off x="308223" y="897535"/>
            <a:ext cx="8507003" cy="2331792"/>
          </a:xfrm>
          <a:prstGeom prst="rect">
            <a:avLst/>
          </a:prstGeom>
        </p:spPr>
        <p:txBody>
          <a:bodyPr wrap="square">
            <a:spAutoFit/>
          </a:bodyPr>
          <a:lstStyle/>
          <a:p>
            <a:pPr marL="347345" marR="0" indent="-34734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Depart in Christ’s Love.</a:t>
            </a:r>
          </a:p>
          <a:p>
            <a:pPr marL="347345" marR="0" indent="-347345">
              <a:lnSpc>
                <a:spcPct val="107000"/>
              </a:lnSpc>
              <a:spcBef>
                <a:spcPts val="0"/>
              </a:spcBef>
              <a:spcAft>
                <a:spcPts val="0"/>
              </a:spcAft>
            </a:pPr>
            <a:endParaRPr lang="en-US" sz="3200" dirty="0">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C:	Seeking, welcoming, and serving all.  Amen!</a:t>
            </a:r>
            <a:endParaRPr lang="en-US" sz="3600" dirty="0">
              <a:latin typeface="Arial Rounded MT Bold" panose="020F07040305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46F60FD9-17A8-452B-8D8B-B10B7821F0B3}"/>
              </a:ext>
            </a:extLst>
          </p:cNvPr>
          <p:cNvSpPr/>
          <p:nvPr/>
        </p:nvSpPr>
        <p:spPr>
          <a:xfrm>
            <a:off x="234591" y="3431510"/>
            <a:ext cx="8507003" cy="1977401"/>
          </a:xfrm>
          <a:prstGeom prst="rect">
            <a:avLst/>
          </a:prstGeom>
        </p:spPr>
        <p:txBody>
          <a:bodyPr wrap="square">
            <a:spAutoFit/>
          </a:bodyPr>
          <a:lstStyle/>
          <a:p>
            <a:pPr marR="0" algn="ctr">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POSTLUDE</a:t>
            </a:r>
            <a:r>
              <a:rPr lang="en-US" sz="3600" dirty="0">
                <a:solidFill>
                  <a:srgbClr val="000000"/>
                </a:solidFill>
                <a:latin typeface="Arial Rounded MT Bold" panose="020F0704030504030204" pitchFamily="34" charset="0"/>
                <a:ea typeface="Calibri" panose="020F0502020204030204" pitchFamily="34" charset="0"/>
              </a:rPr>
              <a:t>  </a:t>
            </a:r>
          </a:p>
          <a:p>
            <a:pPr marR="0" algn="ctr">
              <a:lnSpc>
                <a:spcPct val="107000"/>
              </a:lnSpc>
              <a:spcBef>
                <a:spcPts val="0"/>
              </a:spcBef>
              <a:spcAft>
                <a:spcPts val="600"/>
              </a:spcAft>
            </a:pPr>
            <a:r>
              <a:rPr lang="en-US" sz="3600" i="1" dirty="0">
                <a:solidFill>
                  <a:srgbClr val="000000"/>
                </a:solidFill>
                <a:latin typeface="Arial Rounded MT Bold" panose="020F0704030504030204" pitchFamily="34" charset="0"/>
                <a:ea typeface="Calibri" panose="020F0502020204030204" pitchFamily="34" charset="0"/>
              </a:rPr>
              <a:t>By   </a:t>
            </a:r>
          </a:p>
          <a:p>
            <a:pPr marR="0" algn="ctr">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Roxanne Groff</a:t>
            </a:r>
            <a:endParaRPr lang="en-US" sz="3600" dirty="0">
              <a:effectLst/>
              <a:latin typeface="Arial Rounded MT Bold" panose="020F070403050403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2D4ACDA8-94AD-4D04-BF6C-7275918BB62C}"/>
              </a:ext>
            </a:extLst>
          </p:cNvPr>
          <p:cNvSpPr/>
          <p:nvPr/>
        </p:nvSpPr>
        <p:spPr>
          <a:xfrm>
            <a:off x="159249" y="5609991"/>
            <a:ext cx="8676527" cy="1169551"/>
          </a:xfrm>
          <a:prstGeom prst="rect">
            <a:avLst/>
          </a:prstGeom>
        </p:spPr>
        <p:txBody>
          <a:bodyPr wrap="square">
            <a:spAutoFit/>
          </a:bodyPr>
          <a:lstStyle/>
          <a:p>
            <a:pPr marL="0" marR="0">
              <a:spcBef>
                <a:spcPts val="0"/>
              </a:spcBef>
              <a:spcAft>
                <a:spcPts val="0"/>
              </a:spcAft>
            </a:pPr>
            <a:r>
              <a:rPr lang="en-US" sz="1400" dirty="0">
                <a:latin typeface="Times New Roman" panose="02020603050405020304" pitchFamily="18" charset="0"/>
                <a:ea typeface="Times New Roman" panose="02020603050405020304" pitchFamily="18" charset="0"/>
              </a:rPr>
              <a:t>Copyright © 2022 Augsburg Fortress. All rights reserved. Reprinted by permission under Augsburg Fortress Liturgies Annual License #SAS023830.  New Revised Standard Version Bible, Copyright © 1989, Division of Christian Education of the National Council of the Churches of Christ in the United States of America. Used by permission. All rights reserved.  Revised Common Lectionary, Copyright © 1992 Consultation on Common Texts, admin Augsburg Fortress. Used by permission.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38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F40C59-3ED6-43ED-9765-58CB310E2C28}"/>
              </a:ext>
            </a:extLst>
          </p:cNvPr>
          <p:cNvSpPr/>
          <p:nvPr/>
        </p:nvSpPr>
        <p:spPr>
          <a:xfrm>
            <a:off x="0" y="243513"/>
            <a:ext cx="9144000" cy="707886"/>
          </a:xfrm>
          <a:prstGeom prst="rect">
            <a:avLst/>
          </a:prstGeom>
        </p:spPr>
        <p:txBody>
          <a:bodyPr wrap="square">
            <a:spAutoFit/>
          </a:bodyPr>
          <a:lstStyle/>
          <a:p>
            <a:pPr marL="571500" indent="-571500">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Confession and Forgiveness</a:t>
            </a:r>
            <a:endParaRPr lang="en-US" sz="4000" dirty="0">
              <a:latin typeface="Arial Rounded MT Bold" panose="020F0704030504030204" pitchFamily="34" charset="0"/>
            </a:endParaRPr>
          </a:p>
        </p:txBody>
      </p:sp>
      <p:sp>
        <p:nvSpPr>
          <p:cNvPr id="4" name="Rectangle 3">
            <a:extLst>
              <a:ext uri="{FF2B5EF4-FFF2-40B4-BE49-F238E27FC236}">
                <a16:creationId xmlns:a16="http://schemas.microsoft.com/office/drawing/2014/main" id="{C423FF6B-6C1C-4A64-911F-599E991C456C}"/>
              </a:ext>
            </a:extLst>
          </p:cNvPr>
          <p:cNvSpPr/>
          <p:nvPr/>
        </p:nvSpPr>
        <p:spPr>
          <a:xfrm>
            <a:off x="682029" y="1815792"/>
            <a:ext cx="7779941" cy="2665666"/>
          </a:xfrm>
          <a:prstGeom prst="rect">
            <a:avLst/>
          </a:prstGeom>
        </p:spPr>
        <p:txBody>
          <a:bodyPr wrap="square">
            <a:spAutoFit/>
          </a:bodyPr>
          <a:lstStyle/>
          <a:p>
            <a:pPr marL="682625" marR="0" indent="-682625">
              <a:lnSpc>
                <a:spcPct val="119000"/>
              </a:lnSpc>
              <a:spcBef>
                <a:spcPts val="0"/>
              </a:spcBef>
              <a:spcAft>
                <a:spcPts val="0"/>
              </a:spcAft>
              <a:tabLst>
                <a:tab pos="1030288" algn="l"/>
              </a:tabLst>
            </a:pPr>
            <a:r>
              <a:rPr lang="en-US" sz="3600" b="1" dirty="0">
                <a:latin typeface="Arial Rounded MT Bold" panose="020F0704030504030204" pitchFamily="34" charset="0"/>
                <a:ea typeface="Garamond,Times New Roman"/>
                <a:cs typeface="Garamond,Times New Roman"/>
              </a:rPr>
              <a:t>C:	Forgive us for the harms we have caused through word and action, and restore us to the joy of following your will for us.</a:t>
            </a:r>
            <a:endParaRPr lang="en-US" sz="3200" dirty="0">
              <a:latin typeface="Arial Rounded MT Bold" panose="020F0704030504030204" pitchFamily="34" charset="0"/>
              <a:ea typeface="Garamond,Times New Roman"/>
              <a:cs typeface="Garamond,Times New Roman"/>
            </a:endParaRPr>
          </a:p>
        </p:txBody>
      </p:sp>
    </p:spTree>
    <p:extLst>
      <p:ext uri="{BB962C8B-B14F-4D97-AF65-F5344CB8AC3E}">
        <p14:creationId xmlns:p14="http://schemas.microsoft.com/office/powerpoint/2010/main" val="95714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F40C59-3ED6-43ED-9765-58CB310E2C28}"/>
              </a:ext>
            </a:extLst>
          </p:cNvPr>
          <p:cNvSpPr/>
          <p:nvPr/>
        </p:nvSpPr>
        <p:spPr>
          <a:xfrm>
            <a:off x="0" y="243513"/>
            <a:ext cx="9144000" cy="707886"/>
          </a:xfrm>
          <a:prstGeom prst="rect">
            <a:avLst/>
          </a:prstGeom>
        </p:spPr>
        <p:txBody>
          <a:bodyPr wrap="square">
            <a:spAutoFit/>
          </a:bodyPr>
          <a:lstStyle/>
          <a:p>
            <a:pPr marL="571500" indent="-571500">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Confession and Forgiveness</a:t>
            </a:r>
            <a:endParaRPr lang="en-US" sz="4000" dirty="0">
              <a:latin typeface="Arial Rounded MT Bold" panose="020F0704030504030204" pitchFamily="34" charset="0"/>
            </a:endParaRPr>
          </a:p>
        </p:txBody>
      </p:sp>
      <p:sp>
        <p:nvSpPr>
          <p:cNvPr id="4" name="Rectangle 3">
            <a:extLst>
              <a:ext uri="{FF2B5EF4-FFF2-40B4-BE49-F238E27FC236}">
                <a16:creationId xmlns:a16="http://schemas.microsoft.com/office/drawing/2014/main" id="{C423FF6B-6C1C-4A64-911F-599E991C456C}"/>
              </a:ext>
            </a:extLst>
          </p:cNvPr>
          <p:cNvSpPr/>
          <p:nvPr/>
        </p:nvSpPr>
        <p:spPr>
          <a:xfrm>
            <a:off x="606392" y="1240410"/>
            <a:ext cx="7931216" cy="4723601"/>
          </a:xfrm>
          <a:prstGeom prst="rect">
            <a:avLst/>
          </a:prstGeom>
        </p:spPr>
        <p:txBody>
          <a:bodyPr wrap="square">
            <a:spAutoFit/>
          </a:bodyPr>
          <a:lstStyle/>
          <a:p>
            <a:pPr marL="682625" marR="0" indent="-682625">
              <a:lnSpc>
                <a:spcPct val="119000"/>
              </a:lnSpc>
              <a:spcBef>
                <a:spcPts val="0"/>
              </a:spcBef>
              <a:spcAft>
                <a:spcPts val="0"/>
              </a:spcAft>
              <a:tabLst>
                <a:tab pos="1030288" algn="l"/>
              </a:tabLst>
            </a:pPr>
            <a:r>
              <a:rPr lang="en-US" sz="3200" dirty="0">
                <a:latin typeface="Arial Rounded MT Bold" panose="020F0704030504030204" pitchFamily="34" charset="0"/>
                <a:ea typeface="Garamond,Times New Roman"/>
                <a:cs typeface="Garamond,Times New Roman"/>
              </a:rPr>
              <a:t>P:	God knows our every weakness and yet loves us without ceasing. Rejoice and be glad, for the God of grace and mercy forgives you all your sins, for the sake of our savior Jesus Christ.</a:t>
            </a:r>
          </a:p>
          <a:p>
            <a:pPr marL="682625" marR="0" indent="-682625">
              <a:lnSpc>
                <a:spcPct val="119000"/>
              </a:lnSpc>
              <a:spcBef>
                <a:spcPts val="0"/>
              </a:spcBef>
              <a:spcAft>
                <a:spcPts val="0"/>
              </a:spcAft>
              <a:tabLst>
                <a:tab pos="1030288" algn="l"/>
              </a:tabLst>
            </a:pPr>
            <a:endParaRPr lang="en-US" sz="3200" dirty="0">
              <a:latin typeface="Arial Rounded MT Bold" panose="020F0704030504030204" pitchFamily="34" charset="0"/>
              <a:ea typeface="Garamond,Times New Roman"/>
              <a:cs typeface="Garamond,Times New Roman"/>
            </a:endParaRPr>
          </a:p>
          <a:p>
            <a:pPr marL="682625" marR="0" indent="-682625">
              <a:lnSpc>
                <a:spcPct val="119000"/>
              </a:lnSpc>
              <a:spcBef>
                <a:spcPts val="0"/>
              </a:spcBef>
              <a:spcAft>
                <a:spcPts val="0"/>
              </a:spcAft>
              <a:tabLst>
                <a:tab pos="1030288" algn="l"/>
              </a:tabLst>
            </a:pPr>
            <a:r>
              <a:rPr lang="en-US" sz="3200" dirty="0">
                <a:latin typeface="Arial Rounded MT Bold" panose="020F0704030504030204" pitchFamily="34" charset="0"/>
                <a:ea typeface="Garamond,Times New Roman"/>
                <a:cs typeface="Garamond,Times New Roman"/>
              </a:rPr>
              <a:t> </a:t>
            </a:r>
            <a:r>
              <a:rPr lang="en-US" sz="3200" b="1" dirty="0">
                <a:latin typeface="Arial Rounded MT Bold" panose="020F0704030504030204" pitchFamily="34" charset="0"/>
                <a:ea typeface="Garamond,Times New Roman"/>
                <a:cs typeface="Garamond,Times New Roman"/>
              </a:rPr>
              <a:t>C:  Amen.</a:t>
            </a:r>
            <a:endParaRPr lang="en-US" sz="3200" dirty="0">
              <a:latin typeface="Arial Rounded MT Bold" panose="020F0704030504030204" pitchFamily="34" charset="0"/>
              <a:ea typeface="Garamond,Times New Roman"/>
              <a:cs typeface="Garamond,Times New Roman"/>
            </a:endParaRPr>
          </a:p>
        </p:txBody>
      </p:sp>
    </p:spTree>
    <p:extLst>
      <p:ext uri="{BB962C8B-B14F-4D97-AF65-F5344CB8AC3E}">
        <p14:creationId xmlns:p14="http://schemas.microsoft.com/office/powerpoint/2010/main" val="3535378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90826" y="134116"/>
            <a:ext cx="6353174" cy="701731"/>
          </a:xfrm>
        </p:spPr>
        <p:txBody>
          <a:bodyPr>
            <a:spAutoFit/>
          </a:bodyPr>
          <a:lstStyle/>
          <a:p>
            <a:pPr algn="ctr"/>
            <a:r>
              <a:rPr lang="en-US" dirty="0"/>
              <a:t>Gathering Song</a:t>
            </a:r>
          </a:p>
        </p:txBody>
      </p:sp>
      <p:sp>
        <p:nvSpPr>
          <p:cNvPr id="7" name="Title 3"/>
          <p:cNvSpPr txBox="1">
            <a:spLocks/>
          </p:cNvSpPr>
          <p:nvPr/>
        </p:nvSpPr>
        <p:spPr bwMode="auto">
          <a:xfrm>
            <a:off x="3869620" y="1838181"/>
            <a:ext cx="5274379"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a:r>
              <a:rPr lang="en-US" dirty="0"/>
              <a:t>“For all the Saints”</a:t>
            </a:r>
          </a:p>
          <a:p>
            <a:pPr algn="ctr" defTabSz="914400"/>
            <a:endParaRPr lang="en-US" dirty="0"/>
          </a:p>
          <a:p>
            <a:pPr algn="ctr" defTabSz="914400"/>
            <a:r>
              <a:rPr lang="en-US" dirty="0"/>
              <a:t>LBW 174</a:t>
            </a:r>
          </a:p>
          <a:p>
            <a:pPr algn="ctr" defTabSz="914400"/>
            <a:r>
              <a:rPr lang="en-US" dirty="0"/>
              <a:t>Verses 1, 2, &amp; 4 only</a:t>
            </a:r>
          </a:p>
        </p:txBody>
      </p:sp>
      <p:pic>
        <p:nvPicPr>
          <p:cNvPr id="5" name="Picture 4" descr="A close up of a logo&#10;&#10;Description automatically generated">
            <a:extLst>
              <a:ext uri="{FF2B5EF4-FFF2-40B4-BE49-F238E27FC236}">
                <a16:creationId xmlns:a16="http://schemas.microsoft.com/office/drawing/2014/main" id="{DA963AB5-0D15-4530-821C-2E93038B30E5}"/>
              </a:ext>
            </a:extLst>
          </p:cNvPr>
          <p:cNvPicPr>
            <a:picLocks noChangeAspect="1"/>
          </p:cNvPicPr>
          <p:nvPr/>
        </p:nvPicPr>
        <p:blipFill>
          <a:blip r:embed="rId3"/>
          <a:stretch>
            <a:fillRect/>
          </a:stretch>
        </p:blipFill>
        <p:spPr>
          <a:xfrm>
            <a:off x="36951" y="835847"/>
            <a:ext cx="3832670" cy="4745736"/>
          </a:xfrm>
          <a:prstGeom prst="rect">
            <a:avLst/>
          </a:prstGeom>
        </p:spPr>
      </p:pic>
    </p:spTree>
    <p:extLst>
      <p:ext uri="{BB962C8B-B14F-4D97-AF65-F5344CB8AC3E}">
        <p14:creationId xmlns:p14="http://schemas.microsoft.com/office/powerpoint/2010/main" val="3165012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3600" b="1" dirty="0">
                <a:solidFill>
                  <a:srgbClr val="000000"/>
                </a:solidFill>
                <a:latin typeface="Arial Rounded MT Bold" panose="020F0704030504030204" pitchFamily="34" charset="0"/>
                <a:ea typeface="Times New Roman" panose="02020603050405020304" pitchFamily="18" charset="0"/>
              </a:rPr>
              <a:t>For All The Saints   LBW 174 (Vs 1, 2, 4)</a:t>
            </a:r>
            <a:endParaRPr lang="en-US" sz="3600" dirty="0">
              <a:effectLst/>
              <a:latin typeface="Arial Rounded MT Bold" panose="020F0704030504030204" pitchFamily="34" charset="0"/>
              <a:ea typeface="Calibri" panose="020F0502020204030204" pitchFamily="34" charset="0"/>
            </a:endParaRPr>
          </a:p>
        </p:txBody>
      </p:sp>
      <p:sp>
        <p:nvSpPr>
          <p:cNvPr id="2" name="Rectangle 1"/>
          <p:cNvSpPr/>
          <p:nvPr/>
        </p:nvSpPr>
        <p:spPr>
          <a:xfrm>
            <a:off x="507999" y="1623943"/>
            <a:ext cx="7997371" cy="646331"/>
          </a:xfrm>
          <a:prstGeom prst="rect">
            <a:avLst/>
          </a:prstGeom>
        </p:spPr>
        <p:txBody>
          <a:bodyPr wrap="square">
            <a:spAutoFit/>
          </a:bodyPr>
          <a:lstStyle/>
          <a:p>
            <a:endParaRPr lang="en-US" sz="3600" dirty="0">
              <a:latin typeface="Arial Rounded MT Bold" panose="020F0704030504030204" pitchFamily="34" charset="0"/>
            </a:endParaRPr>
          </a:p>
        </p:txBody>
      </p:sp>
      <p:sp>
        <p:nvSpPr>
          <p:cNvPr id="5" name="Rectangle 4">
            <a:extLst>
              <a:ext uri="{FF2B5EF4-FFF2-40B4-BE49-F238E27FC236}">
                <a16:creationId xmlns:a16="http://schemas.microsoft.com/office/drawing/2014/main" id="{97E58DC1-8BD1-4B8C-A9FB-31A900C959D4}"/>
              </a:ext>
            </a:extLst>
          </p:cNvPr>
          <p:cNvSpPr/>
          <p:nvPr/>
        </p:nvSpPr>
        <p:spPr>
          <a:xfrm>
            <a:off x="1088136" y="1207008"/>
            <a:ext cx="6967728" cy="3970318"/>
          </a:xfrm>
          <a:prstGeom prst="rect">
            <a:avLst/>
          </a:prstGeom>
        </p:spPr>
        <p:txBody>
          <a:bodyPr wrap="square">
            <a:spAutoFit/>
          </a:bodyPr>
          <a:lstStyle/>
          <a:p>
            <a:pPr marL="347663" marR="0" indent="-347663">
              <a:spcBef>
                <a:spcPts val="0"/>
              </a:spcBef>
              <a:spcAft>
                <a:spcPts val="0"/>
              </a:spcAft>
              <a:tabLst>
                <a:tab pos="8513763" algn="l"/>
              </a:tabLst>
            </a:pPr>
            <a:r>
              <a:rPr lang="en-US" sz="3600" dirty="0">
                <a:latin typeface="Arial Rounded MT Bold" panose="020F0704030504030204" pitchFamily="34" charset="0"/>
                <a:ea typeface="MS Mincho" panose="02020609040205080304" pitchFamily="49" charset="-128"/>
              </a:rPr>
              <a:t>1	For all the saints                                     who from their labors rest,</a:t>
            </a:r>
            <a:endParaRPr lang="en-US" sz="3600" dirty="0">
              <a:latin typeface="Arial Rounded MT Bold" panose="020F0704030504030204" pitchFamily="34" charset="0"/>
              <a:ea typeface="Times New Roman" panose="02020603050405020304" pitchFamily="18" charset="0"/>
            </a:endParaRPr>
          </a:p>
          <a:p>
            <a:pPr marL="347663" marR="0" indent="-347663">
              <a:spcBef>
                <a:spcPts val="0"/>
              </a:spcBef>
              <a:spcAft>
                <a:spcPts val="0"/>
              </a:spcAft>
              <a:tabLst>
                <a:tab pos="8513763" algn="l"/>
              </a:tabLst>
            </a:pPr>
            <a:r>
              <a:rPr lang="en-US" sz="3600" dirty="0">
                <a:latin typeface="Arial Rounded MT Bold" panose="020F0704030504030204" pitchFamily="34" charset="0"/>
                <a:ea typeface="MS Mincho" panose="02020609040205080304" pitchFamily="49" charset="-128"/>
              </a:rPr>
              <a:t>	all who by faith                                           before the world confessed,</a:t>
            </a:r>
            <a:endParaRPr lang="en-US" sz="3600" dirty="0">
              <a:latin typeface="Arial Rounded MT Bold" panose="020F0704030504030204" pitchFamily="34" charset="0"/>
              <a:ea typeface="Times New Roman" panose="02020603050405020304" pitchFamily="18" charset="0"/>
            </a:endParaRPr>
          </a:p>
          <a:p>
            <a:pPr marL="347663" marR="0" indent="-347663">
              <a:spcBef>
                <a:spcPts val="0"/>
              </a:spcBef>
              <a:spcAft>
                <a:spcPts val="0"/>
              </a:spcAft>
              <a:tabLst>
                <a:tab pos="8513763" algn="l"/>
              </a:tabLst>
            </a:pPr>
            <a:r>
              <a:rPr lang="en-US" sz="3600" dirty="0">
                <a:latin typeface="Arial Rounded MT Bold" panose="020F0704030504030204" pitchFamily="34" charset="0"/>
                <a:ea typeface="MS Mincho" panose="02020609040205080304" pitchFamily="49" charset="-128"/>
              </a:rPr>
              <a:t>	your name, O Jesus,                                                      be forever blest.</a:t>
            </a:r>
            <a:endParaRPr lang="en-US" sz="3600" dirty="0">
              <a:latin typeface="Arial Rounded MT Bold" panose="020F0704030504030204" pitchFamily="34" charset="0"/>
              <a:ea typeface="Times New Roman" panose="02020603050405020304" pitchFamily="18" charset="0"/>
            </a:endParaRPr>
          </a:p>
          <a:p>
            <a:pPr marL="347663" marR="0" indent="-347663">
              <a:spcBef>
                <a:spcPts val="0"/>
              </a:spcBef>
              <a:spcAft>
                <a:spcPts val="0"/>
              </a:spcAft>
              <a:tabLst>
                <a:tab pos="8513763" algn="l"/>
              </a:tabLst>
            </a:pPr>
            <a:r>
              <a:rPr lang="en-US" sz="3600" dirty="0">
                <a:latin typeface="Arial Rounded MT Bold" panose="020F0704030504030204" pitchFamily="34" charset="0"/>
                <a:ea typeface="MS Mincho" panose="02020609040205080304" pitchFamily="49" charset="-128"/>
              </a:rPr>
              <a:t>	Alleluia! Alleluia!</a:t>
            </a:r>
            <a:endParaRPr lang="en-US" sz="3600" dirty="0">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7737594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TotalTime>
  <Words>3332</Words>
  <Application>Microsoft Office PowerPoint</Application>
  <PresentationFormat>On-screen Show (4:3)</PresentationFormat>
  <Paragraphs>247</Paragraphs>
  <Slides>51</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Arial Rounded MT Bold</vt:lpstr>
      <vt:lpstr>Calibri</vt:lpstr>
      <vt:lpstr>Calibri Light</vt:lpstr>
      <vt:lpstr>Symbol</vt:lpstr>
      <vt:lpstr>Times New Roman</vt:lpstr>
      <vt:lpstr>Office Theme</vt:lpstr>
      <vt:lpstr>Trinity Evangelical Lutheran Church November 6, 2022</vt:lpstr>
      <vt:lpstr>PowerPoint Presentation</vt:lpstr>
      <vt:lpstr>Prelude by Roxanne Groff</vt:lpstr>
      <vt:lpstr>PowerPoint Presentation</vt:lpstr>
      <vt:lpstr>PowerPoint Presentation</vt:lpstr>
      <vt:lpstr>PowerPoint Presentation</vt:lpstr>
      <vt:lpstr>PowerPoint Presentation</vt:lpstr>
      <vt:lpstr>Gathering Song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During the reading of our departed Saints, at the tolling of the Bell, please respond,    “Here With US!” </vt:lpstr>
      <vt:lpstr>PowerPoint Presentation</vt:lpstr>
      <vt:lpstr>Offering Prayer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Announcements</vt:lpstr>
      <vt:lpstr>PowerPoint Presentation</vt:lpstr>
      <vt:lpstr>Sending Song</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 Musser</dc:creator>
  <cp:lastModifiedBy>Mel Musser</cp:lastModifiedBy>
  <cp:revision>14</cp:revision>
  <dcterms:created xsi:type="dcterms:W3CDTF">2019-11-02T23:37:54Z</dcterms:created>
  <dcterms:modified xsi:type="dcterms:W3CDTF">2022-11-06T12:39:59Z</dcterms:modified>
</cp:coreProperties>
</file>