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5" r:id="rId9"/>
    <p:sldId id="266" r:id="rId10"/>
    <p:sldId id="261"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929E14-F028-4394-AD61-02CB3F41D0AA}"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FB5CB1-C76E-465F-957C-AC203AA80CD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929E14-F028-4394-AD61-02CB3F41D0AA}"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FB5CB1-C76E-465F-957C-AC203AA80CD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929E14-F028-4394-AD61-02CB3F41D0AA}"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FB5CB1-C76E-465F-957C-AC203AA80CD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929E14-F028-4394-AD61-02CB3F41D0AA}"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FB5CB1-C76E-465F-957C-AC203AA80CD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929E14-F028-4394-AD61-02CB3F41D0AA}"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FB5CB1-C76E-465F-957C-AC203AA80CD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929E14-F028-4394-AD61-02CB3F41D0AA}"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FB5CB1-C76E-465F-957C-AC203AA80CD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929E14-F028-4394-AD61-02CB3F41D0AA}" type="datetimeFigureOut">
              <a:rPr lang="en-GB" smtClean="0"/>
              <a:t>03/05/2022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FB5CB1-C76E-465F-957C-AC203AA80CD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929E14-F028-4394-AD61-02CB3F41D0AA}" type="datetimeFigureOut">
              <a:rPr lang="en-GB" smtClean="0"/>
              <a:t>03/05/2022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FB5CB1-C76E-465F-957C-AC203AA80CD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29E14-F028-4394-AD61-02CB3F41D0AA}" type="datetimeFigureOut">
              <a:rPr lang="en-GB" smtClean="0"/>
              <a:t>03/05/2022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FB5CB1-C76E-465F-957C-AC203AA80CD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929E14-F028-4394-AD61-02CB3F41D0AA}"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FB5CB1-C76E-465F-957C-AC203AA80CD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929E14-F028-4394-AD61-02CB3F41D0AA}"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FB5CB1-C76E-465F-957C-AC203AA80CD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29E14-F028-4394-AD61-02CB3F41D0AA}" type="datetimeFigureOut">
              <a:rPr lang="en-GB" smtClean="0"/>
              <a:t>03/05/2022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B5CB1-C76E-465F-957C-AC203AA80CD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486400"/>
            <a:ext cx="8305800" cy="1066800"/>
          </a:xfrm>
        </p:spPr>
        <p:txBody>
          <a:bodyPr>
            <a:normAutofit/>
          </a:bodyPr>
          <a:lstStyle/>
          <a:p>
            <a:endParaRPr lang="en-US" sz="1800" b="1" dirty="0" smtClean="0">
              <a:solidFill>
                <a:schemeClr val="accent1">
                  <a:lumMod val="75000"/>
                </a:schemeClr>
              </a:solidFill>
            </a:endParaRPr>
          </a:p>
          <a:p>
            <a:endParaRPr lang="en-US" sz="1800" b="1" dirty="0">
              <a:solidFill>
                <a:schemeClr val="accent1">
                  <a:lumMod val="75000"/>
                </a:schemeClr>
              </a:solidFill>
            </a:endParaRPr>
          </a:p>
          <a:p>
            <a:r>
              <a:rPr lang="en-US" sz="1800" b="1" dirty="0" smtClean="0">
                <a:solidFill>
                  <a:schemeClr val="accent1">
                    <a:lumMod val="75000"/>
                  </a:schemeClr>
                </a:solidFill>
              </a:rPr>
              <a:t>Mr</a:t>
            </a:r>
            <a:r>
              <a:rPr lang="en-US" sz="1800" b="1" dirty="0">
                <a:solidFill>
                  <a:schemeClr val="accent1">
                    <a:lumMod val="75000"/>
                  </a:schemeClr>
                </a:solidFill>
              </a:rPr>
              <a:t>. Willie </a:t>
            </a:r>
            <a:r>
              <a:rPr lang="en-US" sz="1800" b="1" dirty="0" err="1">
                <a:solidFill>
                  <a:schemeClr val="accent1">
                    <a:lumMod val="75000"/>
                  </a:schemeClr>
                </a:solidFill>
              </a:rPr>
              <a:t>McLaurin</a:t>
            </a:r>
            <a:r>
              <a:rPr lang="en-US" sz="1800" b="1" dirty="0">
                <a:solidFill>
                  <a:schemeClr val="accent1">
                    <a:lumMod val="75000"/>
                  </a:schemeClr>
                </a:solidFill>
              </a:rPr>
              <a:t>, Interim Southern Baptist Convention President</a:t>
            </a:r>
            <a:endParaRPr lang="en-GB" sz="1800" dirty="0">
              <a:solidFill>
                <a:schemeClr val="accent1">
                  <a:lumMod val="75000"/>
                </a:schemeClr>
              </a:solidFill>
            </a:endParaRPr>
          </a:p>
          <a:p>
            <a:endParaRPr lang="en-GB" dirty="0"/>
          </a:p>
        </p:txBody>
      </p:sp>
      <p:pic>
        <p:nvPicPr>
          <p:cNvPr id="4" name="Picture 3"/>
          <p:cNvPicPr/>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38200" y="304800"/>
            <a:ext cx="7524750" cy="51054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0"/>
            <a:ext cx="8610600" cy="381000"/>
          </a:xfrm>
        </p:spPr>
        <p:txBody>
          <a:bodyPr>
            <a:normAutofit fontScale="90000"/>
          </a:bodyPr>
          <a:lstStyle/>
          <a:p>
            <a:r>
              <a:rPr lang="en-US" sz="1300" b="1" dirty="0" smtClean="0">
                <a:solidFill>
                  <a:srgbClr val="FF0000"/>
                </a:solidFill>
              </a:rPr>
              <a:t/>
            </a:r>
            <a:br>
              <a:rPr lang="en-US" sz="1300" b="1" dirty="0" smtClean="0">
                <a:solidFill>
                  <a:srgbClr val="FF0000"/>
                </a:solidFill>
              </a:rPr>
            </a:br>
            <a:r>
              <a:rPr lang="en-US" sz="1300" b="1" dirty="0">
                <a:solidFill>
                  <a:srgbClr val="FF0000"/>
                </a:solidFill>
              </a:rPr>
              <a:t/>
            </a:r>
            <a:br>
              <a:rPr lang="en-US" sz="1300" b="1" dirty="0">
                <a:solidFill>
                  <a:srgbClr val="FF0000"/>
                </a:solidFill>
              </a:rPr>
            </a:br>
            <a:r>
              <a:rPr lang="en-US" sz="1300" b="1" dirty="0" smtClean="0">
                <a:solidFill>
                  <a:srgbClr val="FF0000"/>
                </a:solidFill>
              </a:rPr>
              <a:t/>
            </a:r>
            <a:br>
              <a:rPr lang="en-US" sz="1300" b="1" dirty="0" smtClean="0">
                <a:solidFill>
                  <a:srgbClr val="FF0000"/>
                </a:solidFill>
              </a:rPr>
            </a:br>
            <a:r>
              <a:rPr lang="en-US" sz="1800" b="1" dirty="0" smtClean="0">
                <a:solidFill>
                  <a:srgbClr val="FF0000"/>
                </a:solidFill>
              </a:rPr>
              <a:t>SWC </a:t>
            </a:r>
            <a:r>
              <a:rPr lang="en-US" sz="1800" b="1" dirty="0">
                <a:solidFill>
                  <a:srgbClr val="FF0000"/>
                </a:solidFill>
              </a:rPr>
              <a:t>Transformation Place              Sisters Who Care                    Christian Women’s Job Corp</a:t>
            </a:r>
            <a:r>
              <a:rPr lang="en-GB" sz="1800" dirty="0">
                <a:solidFill>
                  <a:srgbClr val="FF0000"/>
                </a:solidFill>
              </a:rPr>
              <a:t/>
            </a:r>
            <a:br>
              <a:rPr lang="en-GB" sz="1800" dirty="0">
                <a:solidFill>
                  <a:srgbClr val="FF0000"/>
                </a:solidFill>
              </a:rPr>
            </a:br>
            <a:r>
              <a:rPr lang="en-US" sz="2000" b="1" dirty="0" smtClean="0">
                <a:solidFill>
                  <a:srgbClr val="0070C0"/>
                </a:solidFill>
              </a:rPr>
              <a:t>ALL </a:t>
            </a:r>
            <a:r>
              <a:rPr lang="en-US" sz="2000" b="1" dirty="0">
                <a:solidFill>
                  <a:srgbClr val="0070C0"/>
                </a:solidFill>
              </a:rPr>
              <a:t>MINISTRIES OF WMU</a:t>
            </a:r>
            <a:r>
              <a:rPr lang="en-GB" dirty="0">
                <a:solidFill>
                  <a:srgbClr val="FF0000"/>
                </a:solidFill>
              </a:rPr>
              <a:t/>
            </a:r>
            <a:br>
              <a:rPr lang="en-GB" dirty="0">
                <a:solidFill>
                  <a:srgbClr val="FF0000"/>
                </a:solidFill>
              </a:rPr>
            </a:br>
            <a:endParaRPr lang="en-GB" dirty="0">
              <a:solidFill>
                <a:srgbClr val="FF0000"/>
              </a:solidFill>
            </a:endParaRPr>
          </a:p>
        </p:txBody>
      </p:sp>
      <p:pic>
        <p:nvPicPr>
          <p:cNvPr id="4" name="Picture 3"/>
          <p:cNvPicPr/>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85800" y="1447800"/>
            <a:ext cx="2705100" cy="1600200"/>
          </a:xfrm>
          <a:prstGeom prst="rect">
            <a:avLst/>
          </a:prstGeom>
          <a:noFill/>
          <a:ln>
            <a:noFill/>
          </a:ln>
        </p:spPr>
      </p:pic>
      <p:sp>
        <p:nvSpPr>
          <p:cNvPr id="5" name="Rectangle 4"/>
          <p:cNvSpPr/>
          <p:nvPr/>
        </p:nvSpPr>
        <p:spPr>
          <a:xfrm>
            <a:off x="4018002" y="3244334"/>
            <a:ext cx="1849398" cy="369332"/>
          </a:xfrm>
          <a:prstGeom prst="rect">
            <a:avLst/>
          </a:prstGeom>
        </p:spPr>
        <p:txBody>
          <a:bodyPr wrap="square">
            <a:spAutoFit/>
          </a:bodyPr>
          <a:lstStyle/>
          <a:p>
            <a:r>
              <a:rPr lang="en-US" b="1" dirty="0"/>
              <a:t>	</a:t>
            </a:r>
            <a:endParaRPr lang="en-GB" dirty="0"/>
          </a:p>
        </p:txBody>
      </p:sp>
      <p:sp>
        <p:nvSpPr>
          <p:cNvPr id="6" name="Rectangle 5"/>
          <p:cNvSpPr/>
          <p:nvPr/>
        </p:nvSpPr>
        <p:spPr>
          <a:xfrm>
            <a:off x="4018002" y="3244334"/>
            <a:ext cx="3877985" cy="369332"/>
          </a:xfrm>
          <a:prstGeom prst="rect">
            <a:avLst/>
          </a:prstGeom>
        </p:spPr>
        <p:txBody>
          <a:bodyPr wrap="square">
            <a:spAutoFit/>
          </a:bodyPr>
          <a:lstStyle/>
          <a:p>
            <a:r>
              <a:rPr lang="en-US" b="1" dirty="0"/>
              <a:t>				</a:t>
            </a:r>
            <a:endParaRPr lang="en-GB" dirty="0"/>
          </a:p>
        </p:txBody>
      </p:sp>
      <p:pic>
        <p:nvPicPr>
          <p:cNvPr id="7" name="Picture 6"/>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324600" y="1295400"/>
            <a:ext cx="2019300" cy="1724025"/>
          </a:xfrm>
          <a:prstGeom prst="rect">
            <a:avLst/>
          </a:prstGeom>
          <a:noFill/>
          <a:ln>
            <a:noFill/>
          </a:ln>
        </p:spPr>
      </p:pic>
      <p:pic>
        <p:nvPicPr>
          <p:cNvPr id="8" name="Picture 7"/>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048000" y="838200"/>
            <a:ext cx="3505200" cy="3105150"/>
          </a:xfrm>
          <a:prstGeom prst="rect">
            <a:avLst/>
          </a:prstGeom>
          <a:noFill/>
          <a:ln>
            <a:noFill/>
          </a:ln>
        </p:spPr>
      </p:pic>
      <p:sp>
        <p:nvSpPr>
          <p:cNvPr id="11" name="Rectangle 10"/>
          <p:cNvSpPr/>
          <p:nvPr/>
        </p:nvSpPr>
        <p:spPr>
          <a:xfrm>
            <a:off x="381000" y="3124200"/>
            <a:ext cx="8534400" cy="1600438"/>
          </a:xfrm>
          <a:prstGeom prst="rect">
            <a:avLst/>
          </a:prstGeom>
        </p:spPr>
        <p:txBody>
          <a:bodyPr wrap="square">
            <a:spAutoFit/>
          </a:bodyPr>
          <a:lstStyle/>
          <a:p>
            <a:pPr>
              <a:buFont typeface="Wingdings" pitchFamily="2" charset="2"/>
              <a:buChar char="v"/>
            </a:pPr>
            <a:r>
              <a:rPr lang="en-US" sz="1600" b="1" dirty="0">
                <a:solidFill>
                  <a:srgbClr val="0070C0"/>
                </a:solidFill>
              </a:rPr>
              <a:t>Pray for the launch of the new CWJC Site – SISTERS WHO CARE (SWC) TRANSFORMATION PLACE</a:t>
            </a:r>
            <a:r>
              <a:rPr lang="en-GB" sz="1600" dirty="0">
                <a:solidFill>
                  <a:srgbClr val="0070C0"/>
                </a:solidFill>
              </a:rPr>
              <a:t/>
            </a:r>
            <a:br>
              <a:rPr lang="en-GB" sz="1600" dirty="0">
                <a:solidFill>
                  <a:srgbClr val="0070C0"/>
                </a:solidFill>
              </a:rPr>
            </a:br>
            <a:r>
              <a:rPr lang="en-GB" sz="1600" dirty="0" smtClean="0">
                <a:solidFill>
                  <a:srgbClr val="0070C0"/>
                </a:solidFill>
              </a:rPr>
              <a:t>    </a:t>
            </a:r>
            <a:r>
              <a:rPr lang="en-US" sz="1600" b="1" dirty="0" smtClean="0">
                <a:solidFill>
                  <a:srgbClr val="0070C0"/>
                </a:solidFill>
              </a:rPr>
              <a:t>(</a:t>
            </a:r>
            <a:r>
              <a:rPr lang="en-US" sz="1600" b="1" dirty="0">
                <a:solidFill>
                  <a:srgbClr val="0070C0"/>
                </a:solidFill>
              </a:rPr>
              <a:t>Disciple making, guidance, discernment, resources, leaders, participants, spiritual growth)</a:t>
            </a:r>
            <a:r>
              <a:rPr lang="en-US" b="1" dirty="0">
                <a:solidFill>
                  <a:srgbClr val="0070C0"/>
                </a:solidFill>
              </a:rPr>
              <a:t/>
            </a:r>
            <a:br>
              <a:rPr lang="en-US" b="1" dirty="0">
                <a:solidFill>
                  <a:srgbClr val="0070C0"/>
                </a:solidFill>
              </a:rPr>
            </a:br>
            <a:endParaRPr lang="en-GB" dirty="0" smtClean="0">
              <a:solidFill>
                <a:srgbClr val="0070C0"/>
              </a:solidFill>
            </a:endParaRPr>
          </a:p>
          <a:p>
            <a:pPr>
              <a:buFont typeface="Wingdings" pitchFamily="2" charset="2"/>
              <a:buChar char="v"/>
            </a:pPr>
            <a:r>
              <a:rPr lang="en-US" sz="1600" b="1" dirty="0" smtClean="0">
                <a:solidFill>
                  <a:srgbClr val="0070C0"/>
                </a:solidFill>
              </a:rPr>
              <a:t>Pray for Moving Forward (existing site) and all other CWJC sites in Tennessee and beyond</a:t>
            </a:r>
          </a:p>
          <a:p>
            <a:pPr>
              <a:buFont typeface="Wingdings" pitchFamily="2" charset="2"/>
              <a:buChar char="v"/>
            </a:pPr>
            <a:endParaRPr lang="en-GB" sz="1600" dirty="0" smtClean="0">
              <a:solidFill>
                <a:srgbClr val="0070C0"/>
              </a:solidFill>
            </a:endParaRPr>
          </a:p>
          <a:p>
            <a:pPr>
              <a:buFont typeface="Wingdings" pitchFamily="2" charset="2"/>
              <a:buChar char="v"/>
            </a:pPr>
            <a:r>
              <a:rPr lang="en-US" sz="1600" b="1" dirty="0" smtClean="0">
                <a:solidFill>
                  <a:srgbClr val="0070C0"/>
                </a:solidFill>
              </a:rPr>
              <a:t>Pray </a:t>
            </a:r>
            <a:r>
              <a:rPr lang="en-US" sz="1600" b="1" dirty="0">
                <a:solidFill>
                  <a:srgbClr val="0070C0"/>
                </a:solidFill>
              </a:rPr>
              <a:t>for Sisters Who Care’s efforts to launch CWJC site &amp; Radiant Wives Club</a:t>
            </a:r>
            <a:endParaRPr lang="en-GB" sz="1600" dirty="0"/>
          </a:p>
        </p:txBody>
      </p:sp>
      <p:sp>
        <p:nvSpPr>
          <p:cNvPr id="12" name="Rectangle 11"/>
          <p:cNvSpPr/>
          <p:nvPr/>
        </p:nvSpPr>
        <p:spPr>
          <a:xfrm>
            <a:off x="457200" y="5257800"/>
            <a:ext cx="8229600" cy="1169551"/>
          </a:xfrm>
          <a:prstGeom prst="rect">
            <a:avLst/>
          </a:prstGeom>
        </p:spPr>
        <p:txBody>
          <a:bodyPr wrap="square">
            <a:spAutoFit/>
          </a:bodyPr>
          <a:lstStyle/>
          <a:p>
            <a:pPr algn="ctr"/>
            <a:r>
              <a:rPr lang="en-US" sz="1400" b="1" dirty="0" smtClean="0">
                <a:solidFill>
                  <a:srgbClr val="0070C0"/>
                </a:solidFill>
              </a:rPr>
              <a:t>Mrs. </a:t>
            </a:r>
            <a:r>
              <a:rPr lang="en-US" sz="1400" b="1" dirty="0" err="1" smtClean="0">
                <a:solidFill>
                  <a:srgbClr val="0070C0"/>
                </a:solidFill>
              </a:rPr>
              <a:t>Rebekah</a:t>
            </a:r>
            <a:r>
              <a:rPr lang="en-US" sz="1400" b="1" dirty="0" smtClean="0">
                <a:solidFill>
                  <a:srgbClr val="0070C0"/>
                </a:solidFill>
              </a:rPr>
              <a:t> Sumrall, Leadership &amp; Spiritual Formation Coach with </a:t>
            </a:r>
            <a:r>
              <a:rPr lang="en-US" sz="1400" b="1" dirty="0" err="1" smtClean="0">
                <a:solidFill>
                  <a:srgbClr val="0070C0"/>
                </a:solidFill>
              </a:rPr>
              <a:t>Rebekah</a:t>
            </a:r>
            <a:r>
              <a:rPr lang="en-US" sz="1400" b="1" dirty="0" smtClean="0">
                <a:solidFill>
                  <a:srgbClr val="0070C0"/>
                </a:solidFill>
              </a:rPr>
              <a:t> Sumrall Coaching</a:t>
            </a:r>
          </a:p>
          <a:p>
            <a:pPr algn="ctr"/>
            <a:r>
              <a:rPr lang="en-GB" sz="1400" dirty="0" smtClean="0">
                <a:solidFill>
                  <a:srgbClr val="0070C0"/>
                </a:solidFill>
              </a:rPr>
              <a:t/>
            </a:r>
            <a:br>
              <a:rPr lang="en-GB" sz="1400" dirty="0" smtClean="0">
                <a:solidFill>
                  <a:srgbClr val="0070C0"/>
                </a:solidFill>
              </a:rPr>
            </a:br>
            <a:r>
              <a:rPr lang="en-US" sz="1400" b="1" dirty="0" smtClean="0">
                <a:solidFill>
                  <a:srgbClr val="0070C0"/>
                </a:solidFill>
              </a:rPr>
              <a:t>Sis. </a:t>
            </a:r>
            <a:r>
              <a:rPr lang="en-US" sz="1400" b="1" dirty="0" err="1" smtClean="0">
                <a:solidFill>
                  <a:srgbClr val="0070C0"/>
                </a:solidFill>
              </a:rPr>
              <a:t>Odelle</a:t>
            </a:r>
            <a:r>
              <a:rPr lang="en-US" sz="1400" b="1" dirty="0" smtClean="0">
                <a:solidFill>
                  <a:srgbClr val="0070C0"/>
                </a:solidFill>
              </a:rPr>
              <a:t> </a:t>
            </a:r>
            <a:r>
              <a:rPr lang="en-US" sz="1400" b="1" dirty="0" err="1" smtClean="0">
                <a:solidFill>
                  <a:srgbClr val="0070C0"/>
                </a:solidFill>
              </a:rPr>
              <a:t>Cadwell</a:t>
            </a:r>
            <a:r>
              <a:rPr lang="en-US" sz="1400" b="1" dirty="0" smtClean="0">
                <a:solidFill>
                  <a:srgbClr val="0070C0"/>
                </a:solidFill>
              </a:rPr>
              <a:t>, WMU State Director &amp; CWJC, Detroit Michigan</a:t>
            </a:r>
          </a:p>
          <a:p>
            <a:pPr algn="ctr"/>
            <a:r>
              <a:rPr lang="en-GB" sz="1400" dirty="0" smtClean="0">
                <a:solidFill>
                  <a:srgbClr val="0070C0"/>
                </a:solidFill>
              </a:rPr>
              <a:t/>
            </a:r>
            <a:br>
              <a:rPr lang="en-GB" sz="1400" dirty="0" smtClean="0">
                <a:solidFill>
                  <a:srgbClr val="0070C0"/>
                </a:solidFill>
              </a:rPr>
            </a:br>
            <a:r>
              <a:rPr lang="en-US" sz="1400" b="1" dirty="0" smtClean="0">
                <a:solidFill>
                  <a:srgbClr val="0070C0"/>
                </a:solidFill>
              </a:rPr>
              <a:t>Sis. Debra Berry, Sisters Who Care Trailblazer</a:t>
            </a:r>
            <a:endParaRPr lang="en-GB"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800" cy="6705599"/>
          </a:xfrm>
        </p:spPr>
        <p:txBody>
          <a:bodyPr>
            <a:normAutofit fontScale="90000"/>
          </a:bodyPr>
          <a:lstStyle/>
          <a:p>
            <a:r>
              <a:rPr lang="en-US" sz="1800" b="1" dirty="0" smtClean="0">
                <a:solidFill>
                  <a:srgbClr val="0070C0"/>
                </a:solidFill>
              </a:rPr>
              <a:t/>
            </a:r>
            <a:br>
              <a:rPr lang="en-US" sz="1800" b="1" dirty="0" smtClean="0">
                <a:solidFill>
                  <a:srgbClr val="0070C0"/>
                </a:solidFill>
              </a:rPr>
            </a:br>
            <a:r>
              <a:rPr lang="en-US" sz="1800" b="1" dirty="0">
                <a:solidFill>
                  <a:srgbClr val="0070C0"/>
                </a:solidFill>
              </a:rPr>
              <a:t/>
            </a:r>
            <a:br>
              <a:rPr lang="en-US" sz="1800" b="1" dirty="0">
                <a:solidFill>
                  <a:srgbClr val="0070C0"/>
                </a:solidFill>
              </a:rPr>
            </a:br>
            <a:r>
              <a:rPr lang="en-US" sz="1800" b="1" dirty="0" smtClean="0">
                <a:solidFill>
                  <a:srgbClr val="0070C0"/>
                </a:solidFill>
              </a:rPr>
              <a:t/>
            </a:r>
            <a:br>
              <a:rPr lang="en-US" sz="1800" b="1" dirty="0" smtClean="0">
                <a:solidFill>
                  <a:srgbClr val="0070C0"/>
                </a:solidFill>
              </a:rPr>
            </a:br>
            <a:r>
              <a:rPr lang="en-US" sz="1800" b="1" dirty="0">
                <a:solidFill>
                  <a:srgbClr val="0070C0"/>
                </a:solidFill>
              </a:rPr>
              <a:t/>
            </a:r>
            <a:br>
              <a:rPr lang="en-US" sz="1800" b="1" dirty="0">
                <a:solidFill>
                  <a:srgbClr val="0070C0"/>
                </a:solidFill>
              </a:rPr>
            </a:br>
            <a:r>
              <a:rPr lang="en-US" sz="1800" b="1" dirty="0" smtClean="0">
                <a:solidFill>
                  <a:srgbClr val="0070C0"/>
                </a:solidFill>
              </a:rPr>
              <a:t/>
            </a:r>
            <a:br>
              <a:rPr lang="en-US" sz="1800" b="1" dirty="0" smtClean="0">
                <a:solidFill>
                  <a:srgbClr val="0070C0"/>
                </a:solidFill>
              </a:rPr>
            </a:br>
            <a:r>
              <a:rPr lang="en-US" sz="1800" b="1" dirty="0">
                <a:solidFill>
                  <a:srgbClr val="0070C0"/>
                </a:solidFill>
              </a:rPr>
              <a:t/>
            </a:r>
            <a:br>
              <a:rPr lang="en-US" sz="1800" b="1" dirty="0">
                <a:solidFill>
                  <a:srgbClr val="0070C0"/>
                </a:solidFill>
              </a:rPr>
            </a:br>
            <a:r>
              <a:rPr lang="en-US" sz="1800" b="1" dirty="0" smtClean="0">
                <a:solidFill>
                  <a:srgbClr val="0070C0"/>
                </a:solidFill>
              </a:rPr>
              <a:t/>
            </a:r>
            <a:br>
              <a:rPr lang="en-US" sz="1800" b="1" dirty="0" smtClean="0">
                <a:solidFill>
                  <a:srgbClr val="0070C0"/>
                </a:solidFill>
              </a:rPr>
            </a:br>
            <a:r>
              <a:rPr lang="en-US" sz="1800" b="1" dirty="0">
                <a:solidFill>
                  <a:srgbClr val="0070C0"/>
                </a:solidFill>
              </a:rPr>
              <a:t/>
            </a:r>
            <a:br>
              <a:rPr lang="en-US" sz="1800" b="1" dirty="0">
                <a:solidFill>
                  <a:srgbClr val="0070C0"/>
                </a:solidFill>
              </a:rPr>
            </a:br>
            <a:r>
              <a:rPr lang="en-US" sz="1800" b="1" dirty="0" smtClean="0">
                <a:solidFill>
                  <a:srgbClr val="0070C0"/>
                </a:solidFill>
              </a:rPr>
              <a:t/>
            </a:r>
            <a:br>
              <a:rPr lang="en-US" sz="1800" b="1" dirty="0" smtClean="0">
                <a:solidFill>
                  <a:srgbClr val="0070C0"/>
                </a:solidFill>
              </a:rPr>
            </a:br>
            <a:r>
              <a:rPr lang="en-US" sz="1600" b="1" dirty="0" smtClean="0">
                <a:solidFill>
                  <a:srgbClr val="FF0000"/>
                </a:solidFill>
              </a:rPr>
              <a:t>SONGS/MUSIC</a:t>
            </a:r>
            <a:r>
              <a:rPr lang="en-GB" sz="1600" dirty="0"/>
              <a:t/>
            </a:r>
            <a:br>
              <a:rPr lang="en-GB" sz="1600" dirty="0"/>
            </a:br>
            <a:r>
              <a:rPr lang="en-US" sz="1600" b="1" dirty="0"/>
              <a:t> </a:t>
            </a:r>
            <a:r>
              <a:rPr lang="en-GB" sz="1600" dirty="0"/>
              <a:t/>
            </a:r>
            <a:br>
              <a:rPr lang="en-GB" sz="1600" dirty="0"/>
            </a:br>
            <a:r>
              <a:rPr lang="en-US" sz="1200" b="1" dirty="0"/>
              <a:t>In Christ alone my hope is found</a:t>
            </a:r>
            <a:br>
              <a:rPr lang="en-US" sz="1200" b="1" dirty="0"/>
            </a:br>
            <a:r>
              <a:rPr lang="en-US" sz="1200" b="1" dirty="0"/>
              <a:t>He is my light, my strength, my song</a:t>
            </a:r>
            <a:br>
              <a:rPr lang="en-US" sz="1200" b="1" dirty="0"/>
            </a:br>
            <a:r>
              <a:rPr lang="en-US" sz="1200" b="1" dirty="0"/>
              <a:t>This cornerstone, this solid ground</a:t>
            </a:r>
            <a:br>
              <a:rPr lang="en-US" sz="1200" b="1" dirty="0"/>
            </a:br>
            <a:r>
              <a:rPr lang="en-US" sz="1200" b="1" dirty="0"/>
              <a:t>Firm through the fiercest drought and storm</a:t>
            </a:r>
            <a:br>
              <a:rPr lang="en-US" sz="1200" b="1" dirty="0"/>
            </a:br>
            <a:r>
              <a:rPr lang="en-US" sz="1200" b="1" dirty="0"/>
              <a:t>What heights of love, what depths of peace</a:t>
            </a:r>
            <a:br>
              <a:rPr lang="en-US" sz="1200" b="1" dirty="0"/>
            </a:br>
            <a:r>
              <a:rPr lang="en-US" sz="1200" b="1" dirty="0"/>
              <a:t>When fears are stilled, when strivings cease</a:t>
            </a:r>
            <a:br>
              <a:rPr lang="en-US" sz="1200" b="1" dirty="0"/>
            </a:br>
            <a:r>
              <a:rPr lang="en-US" sz="1200" b="1" dirty="0"/>
              <a:t>My comforter, my all in all</a:t>
            </a:r>
            <a:br>
              <a:rPr lang="en-US" sz="1200" b="1" dirty="0"/>
            </a:br>
            <a:r>
              <a:rPr lang="en-US" sz="1200" b="1" dirty="0"/>
              <a:t>Here in the love of Christ I stand</a:t>
            </a:r>
            <a:r>
              <a:rPr lang="en-GB" sz="1200" b="1" dirty="0"/>
              <a:t/>
            </a:r>
            <a:br>
              <a:rPr lang="en-GB" sz="1200" b="1" dirty="0"/>
            </a:br>
            <a:r>
              <a:rPr lang="en-GB" sz="1200" b="1" dirty="0" smtClean="0"/>
              <a:t/>
            </a:r>
            <a:br>
              <a:rPr lang="en-GB" sz="1200" b="1" dirty="0" smtClean="0"/>
            </a:br>
            <a:r>
              <a:rPr lang="en-US" sz="1200" b="1" dirty="0" smtClean="0"/>
              <a:t>In </a:t>
            </a:r>
            <a:r>
              <a:rPr lang="en-US" sz="1200" b="1" dirty="0"/>
              <a:t>Christ alone who took on flesh</a:t>
            </a:r>
            <a:br>
              <a:rPr lang="en-US" sz="1200" b="1" dirty="0"/>
            </a:br>
            <a:r>
              <a:rPr lang="en-US" sz="1200" b="1" dirty="0"/>
              <a:t>Fullness of God in helpless babe</a:t>
            </a:r>
            <a:br>
              <a:rPr lang="en-US" sz="1200" b="1" dirty="0"/>
            </a:br>
            <a:r>
              <a:rPr lang="en-US" sz="1200" b="1" dirty="0"/>
              <a:t>This gift of love and righteousness</a:t>
            </a:r>
            <a:br>
              <a:rPr lang="en-US" sz="1200" b="1" dirty="0"/>
            </a:br>
            <a:r>
              <a:rPr lang="en-US" sz="1200" b="1" dirty="0"/>
              <a:t>Scorned by the ones He came to save</a:t>
            </a:r>
            <a:br>
              <a:rPr lang="en-US" sz="1200" b="1" dirty="0"/>
            </a:br>
            <a:r>
              <a:rPr lang="en-US" sz="1200" b="1" dirty="0"/>
              <a:t>Till on that cross as Jesus died</a:t>
            </a:r>
            <a:br>
              <a:rPr lang="en-US" sz="1200" b="1" dirty="0"/>
            </a:br>
            <a:r>
              <a:rPr lang="en-US" sz="1200" b="1" dirty="0"/>
              <a:t>The wrath of God was satisfied</a:t>
            </a:r>
            <a:br>
              <a:rPr lang="en-US" sz="1200" b="1" dirty="0"/>
            </a:br>
            <a:r>
              <a:rPr lang="en-US" sz="1200" b="1" dirty="0"/>
              <a:t>For every sin on Him was laid</a:t>
            </a:r>
            <a:br>
              <a:rPr lang="en-US" sz="1200" b="1" dirty="0"/>
            </a:br>
            <a:r>
              <a:rPr lang="en-US" sz="1200" b="1" dirty="0"/>
              <a:t>Here in the death of Christ I live</a:t>
            </a:r>
            <a:r>
              <a:rPr lang="en-GB" sz="1200" b="1" dirty="0"/>
              <a:t/>
            </a:r>
            <a:br>
              <a:rPr lang="en-GB" sz="1200" b="1" dirty="0"/>
            </a:br>
            <a:r>
              <a:rPr lang="en-GB" sz="1200" b="1" dirty="0" smtClean="0"/>
              <a:t/>
            </a:r>
            <a:br>
              <a:rPr lang="en-GB" sz="1200" b="1" dirty="0" smtClean="0"/>
            </a:br>
            <a:r>
              <a:rPr lang="en-US" sz="1200" b="1" dirty="0" smtClean="0"/>
              <a:t>There </a:t>
            </a:r>
            <a:r>
              <a:rPr lang="en-US" sz="1200" b="1" dirty="0"/>
              <a:t>in the ground His body lay</a:t>
            </a:r>
            <a:br>
              <a:rPr lang="en-US" sz="1200" b="1" dirty="0"/>
            </a:br>
            <a:r>
              <a:rPr lang="en-US" sz="1200" b="1" dirty="0"/>
              <a:t>Light of the world by darkness slain</a:t>
            </a:r>
            <a:br>
              <a:rPr lang="en-US" sz="1200" b="1" dirty="0"/>
            </a:br>
            <a:r>
              <a:rPr lang="en-US" sz="1200" b="1" dirty="0"/>
              <a:t>Then bursting forth in glorious day</a:t>
            </a:r>
            <a:br>
              <a:rPr lang="en-US" sz="1200" b="1" dirty="0"/>
            </a:br>
            <a:r>
              <a:rPr lang="en-US" sz="1200" b="1" dirty="0"/>
              <a:t>Up from the grave He rose again</a:t>
            </a:r>
            <a:br>
              <a:rPr lang="en-US" sz="1200" b="1" dirty="0"/>
            </a:br>
            <a:r>
              <a:rPr lang="en-US" sz="1200" b="1" dirty="0"/>
              <a:t>And as He stands in victory</a:t>
            </a:r>
            <a:br>
              <a:rPr lang="en-US" sz="1200" b="1" dirty="0"/>
            </a:br>
            <a:r>
              <a:rPr lang="en-US" sz="1200" b="1" dirty="0"/>
              <a:t>Sin's curse has lost its grip on me</a:t>
            </a:r>
            <a:br>
              <a:rPr lang="en-US" sz="1200" b="1" dirty="0"/>
            </a:br>
            <a:r>
              <a:rPr lang="en-US" sz="1200" b="1" dirty="0"/>
              <a:t>For I am His and He is mine</a:t>
            </a:r>
            <a:br>
              <a:rPr lang="en-US" sz="1200" b="1" dirty="0"/>
            </a:br>
            <a:r>
              <a:rPr lang="en-US" sz="1200" b="1" dirty="0"/>
              <a:t>Bought with the precious blood of Christ</a:t>
            </a:r>
            <a:r>
              <a:rPr lang="en-GB" sz="1200" b="1" dirty="0"/>
              <a:t/>
            </a:r>
            <a:br>
              <a:rPr lang="en-GB" sz="1200" b="1" dirty="0"/>
            </a:br>
            <a:r>
              <a:rPr lang="en-GB" sz="1200" b="1" dirty="0" smtClean="0"/>
              <a:t/>
            </a:r>
            <a:br>
              <a:rPr lang="en-GB" sz="1200" b="1" dirty="0" smtClean="0"/>
            </a:br>
            <a:r>
              <a:rPr lang="en-US" sz="1200" b="1" dirty="0" smtClean="0"/>
              <a:t>No </a:t>
            </a:r>
            <a:r>
              <a:rPr lang="en-US" sz="1200" b="1" dirty="0"/>
              <a:t>guilt in life, no fear in death</a:t>
            </a:r>
            <a:br>
              <a:rPr lang="en-US" sz="1200" b="1" dirty="0"/>
            </a:br>
            <a:r>
              <a:rPr lang="en-US" sz="1200" b="1" dirty="0"/>
              <a:t>This is the power of Christ in me</a:t>
            </a:r>
            <a:br>
              <a:rPr lang="en-US" sz="1200" b="1" dirty="0"/>
            </a:br>
            <a:r>
              <a:rPr lang="en-US" sz="1200" b="1" dirty="0"/>
              <a:t>From life's first cry to final breath</a:t>
            </a:r>
            <a:br>
              <a:rPr lang="en-US" sz="1200" b="1" dirty="0"/>
            </a:br>
            <a:r>
              <a:rPr lang="en-US" sz="1200" b="1" dirty="0"/>
              <a:t>Jesus commands my destiny</a:t>
            </a:r>
            <a:br>
              <a:rPr lang="en-US" sz="1200" b="1" dirty="0"/>
            </a:br>
            <a:r>
              <a:rPr lang="en-US" sz="1200" b="1" dirty="0"/>
              <a:t>No power of hell, no scheme of man</a:t>
            </a:r>
            <a:br>
              <a:rPr lang="en-US" sz="1200" b="1" dirty="0"/>
            </a:br>
            <a:r>
              <a:rPr lang="en-US" sz="1200" b="1" dirty="0"/>
              <a:t>Can ever pluck me from His hand</a:t>
            </a:r>
            <a:br>
              <a:rPr lang="en-US" sz="1200" b="1" dirty="0"/>
            </a:br>
            <a:r>
              <a:rPr lang="en-US" sz="1200" b="1" dirty="0"/>
              <a:t>Till He returns or calls me home</a:t>
            </a:r>
            <a:br>
              <a:rPr lang="en-US" sz="1200" b="1" dirty="0"/>
            </a:br>
            <a:r>
              <a:rPr lang="en-US" sz="1200" b="1" dirty="0"/>
              <a:t>Here in the power of Christ I'll stand</a:t>
            </a:r>
            <a:r>
              <a:rPr lang="en-GB" sz="1200" b="1" dirty="0"/>
              <a:t/>
            </a:r>
            <a:br>
              <a:rPr lang="en-GB" sz="1200" b="1" dirty="0"/>
            </a:br>
            <a:r>
              <a:rPr lang="en-US" sz="1800" b="1" dirty="0" smtClean="0">
                <a:solidFill>
                  <a:srgbClr val="0070C0"/>
                </a:solidFill>
              </a:rPr>
              <a:t/>
            </a:r>
            <a:br>
              <a:rPr lang="en-US" sz="1800" b="1" dirty="0" smtClean="0">
                <a:solidFill>
                  <a:srgbClr val="0070C0"/>
                </a:solidFill>
              </a:rPr>
            </a:br>
            <a:r>
              <a:rPr lang="en-US" sz="1800" b="1" dirty="0">
                <a:solidFill>
                  <a:srgbClr val="0070C0"/>
                </a:solidFill>
              </a:rPr>
              <a:t/>
            </a:r>
            <a:br>
              <a:rPr lang="en-US" sz="1800" b="1" dirty="0">
                <a:solidFill>
                  <a:srgbClr val="0070C0"/>
                </a:solidFill>
              </a:rPr>
            </a:br>
            <a:r>
              <a:rPr lang="en-GB" sz="1800" dirty="0"/>
              <a:t/>
            </a:r>
            <a:br>
              <a:rPr lang="en-GB" sz="1800" dirty="0"/>
            </a:br>
            <a:r>
              <a:rPr lang="en-US" sz="1800" b="1" dirty="0"/>
              <a:t> </a:t>
            </a:r>
            <a:r>
              <a:rPr lang="en-GB" sz="1800" dirty="0"/>
              <a:t/>
            </a:r>
            <a:br>
              <a:rPr lang="en-GB" sz="1800" dirty="0"/>
            </a:br>
            <a:r>
              <a:rPr lang="en-GB" dirty="0"/>
              <a:t/>
            </a:r>
            <a:br>
              <a:rPr lang="en-GB" dirty="0"/>
            </a:b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00800"/>
          </a:xfrm>
        </p:spPr>
        <p:txBody>
          <a:bodyPr>
            <a:normAutofit fontScale="62500" lnSpcReduction="20000"/>
          </a:bodyPr>
          <a:lstStyle/>
          <a:p>
            <a:pPr algn="ctr">
              <a:buNone/>
            </a:pPr>
            <a:r>
              <a:rPr lang="en-US" b="1" dirty="0">
                <a:solidFill>
                  <a:srgbClr val="FF0000"/>
                </a:solidFill>
              </a:rPr>
              <a:t>2022 NATIONAL PRAYER FOR </a:t>
            </a:r>
            <a:r>
              <a:rPr lang="en-US" b="1" dirty="0" smtClean="0">
                <a:solidFill>
                  <a:srgbClr val="FF0000"/>
                </a:solidFill>
              </a:rPr>
              <a:t>AMERICA</a:t>
            </a:r>
          </a:p>
          <a:p>
            <a:pPr algn="ctr">
              <a:buNone/>
            </a:pPr>
            <a:endParaRPr lang="en-GB" dirty="0"/>
          </a:p>
          <a:p>
            <a:pPr algn="ctr">
              <a:buNone/>
            </a:pPr>
            <a:r>
              <a:rPr lang="en-US" b="1" dirty="0">
                <a:solidFill>
                  <a:srgbClr val="0070C0"/>
                </a:solidFill>
              </a:rPr>
              <a:t>Lord, we exalt You.</a:t>
            </a:r>
            <a:endParaRPr lang="en-GB" b="1" dirty="0">
              <a:solidFill>
                <a:srgbClr val="0070C0"/>
              </a:solidFill>
            </a:endParaRPr>
          </a:p>
          <a:p>
            <a:pPr algn="ctr">
              <a:buNone/>
            </a:pPr>
            <a:r>
              <a:rPr lang="en-US" b="1" dirty="0">
                <a:solidFill>
                  <a:srgbClr val="0070C0"/>
                </a:solidFill>
              </a:rPr>
              <a:t>We are filled with awe and wonder as our praise joins the heavenly hosts saying,</a:t>
            </a:r>
            <a:endParaRPr lang="en-GB" b="1" dirty="0">
              <a:solidFill>
                <a:srgbClr val="0070C0"/>
              </a:solidFill>
            </a:endParaRPr>
          </a:p>
          <a:p>
            <a:pPr algn="ctr">
              <a:buNone/>
            </a:pPr>
            <a:r>
              <a:rPr lang="en-US" b="1" dirty="0">
                <a:solidFill>
                  <a:srgbClr val="0070C0"/>
                </a:solidFill>
              </a:rPr>
              <a:t>“Holy, Holy, Holy is the Lord of hosts,</a:t>
            </a:r>
            <a:endParaRPr lang="en-GB" b="1" dirty="0">
              <a:solidFill>
                <a:srgbClr val="0070C0"/>
              </a:solidFill>
            </a:endParaRPr>
          </a:p>
          <a:p>
            <a:pPr algn="ctr">
              <a:buNone/>
            </a:pPr>
            <a:r>
              <a:rPr lang="en-US" b="1" dirty="0">
                <a:solidFill>
                  <a:srgbClr val="0070C0"/>
                </a:solidFill>
              </a:rPr>
              <a:t>The whole earth is full of His glory.”</a:t>
            </a:r>
            <a:endParaRPr lang="en-GB" b="1" dirty="0">
              <a:solidFill>
                <a:srgbClr val="0070C0"/>
              </a:solidFill>
            </a:endParaRPr>
          </a:p>
          <a:p>
            <a:pPr algn="ctr">
              <a:buNone/>
            </a:pPr>
            <a:r>
              <a:rPr lang="en-US" b="1" dirty="0">
                <a:solidFill>
                  <a:srgbClr val="0070C0"/>
                </a:solidFill>
              </a:rPr>
              <a:t>You have established Your throne in heaven and the foundations of the earth.</a:t>
            </a:r>
            <a:endParaRPr lang="en-GB" b="1" dirty="0">
              <a:solidFill>
                <a:srgbClr val="0070C0"/>
              </a:solidFill>
            </a:endParaRPr>
          </a:p>
          <a:p>
            <a:pPr algn="ctr">
              <a:buNone/>
            </a:pPr>
            <a:r>
              <a:rPr lang="en-US" b="1" dirty="0">
                <a:solidFill>
                  <a:srgbClr val="0070C0"/>
                </a:solidFill>
              </a:rPr>
              <a:t>You alone are the Creator; the earth is Yours and all it contains is for Your glory.</a:t>
            </a:r>
            <a:endParaRPr lang="en-GB" b="1" dirty="0">
              <a:solidFill>
                <a:srgbClr val="0070C0"/>
              </a:solidFill>
            </a:endParaRPr>
          </a:p>
          <a:p>
            <a:pPr algn="ctr">
              <a:buNone/>
            </a:pPr>
            <a:r>
              <a:rPr lang="en-US" b="1" dirty="0">
                <a:solidFill>
                  <a:srgbClr val="0070C0"/>
                </a:solidFill>
              </a:rPr>
              <a:t>You created and established all of us as Your image bearers.</a:t>
            </a:r>
            <a:endParaRPr lang="en-GB" b="1" dirty="0">
              <a:solidFill>
                <a:srgbClr val="0070C0"/>
              </a:solidFill>
            </a:endParaRPr>
          </a:p>
          <a:p>
            <a:pPr algn="ctr">
              <a:buNone/>
            </a:pPr>
            <a:r>
              <a:rPr lang="en-US" b="1" dirty="0">
                <a:solidFill>
                  <a:srgbClr val="0070C0"/>
                </a:solidFill>
              </a:rPr>
              <a:t>May our lips and lives continually praise You, reflecting and magnifying You in all our words and ways.</a:t>
            </a:r>
            <a:endParaRPr lang="en-GB" b="1" dirty="0">
              <a:solidFill>
                <a:srgbClr val="0070C0"/>
              </a:solidFill>
            </a:endParaRPr>
          </a:p>
          <a:p>
            <a:pPr algn="ctr">
              <a:buNone/>
            </a:pPr>
            <a:r>
              <a:rPr lang="en-US" b="1" dirty="0">
                <a:solidFill>
                  <a:srgbClr val="0070C0"/>
                </a:solidFill>
              </a:rPr>
              <a:t>You are the author of our days, You have established Your plans and purpose for us.</a:t>
            </a:r>
            <a:endParaRPr lang="en-GB" b="1" dirty="0">
              <a:solidFill>
                <a:srgbClr val="0070C0"/>
              </a:solidFill>
            </a:endParaRPr>
          </a:p>
          <a:p>
            <a:pPr algn="ctr">
              <a:buNone/>
            </a:pPr>
            <a:r>
              <a:rPr lang="en-US" b="1" dirty="0">
                <a:solidFill>
                  <a:srgbClr val="0070C0"/>
                </a:solidFill>
              </a:rPr>
              <a:t>We respond to your glory and authority in obedience to Your Word and will.</a:t>
            </a:r>
            <a:endParaRPr lang="en-GB" b="1" dirty="0">
              <a:solidFill>
                <a:srgbClr val="0070C0"/>
              </a:solidFill>
            </a:endParaRPr>
          </a:p>
          <a:p>
            <a:pPr algn="ctr">
              <a:buNone/>
            </a:pPr>
            <a:r>
              <a:rPr lang="en-US" b="1" dirty="0">
                <a:solidFill>
                  <a:srgbClr val="0070C0"/>
                </a:solidFill>
              </a:rPr>
              <a:t>You have established prayer that we, Your children,</a:t>
            </a:r>
            <a:endParaRPr lang="en-GB" b="1" dirty="0">
              <a:solidFill>
                <a:srgbClr val="0070C0"/>
              </a:solidFill>
            </a:endParaRPr>
          </a:p>
          <a:p>
            <a:pPr algn="ctr">
              <a:buNone/>
            </a:pPr>
            <a:r>
              <a:rPr lang="en-US" b="1" dirty="0">
                <a:solidFill>
                  <a:srgbClr val="0070C0"/>
                </a:solidFill>
              </a:rPr>
              <a:t>Can communicate with our Heavenly Father directing, strengthening, and </a:t>
            </a:r>
            <a:r>
              <a:rPr lang="en-US" b="1" dirty="0" err="1">
                <a:solidFill>
                  <a:srgbClr val="0070C0"/>
                </a:solidFill>
              </a:rPr>
              <a:t>discipling</a:t>
            </a:r>
            <a:r>
              <a:rPr lang="en-US" b="1" dirty="0">
                <a:solidFill>
                  <a:srgbClr val="0070C0"/>
                </a:solidFill>
              </a:rPr>
              <a:t> us in Your everlasting love.</a:t>
            </a:r>
            <a:endParaRPr lang="en-GB" b="1" dirty="0">
              <a:solidFill>
                <a:srgbClr val="0070C0"/>
              </a:solidFill>
            </a:endParaRPr>
          </a:p>
          <a:p>
            <a:pPr algn="ctr">
              <a:buNone/>
            </a:pPr>
            <a:r>
              <a:rPr lang="en-US" b="1" dirty="0">
                <a:solidFill>
                  <a:srgbClr val="0070C0"/>
                </a:solidFill>
              </a:rPr>
              <a:t>We join heaven’s activities as we lift up our prayers</a:t>
            </a:r>
            <a:endParaRPr lang="en-GB" b="1" dirty="0">
              <a:solidFill>
                <a:srgbClr val="0070C0"/>
              </a:solidFill>
            </a:endParaRPr>
          </a:p>
          <a:p>
            <a:pPr algn="ctr">
              <a:buNone/>
            </a:pPr>
            <a:r>
              <a:rPr lang="en-US" b="1" dirty="0">
                <a:solidFill>
                  <a:srgbClr val="0070C0"/>
                </a:solidFill>
              </a:rPr>
              <a:t>And pour out our praise, repentance, thanks, intercession and supplication.</a:t>
            </a:r>
            <a:endParaRPr lang="en-GB" b="1" dirty="0">
              <a:solidFill>
                <a:srgbClr val="0070C0"/>
              </a:solidFill>
            </a:endParaRPr>
          </a:p>
          <a:p>
            <a:pPr algn="ctr">
              <a:buNone/>
            </a:pPr>
            <a:r>
              <a:rPr lang="en-US" dirty="0"/>
              <a:t> </a:t>
            </a:r>
            <a:endParaRPr lang="en-GB" dirty="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81000"/>
            <a:ext cx="8610600" cy="5410200"/>
          </a:xfrm>
        </p:spPr>
        <p:txBody>
          <a:bodyPr>
            <a:normAutofit fontScale="70000" lnSpcReduction="20000"/>
          </a:bodyPr>
          <a:lstStyle/>
          <a:p>
            <a:r>
              <a:rPr lang="en-US" b="1" dirty="0">
                <a:solidFill>
                  <a:srgbClr val="0070C0"/>
                </a:solidFill>
              </a:rPr>
              <a:t>Lord, You have established America through the hearts of our founding fathers and</a:t>
            </a:r>
            <a:endParaRPr lang="en-GB" b="1" dirty="0">
              <a:solidFill>
                <a:srgbClr val="0070C0"/>
              </a:solidFill>
            </a:endParaRPr>
          </a:p>
          <a:p>
            <a:r>
              <a:rPr lang="en-US" b="1" dirty="0">
                <a:solidFill>
                  <a:srgbClr val="0070C0"/>
                </a:solidFill>
              </a:rPr>
              <a:t>the documents they penned declaring our dependence on Your sovereignty and supremacy.</a:t>
            </a:r>
            <a:endParaRPr lang="en-GB" b="1" dirty="0">
              <a:solidFill>
                <a:srgbClr val="0070C0"/>
              </a:solidFill>
            </a:endParaRPr>
          </a:p>
          <a:p>
            <a:r>
              <a:rPr lang="en-US" b="1" dirty="0">
                <a:solidFill>
                  <a:srgbClr val="0070C0"/>
                </a:solidFill>
              </a:rPr>
              <a:t>We overflow with gratitude having been firmly rooted and built up in our faith in You.</a:t>
            </a:r>
            <a:endParaRPr lang="en-GB" b="1" dirty="0">
              <a:solidFill>
                <a:srgbClr val="0070C0"/>
              </a:solidFill>
            </a:endParaRPr>
          </a:p>
          <a:p>
            <a:r>
              <a:rPr lang="en-US" b="1" dirty="0">
                <a:solidFill>
                  <a:srgbClr val="0070C0"/>
                </a:solidFill>
              </a:rPr>
              <a:t> </a:t>
            </a:r>
            <a:endParaRPr lang="en-GB" b="1" dirty="0">
              <a:solidFill>
                <a:srgbClr val="0070C0"/>
              </a:solidFill>
            </a:endParaRPr>
          </a:p>
          <a:p>
            <a:r>
              <a:rPr lang="en-US" b="1" dirty="0">
                <a:solidFill>
                  <a:srgbClr val="0070C0"/>
                </a:solidFill>
              </a:rPr>
              <a:t>Let our reputation be of our faith in Christ alone,</a:t>
            </a:r>
            <a:endParaRPr lang="en-GB" b="1" dirty="0">
              <a:solidFill>
                <a:srgbClr val="0070C0"/>
              </a:solidFill>
            </a:endParaRPr>
          </a:p>
          <a:p>
            <a:r>
              <a:rPr lang="en-US" b="1" dirty="0">
                <a:solidFill>
                  <a:srgbClr val="0070C0"/>
                </a:solidFill>
              </a:rPr>
              <a:t>our love for all people, and fruitful lives bearing the attitude, affections, and actions of Your Spirit,</a:t>
            </a:r>
            <a:endParaRPr lang="en-GB" b="1" dirty="0">
              <a:solidFill>
                <a:srgbClr val="0070C0"/>
              </a:solidFill>
            </a:endParaRPr>
          </a:p>
          <a:p>
            <a:r>
              <a:rPr lang="en-US" b="1" dirty="0">
                <a:solidFill>
                  <a:srgbClr val="0070C0"/>
                </a:solidFill>
              </a:rPr>
              <a:t>Who dwells and works within us and through us.</a:t>
            </a:r>
            <a:endParaRPr lang="en-GB" b="1" dirty="0">
              <a:solidFill>
                <a:srgbClr val="0070C0"/>
              </a:solidFill>
            </a:endParaRPr>
          </a:p>
          <a:p>
            <a:r>
              <a:rPr lang="en-US" b="1" dirty="0">
                <a:solidFill>
                  <a:srgbClr val="0070C0"/>
                </a:solidFill>
              </a:rPr>
              <a:t>We pray for America: the Church, Family, Education,</a:t>
            </a:r>
            <a:endParaRPr lang="en-GB" b="1" dirty="0">
              <a:solidFill>
                <a:srgbClr val="0070C0"/>
              </a:solidFill>
            </a:endParaRPr>
          </a:p>
          <a:p>
            <a:r>
              <a:rPr lang="en-US" b="1" dirty="0">
                <a:solidFill>
                  <a:srgbClr val="0070C0"/>
                </a:solidFill>
              </a:rPr>
              <a:t>Military, Workplace, Government, Arts, Entertainment and Media.</a:t>
            </a:r>
            <a:endParaRPr lang="en-GB" b="1" dirty="0">
              <a:solidFill>
                <a:srgbClr val="0070C0"/>
              </a:solidFill>
            </a:endParaRPr>
          </a:p>
          <a:p>
            <a:r>
              <a:rPr lang="en-US" b="1" dirty="0">
                <a:solidFill>
                  <a:srgbClr val="0070C0"/>
                </a:solidFill>
              </a:rPr>
              <a:t>United in Your love, we exalt the Lord who has established us.</a:t>
            </a:r>
            <a:endParaRPr lang="en-GB" b="1" dirty="0">
              <a:solidFill>
                <a:srgbClr val="0070C0"/>
              </a:solidFill>
            </a:endParaRPr>
          </a:p>
          <a:p>
            <a:r>
              <a:rPr lang="en-US" b="1" dirty="0">
                <a:solidFill>
                  <a:srgbClr val="0070C0"/>
                </a:solidFill>
              </a:rPr>
              <a:t> </a:t>
            </a:r>
            <a:endParaRPr lang="en-GB" b="1" dirty="0">
              <a:solidFill>
                <a:srgbClr val="0070C0"/>
              </a:solidFill>
            </a:endParaRPr>
          </a:p>
          <a:p>
            <a:r>
              <a:rPr lang="en-US" b="1" dirty="0">
                <a:solidFill>
                  <a:srgbClr val="0070C0"/>
                </a:solidFill>
              </a:rPr>
              <a:t>In Jesus Name we always pray, Amen!</a:t>
            </a:r>
            <a:endParaRPr lang="en-GB" b="1" dirty="0">
              <a:solidFill>
                <a:srgbClr val="0070C0"/>
              </a:solidFill>
            </a:endParaRPr>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tretch>
            <a:fillRect/>
          </a:stretch>
        </p:blipFill>
        <p:spPr>
          <a:xfrm>
            <a:off x="457200" y="533400"/>
            <a:ext cx="8229600" cy="5715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2289" name="Picture 3" descr="American flag waving with the Capitol Hill  government stock pictures, royalty-free photos &amp; images"/>
          <p:cNvPicPr>
            <a:picLocks noChangeAspect="1" noChangeArrowheads="1"/>
          </p:cNvPicPr>
          <p:nvPr/>
        </p:nvPicPr>
        <p:blipFill>
          <a:blip r:embed="rId2" cstate="print"/>
          <a:srcRect/>
          <a:stretch>
            <a:fillRect/>
          </a:stretch>
        </p:blipFill>
        <p:spPr bwMode="auto">
          <a:xfrm>
            <a:off x="457200" y="457200"/>
            <a:ext cx="5829300" cy="3333750"/>
          </a:xfrm>
          <a:prstGeom prst="rect">
            <a:avLst/>
          </a:prstGeom>
          <a:noFill/>
        </p:spPr>
      </p:pic>
      <p:sp>
        <p:nvSpPr>
          <p:cNvPr id="12291" name="Rectangle 3"/>
          <p:cNvSpPr>
            <a:spLocks noChangeArrowheads="1"/>
          </p:cNvSpPr>
          <p:nvPr/>
        </p:nvSpPr>
        <p:spPr bwMode="auto">
          <a:xfrm>
            <a:off x="6324600" y="457200"/>
            <a:ext cx="25146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Pray for our leaders, as well as the judges in our courts.  Ask God to grant them wisdom to act with integrity.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 Kings 3:28</a:t>
            </a:r>
          </a:p>
          <a:p>
            <a:pPr marL="0" marR="0" lvl="0" indent="0"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 Timothy 2:1-2</a:t>
            </a:r>
          </a:p>
          <a:p>
            <a:pPr marL="0" marR="0" lvl="0" indent="0"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Exodus 18:21</a:t>
            </a:r>
          </a:p>
          <a:p>
            <a:pPr marL="0" marR="0" lvl="0" indent="0"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Proverbs 11:3</a:t>
            </a:r>
          </a:p>
          <a:p>
            <a:pPr marL="0" marR="0" lvl="0" indent="0"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Romans 13:1-2</a:t>
            </a:r>
            <a:r>
              <a:rPr kumimoji="0" lang="en-US" sz="1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r>
            <a:br>
              <a:rPr kumimoji="0" lang="en-US" sz="1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7" name="Rectangle 6"/>
          <p:cNvSpPr/>
          <p:nvPr/>
        </p:nvSpPr>
        <p:spPr>
          <a:xfrm>
            <a:off x="457200" y="3886200"/>
            <a:ext cx="8382000" cy="2708434"/>
          </a:xfrm>
          <a:prstGeom prst="rect">
            <a:avLst/>
          </a:prstGeom>
        </p:spPr>
        <p:txBody>
          <a:bodyPr wrap="square">
            <a:spAutoFit/>
          </a:bodyPr>
          <a:lstStyle/>
          <a:p>
            <a:pPr lvl="0" eaLnBrk="0" fontAlgn="base" hangingPunct="0">
              <a:spcBef>
                <a:spcPct val="0"/>
              </a:spcBef>
              <a:spcAft>
                <a:spcPct val="0"/>
              </a:spcAft>
            </a:pPr>
            <a:r>
              <a:rPr kumimoji="0" lang="en-US" sz="14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Federal Government</a:t>
            </a: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buFontTx/>
              <a:buChar char="•"/>
            </a:pP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Consider praying for our President, Vice President, Cabinet Members, Congressional Leaders, Supreme Court Justices</a:t>
            </a:r>
          </a:p>
          <a:p>
            <a:pPr lvl="0" eaLnBrk="0" fontAlgn="base" hangingPunct="0">
              <a:spcBef>
                <a:spcPct val="0"/>
              </a:spcBef>
              <a:spcAft>
                <a:spcPct val="0"/>
              </a:spcAft>
              <a:buFontTx/>
              <a:buChar char="•"/>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kumimoji="0" lang="en-US" sz="14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State Government</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buFontTx/>
              <a:buChar char="•"/>
            </a:pP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Consider praying for your Governor, Executive Leaders, Legislative Leaders, Judicial Leaders</a:t>
            </a:r>
          </a:p>
          <a:p>
            <a:pPr lvl="0" eaLnBrk="0" fontAlgn="base" hangingPunct="0">
              <a:spcBef>
                <a:spcPct val="0"/>
              </a:spcBef>
              <a:spcAft>
                <a:spcPct val="0"/>
              </a:spcAft>
              <a:buFontTx/>
              <a:buChar char="•"/>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kumimoji="0" lang="en-US" sz="14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Local Government</a:t>
            </a:r>
          </a:p>
          <a:p>
            <a:pPr lvl="0" eaLnBrk="0" fontAlgn="base" hangingPunct="0">
              <a:spcBef>
                <a:spcPct val="0"/>
              </a:spcBef>
              <a:spcAft>
                <a:spcPct val="0"/>
              </a:spcAft>
              <a:buFontTx/>
              <a:buChar char="•"/>
            </a:pP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Consider praying for your Mayor, City Counsel, Police Chief, Fire Chief, Judges, County Officials</a:t>
            </a:r>
          </a:p>
          <a:p>
            <a:pPr lvl="0" eaLnBrk="0" fontAlgn="base" hangingPunct="0">
              <a:spcBef>
                <a:spcPct val="0"/>
              </a:spcBef>
              <a:spcAft>
                <a:spcPct val="0"/>
              </a:spcAft>
              <a:buFontTx/>
              <a:buChar char="•"/>
            </a:pPr>
            <a:endParaRPr lang="en-US" sz="1400" dirty="0">
              <a:solidFill>
                <a:srgbClr val="FF0000"/>
              </a:solidFill>
              <a:latin typeface="Arial" pitchFamily="34" charset="0"/>
              <a:ea typeface="Times New Roman" pitchFamily="18" charset="0"/>
              <a:cs typeface="Arial" pitchFamily="34" charset="0"/>
            </a:endParaRPr>
          </a:p>
          <a:p>
            <a:pPr lvl="0" eaLnBrk="0" fontAlgn="base" hangingPunct="0">
              <a:spcBef>
                <a:spcPct val="0"/>
              </a:spcBef>
              <a:spcAft>
                <a:spcPct val="0"/>
              </a:spcAft>
              <a:buFontTx/>
              <a:buChar char="•"/>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kumimoji="0" lang="en-US" sz="16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Mrs. Antonia </a:t>
            </a:r>
            <a:r>
              <a:rPr kumimoji="0" lang="en-US" sz="16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McLaurin</a:t>
            </a:r>
            <a:r>
              <a:rPr kumimoji="0" lang="en-US" sz="16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wife of Bro. Willie &amp; Founder of Agape Love Prayer Network</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533400"/>
            <a:ext cx="3352800" cy="2392362"/>
          </a:xfrm>
        </p:spPr>
        <p:txBody>
          <a:bodyPr>
            <a:normAutofit/>
          </a:bodyPr>
          <a:lstStyle/>
          <a:p>
            <a:pPr algn="l"/>
            <a:r>
              <a:rPr lang="en-US" sz="1300" b="1" dirty="0">
                <a:solidFill>
                  <a:schemeClr val="accent1">
                    <a:lumMod val="75000"/>
                  </a:schemeClr>
                </a:solidFill>
                <a:latin typeface="Arial" pitchFamily="34" charset="0"/>
                <a:cs typeface="Arial" pitchFamily="34" charset="0"/>
              </a:rPr>
              <a:t>So then, just as you received Jesus Christ as Lord, continue to live in him, rooted and built up in him, strengthened in the faith as you were taught, and overflowing with thankfulness.  See to it that no one takes you captive through hollow and deceptive philosophy, which depends on human tradition and the basic principles of this world rather than on </a:t>
            </a:r>
            <a:r>
              <a:rPr lang="en-US" sz="1300" b="1" dirty="0" smtClean="0">
                <a:solidFill>
                  <a:schemeClr val="accent1">
                    <a:lumMod val="75000"/>
                  </a:schemeClr>
                </a:solidFill>
                <a:latin typeface="Arial" pitchFamily="34" charset="0"/>
                <a:cs typeface="Arial" pitchFamily="34" charset="0"/>
              </a:rPr>
              <a:t>Christ </a:t>
            </a:r>
            <a:r>
              <a:rPr lang="en-US" sz="1300" b="1" dirty="0">
                <a:solidFill>
                  <a:schemeClr val="accent1">
                    <a:lumMod val="75000"/>
                  </a:schemeClr>
                </a:solidFill>
                <a:latin typeface="Arial" pitchFamily="34" charset="0"/>
                <a:cs typeface="Arial" pitchFamily="34" charset="0"/>
              </a:rPr>
              <a:t>(Colossians 2:6-8)</a:t>
            </a:r>
            <a:endParaRPr lang="en-GB" sz="1300" b="1" dirty="0">
              <a:solidFill>
                <a:schemeClr val="accent1">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228600" y="4191000"/>
            <a:ext cx="8458200" cy="2438400"/>
          </a:xfrm>
        </p:spPr>
        <p:txBody>
          <a:bodyPr>
            <a:normAutofit/>
          </a:bodyPr>
          <a:lstStyle/>
          <a:p>
            <a:pPr lvl="0">
              <a:buFont typeface="Wingdings" pitchFamily="2" charset="2"/>
              <a:buChar char="v"/>
            </a:pPr>
            <a:r>
              <a:rPr lang="en-US" sz="1700" b="1" dirty="0">
                <a:solidFill>
                  <a:srgbClr val="FF0000"/>
                </a:solidFill>
              </a:rPr>
              <a:t>The church would find a new zeal and commitment to the mission and purpose of Jesus Christ (Matt 22:37)</a:t>
            </a:r>
            <a:endParaRPr lang="en-GB" sz="1700" dirty="0">
              <a:solidFill>
                <a:srgbClr val="FF0000"/>
              </a:solidFill>
            </a:endParaRPr>
          </a:p>
          <a:p>
            <a:pPr lvl="0"/>
            <a:endParaRPr lang="en-US" sz="1300" b="1" dirty="0" smtClean="0">
              <a:solidFill>
                <a:srgbClr val="FF0000"/>
              </a:solidFill>
            </a:endParaRPr>
          </a:p>
          <a:p>
            <a:pPr lvl="0">
              <a:buFont typeface="Wingdings" pitchFamily="2" charset="2"/>
              <a:buChar char="v"/>
            </a:pPr>
            <a:r>
              <a:rPr lang="en-US" sz="1700" b="1" dirty="0" smtClean="0">
                <a:solidFill>
                  <a:srgbClr val="FF0000"/>
                </a:solidFill>
              </a:rPr>
              <a:t>Unity </a:t>
            </a:r>
            <a:r>
              <a:rPr lang="en-US" sz="1700" b="1" dirty="0">
                <a:solidFill>
                  <a:srgbClr val="FF0000"/>
                </a:solidFill>
              </a:rPr>
              <a:t>with and among churches that reveal God’s love to the world (John 17:23)</a:t>
            </a:r>
            <a:endParaRPr lang="en-GB" sz="1700" dirty="0">
              <a:solidFill>
                <a:srgbClr val="FF0000"/>
              </a:solidFill>
            </a:endParaRPr>
          </a:p>
          <a:p>
            <a:endParaRPr lang="en-GB" sz="1200" dirty="0">
              <a:solidFill>
                <a:srgbClr val="FF0000"/>
              </a:solidFill>
            </a:endParaRPr>
          </a:p>
          <a:p>
            <a:pPr lvl="0">
              <a:buFont typeface="Wingdings" pitchFamily="2" charset="2"/>
              <a:buChar char="v"/>
            </a:pPr>
            <a:r>
              <a:rPr lang="en-US" sz="1700" b="1" dirty="0">
                <a:solidFill>
                  <a:srgbClr val="FF0000"/>
                </a:solidFill>
              </a:rPr>
              <a:t>Integrity–that God’s people look and act differently from the world (I Peter 2:11; 1 Corinthians 13:6)</a:t>
            </a:r>
            <a:endParaRPr lang="en-GB" sz="1700" dirty="0">
              <a:solidFill>
                <a:srgbClr val="FF0000"/>
              </a:solidFill>
            </a:endParaRPr>
          </a:p>
          <a:p>
            <a:pPr algn="ctr">
              <a:buNone/>
            </a:pPr>
            <a:endParaRPr lang="en-US" sz="800" b="1" dirty="0" smtClean="0">
              <a:solidFill>
                <a:schemeClr val="accent1">
                  <a:lumMod val="75000"/>
                </a:schemeClr>
              </a:solidFill>
              <a:latin typeface="Arial" pitchFamily="34" charset="0"/>
              <a:cs typeface="Arial" pitchFamily="34" charset="0"/>
            </a:endParaRPr>
          </a:p>
          <a:p>
            <a:pPr algn="ctr">
              <a:buNone/>
            </a:pPr>
            <a:r>
              <a:rPr lang="en-US" sz="1600" b="1" dirty="0" smtClean="0">
                <a:solidFill>
                  <a:schemeClr val="accent1">
                    <a:lumMod val="75000"/>
                  </a:schemeClr>
                </a:solidFill>
                <a:latin typeface="Arial" pitchFamily="34" charset="0"/>
                <a:cs typeface="Arial" pitchFamily="34" charset="0"/>
              </a:rPr>
              <a:t>Mr</a:t>
            </a:r>
            <a:r>
              <a:rPr lang="en-US" sz="1600" b="1" dirty="0">
                <a:solidFill>
                  <a:schemeClr val="accent1">
                    <a:lumMod val="75000"/>
                  </a:schemeClr>
                </a:solidFill>
                <a:latin typeface="Arial" pitchFamily="34" charset="0"/>
                <a:cs typeface="Arial" pitchFamily="34" charset="0"/>
              </a:rPr>
              <a:t>. Rusty Sumrall, Executive Director/Lead Coach Nashville Baptist Association</a:t>
            </a:r>
            <a:endParaRPr lang="en-GB" sz="1600" b="1" dirty="0">
              <a:solidFill>
                <a:schemeClr val="accent1">
                  <a:lumMod val="75000"/>
                </a:schemeClr>
              </a:solidFill>
              <a:latin typeface="Arial" pitchFamily="34" charset="0"/>
              <a:cs typeface="Arial" pitchFamily="34" charset="0"/>
            </a:endParaRPr>
          </a:p>
          <a:p>
            <a:endParaRPr lang="en-GB" dirty="0"/>
          </a:p>
        </p:txBody>
      </p:sp>
      <p:pic>
        <p:nvPicPr>
          <p:cNvPr id="4" name="Picture 3" descr="500+ Church Images [HD] | Download Free Pictures On Unsplash"/>
          <p:cNvPicPr/>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28600" y="533400"/>
            <a:ext cx="5181600" cy="34290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429000"/>
            <a:ext cx="8686800" cy="3124200"/>
          </a:xfrm>
        </p:spPr>
        <p:txBody>
          <a:bodyPr>
            <a:normAutofit fontScale="47500" lnSpcReduction="20000"/>
          </a:bodyPr>
          <a:lstStyle/>
          <a:p>
            <a:pPr algn="l"/>
            <a:r>
              <a:rPr lang="en-US" b="1" dirty="0" smtClean="0">
                <a:solidFill>
                  <a:srgbClr val="FF0000"/>
                </a:solidFill>
                <a:latin typeface="Arial" pitchFamily="34" charset="0"/>
                <a:cs typeface="Arial" pitchFamily="34" charset="0"/>
              </a:rPr>
              <a:t>MILITARY</a:t>
            </a:r>
            <a:endParaRPr lang="en-US" sz="800" b="1" dirty="0" smtClean="0">
              <a:solidFill>
                <a:srgbClr val="FF0000"/>
              </a:solidFill>
              <a:latin typeface="Arial" pitchFamily="34" charset="0"/>
              <a:cs typeface="Arial" pitchFamily="34" charset="0"/>
            </a:endParaRPr>
          </a:p>
          <a:p>
            <a:pPr algn="l"/>
            <a:endParaRPr lang="en-GB" dirty="0">
              <a:solidFill>
                <a:srgbClr val="FF0000"/>
              </a:solidFill>
              <a:latin typeface="Arial" pitchFamily="34" charset="0"/>
              <a:cs typeface="Arial" pitchFamily="34" charset="0"/>
            </a:endParaRPr>
          </a:p>
          <a:p>
            <a:pPr algn="l"/>
            <a:r>
              <a:rPr lang="en-US" b="1" i="1" dirty="0">
                <a:solidFill>
                  <a:schemeClr val="accent1">
                    <a:lumMod val="75000"/>
                  </a:schemeClr>
                </a:solidFill>
                <a:latin typeface="Arial" pitchFamily="34" charset="0"/>
                <a:cs typeface="Arial" pitchFamily="34" charset="0"/>
              </a:rPr>
              <a:t>He appointed military officers over the people and assembled them...and encouraged them with these words: ‘Be strong and courageous. Do not be afraid or discouraged because of the king of Assyria and the vast army with him. With him only is the arm of flesh, but with us is the Lord our God to help us and to fight our battles...’” </a:t>
            </a:r>
            <a:r>
              <a:rPr lang="en-US" b="1" dirty="0">
                <a:solidFill>
                  <a:schemeClr val="accent1">
                    <a:lumMod val="75000"/>
                  </a:schemeClr>
                </a:solidFill>
                <a:latin typeface="Arial" pitchFamily="34" charset="0"/>
                <a:cs typeface="Arial" pitchFamily="34" charset="0"/>
              </a:rPr>
              <a:t>(2 Chronicles </a:t>
            </a:r>
            <a:r>
              <a:rPr lang="en-US" b="1" dirty="0" smtClean="0">
                <a:solidFill>
                  <a:schemeClr val="accent1">
                    <a:lumMod val="75000"/>
                  </a:schemeClr>
                </a:solidFill>
                <a:latin typeface="Arial" pitchFamily="34" charset="0"/>
                <a:cs typeface="Arial" pitchFamily="34" charset="0"/>
              </a:rPr>
              <a:t>32:6-8)</a:t>
            </a:r>
          </a:p>
          <a:p>
            <a:pPr algn="l"/>
            <a:endParaRPr lang="en-GB" dirty="0">
              <a:solidFill>
                <a:schemeClr val="accent1">
                  <a:lumMod val="75000"/>
                </a:schemeClr>
              </a:solidFill>
              <a:latin typeface="Arial" pitchFamily="34" charset="0"/>
              <a:cs typeface="Arial" pitchFamily="34" charset="0"/>
            </a:endParaRPr>
          </a:p>
          <a:p>
            <a:pPr lvl="0" algn="l">
              <a:buFont typeface="Wingdings" pitchFamily="2" charset="2"/>
              <a:buChar char="Ø"/>
            </a:pPr>
            <a:r>
              <a:rPr lang="en-US" b="1" dirty="0">
                <a:solidFill>
                  <a:srgbClr val="FF0000"/>
                </a:solidFill>
                <a:latin typeface="Arial" pitchFamily="34" charset="0"/>
                <a:cs typeface="Arial" pitchFamily="34" charset="0"/>
              </a:rPr>
              <a:t>Perseverance to endure hardship (Isaiah 43:2; Deuteronomy 31:6</a:t>
            </a:r>
            <a:r>
              <a:rPr lang="en-US" b="1" dirty="0" smtClean="0">
                <a:solidFill>
                  <a:srgbClr val="FF0000"/>
                </a:solidFill>
                <a:latin typeface="Arial" pitchFamily="34" charset="0"/>
                <a:cs typeface="Arial" pitchFamily="34" charset="0"/>
              </a:rPr>
              <a:t>)</a:t>
            </a:r>
          </a:p>
          <a:p>
            <a:pPr lvl="0" algn="l"/>
            <a:endParaRPr lang="en-GB" b="1" dirty="0">
              <a:solidFill>
                <a:srgbClr val="FF0000"/>
              </a:solidFill>
              <a:latin typeface="Arial" pitchFamily="34" charset="0"/>
              <a:cs typeface="Arial" pitchFamily="34" charset="0"/>
            </a:endParaRPr>
          </a:p>
          <a:p>
            <a:pPr lvl="0" algn="l">
              <a:buFont typeface="Wingdings" pitchFamily="2" charset="2"/>
              <a:buChar char="Ø"/>
            </a:pPr>
            <a:r>
              <a:rPr lang="en-US" b="1" dirty="0">
                <a:solidFill>
                  <a:srgbClr val="FF0000"/>
                </a:solidFill>
                <a:latin typeface="Arial" pitchFamily="34" charset="0"/>
                <a:cs typeface="Arial" pitchFamily="34" charset="0"/>
              </a:rPr>
              <a:t>Wise leaders who inspire respect from those under their command (Romans 13:1</a:t>
            </a:r>
            <a:r>
              <a:rPr lang="en-US" b="1" dirty="0" smtClean="0">
                <a:solidFill>
                  <a:srgbClr val="FF0000"/>
                </a:solidFill>
                <a:latin typeface="Arial" pitchFamily="34" charset="0"/>
                <a:cs typeface="Arial" pitchFamily="34" charset="0"/>
              </a:rPr>
              <a:t>)</a:t>
            </a:r>
          </a:p>
          <a:p>
            <a:pPr lvl="0" algn="l"/>
            <a:endParaRPr lang="en-GB" b="1" dirty="0">
              <a:solidFill>
                <a:srgbClr val="FF0000"/>
              </a:solidFill>
              <a:latin typeface="Arial" pitchFamily="34" charset="0"/>
              <a:cs typeface="Arial" pitchFamily="34" charset="0"/>
            </a:endParaRPr>
          </a:p>
          <a:p>
            <a:pPr lvl="0" algn="l">
              <a:buFont typeface="Wingdings" pitchFamily="2" charset="2"/>
              <a:buChar char="Ø"/>
            </a:pPr>
            <a:r>
              <a:rPr lang="en-US" b="1" dirty="0">
                <a:solidFill>
                  <a:srgbClr val="FF0000"/>
                </a:solidFill>
                <a:latin typeface="Arial" pitchFamily="34" charset="0"/>
                <a:cs typeface="Arial" pitchFamily="34" charset="0"/>
              </a:rPr>
              <a:t>Protection and support for the families they have left behind (Romans 1:8-1)</a:t>
            </a:r>
            <a:endParaRPr lang="en-GB" b="1" dirty="0">
              <a:solidFill>
                <a:srgbClr val="FF0000"/>
              </a:solidFill>
              <a:latin typeface="Arial" pitchFamily="34" charset="0"/>
              <a:cs typeface="Arial" pitchFamily="34" charset="0"/>
            </a:endParaRPr>
          </a:p>
          <a:p>
            <a:r>
              <a:rPr lang="en-US" dirty="0"/>
              <a:t> </a:t>
            </a:r>
            <a:endParaRPr lang="en-GB" dirty="0"/>
          </a:p>
          <a:p>
            <a:r>
              <a:rPr lang="en-US" b="1" dirty="0">
                <a:solidFill>
                  <a:schemeClr val="accent1">
                    <a:lumMod val="75000"/>
                  </a:schemeClr>
                </a:solidFill>
                <a:latin typeface="Arial" pitchFamily="34" charset="0"/>
                <a:cs typeface="Arial" pitchFamily="34" charset="0"/>
              </a:rPr>
              <a:t>Chaplain (Lieutenant Colonel) Debra Berry, ANG, Retired</a:t>
            </a:r>
            <a:endParaRPr lang="en-GB" b="1" dirty="0">
              <a:solidFill>
                <a:schemeClr val="accent1">
                  <a:lumMod val="75000"/>
                </a:schemeClr>
              </a:solidFill>
              <a:latin typeface="Arial" pitchFamily="34" charset="0"/>
              <a:cs typeface="Arial" pitchFamily="34" charset="0"/>
            </a:endParaRPr>
          </a:p>
          <a:p>
            <a:pPr algn="l"/>
            <a:endParaRPr lang="en-GB" dirty="0"/>
          </a:p>
        </p:txBody>
      </p:sp>
      <p:pic>
        <p:nvPicPr>
          <p:cNvPr id="4" name="Picture 3" descr="NEW DATE/LOCATION: Tuskegee Airmen Free film/panel discussion | Aerospace  Engineering | UIUC"/>
          <p:cNvPicPr/>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09600" y="457200"/>
            <a:ext cx="3829050" cy="2828925"/>
          </a:xfrm>
          <a:prstGeom prst="rect">
            <a:avLst/>
          </a:prstGeom>
          <a:noFill/>
          <a:ln>
            <a:noFill/>
          </a:ln>
        </p:spPr>
      </p:pic>
      <p:pic>
        <p:nvPicPr>
          <p:cNvPr id="5" name="Picture 4"/>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495800" y="228600"/>
            <a:ext cx="4248150" cy="32766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229600" cy="3124200"/>
          </a:xfrm>
        </p:spPr>
        <p:txBody>
          <a:bodyPr>
            <a:normAutofit fontScale="55000" lnSpcReduction="20000"/>
          </a:bodyPr>
          <a:lstStyle/>
          <a:p>
            <a:pPr>
              <a:buNone/>
            </a:pPr>
            <a:r>
              <a:rPr lang="en-US" b="1" dirty="0">
                <a:solidFill>
                  <a:srgbClr val="FF0000"/>
                </a:solidFill>
              </a:rPr>
              <a:t>FAMILY</a:t>
            </a:r>
            <a:endParaRPr lang="en-GB" dirty="0">
              <a:solidFill>
                <a:srgbClr val="FF0000"/>
              </a:solidFill>
            </a:endParaRPr>
          </a:p>
          <a:p>
            <a:pPr>
              <a:buNone/>
            </a:pPr>
            <a:r>
              <a:rPr lang="en-US" b="1" i="1" dirty="0"/>
              <a:t>“If a house is divided against itself, that house cannot stand.” (Mark 3:25)</a:t>
            </a:r>
            <a:endParaRPr lang="en-GB" b="1" dirty="0"/>
          </a:p>
          <a:p>
            <a:pPr>
              <a:buNone/>
            </a:pPr>
            <a:r>
              <a:rPr lang="en-US" b="1" dirty="0"/>
              <a:t> </a:t>
            </a:r>
            <a:endParaRPr lang="en-GB" b="1" dirty="0"/>
          </a:p>
          <a:p>
            <a:pPr lvl="0">
              <a:buFont typeface="Wingdings" pitchFamily="2" charset="2"/>
              <a:buChar char="Ø"/>
            </a:pPr>
            <a:r>
              <a:rPr lang="en-US" b="1" dirty="0"/>
              <a:t>Unity and love in individual families that reach out in hospitality toward others (Romans 12:9-13)</a:t>
            </a:r>
            <a:endParaRPr lang="en-GB" b="1" dirty="0"/>
          </a:p>
          <a:p>
            <a:pPr>
              <a:buNone/>
            </a:pPr>
            <a:r>
              <a:rPr lang="en-US" b="1" dirty="0"/>
              <a:t> </a:t>
            </a:r>
            <a:endParaRPr lang="en-GB" b="1" dirty="0"/>
          </a:p>
          <a:p>
            <a:pPr lvl="0">
              <a:buFont typeface="Wingdings" pitchFamily="2" charset="2"/>
              <a:buChar char="Ø"/>
            </a:pPr>
            <a:r>
              <a:rPr lang="en-US" b="1" dirty="0"/>
              <a:t>Establish healthy relationships between parents and children (Malachi 4:5-6)</a:t>
            </a:r>
            <a:endParaRPr lang="en-GB" b="1" dirty="0"/>
          </a:p>
          <a:p>
            <a:pPr>
              <a:buNone/>
            </a:pPr>
            <a:r>
              <a:rPr lang="en-US" b="1" dirty="0"/>
              <a:t> </a:t>
            </a:r>
            <a:endParaRPr lang="en-GB" b="1" dirty="0"/>
          </a:p>
          <a:p>
            <a:pPr>
              <a:buFont typeface="Wingdings" pitchFamily="2" charset="2"/>
              <a:buChar char="Ø"/>
            </a:pPr>
            <a:r>
              <a:rPr lang="en-US" b="1" dirty="0" smtClean="0"/>
              <a:t>Healthy marriages, etc. </a:t>
            </a:r>
          </a:p>
          <a:p>
            <a:pPr>
              <a:buNone/>
            </a:pPr>
            <a:endParaRPr lang="en-US" b="1" dirty="0"/>
          </a:p>
          <a:p>
            <a:pPr algn="ctr">
              <a:buNone/>
            </a:pPr>
            <a:r>
              <a:rPr lang="en-US" b="1" dirty="0" smtClean="0">
                <a:solidFill>
                  <a:schemeClr val="accent1">
                    <a:lumMod val="75000"/>
                  </a:schemeClr>
                </a:solidFill>
              </a:rPr>
              <a:t>Pastor </a:t>
            </a:r>
            <a:r>
              <a:rPr lang="en-US" b="1" dirty="0">
                <a:solidFill>
                  <a:schemeClr val="accent1">
                    <a:lumMod val="75000"/>
                  </a:schemeClr>
                </a:solidFill>
              </a:rPr>
              <a:t>Gerald &amp; </a:t>
            </a:r>
            <a:r>
              <a:rPr lang="en-US" b="1" dirty="0" smtClean="0">
                <a:solidFill>
                  <a:schemeClr val="accent1">
                    <a:lumMod val="75000"/>
                  </a:schemeClr>
                </a:solidFill>
              </a:rPr>
              <a:t>Sis. Tonya </a:t>
            </a:r>
            <a:r>
              <a:rPr lang="en-US" b="1" dirty="0">
                <a:solidFill>
                  <a:schemeClr val="accent1">
                    <a:lumMod val="75000"/>
                  </a:schemeClr>
                </a:solidFill>
              </a:rPr>
              <a:t>O’Guinn, Love Fellowship Baptist Church</a:t>
            </a:r>
            <a:endParaRPr lang="en-GB" dirty="0">
              <a:solidFill>
                <a:schemeClr val="accent1">
                  <a:lumMod val="75000"/>
                </a:schemeClr>
              </a:solidFill>
            </a:endParaRPr>
          </a:p>
          <a:p>
            <a:pPr lvl="0">
              <a:buFont typeface="Wingdings" pitchFamily="2" charset="2"/>
              <a:buChar char="Ø"/>
            </a:pPr>
            <a:endParaRPr lang="en-US" b="1" dirty="0" smtClean="0"/>
          </a:p>
          <a:p>
            <a:pPr lvl="0">
              <a:buFont typeface="Wingdings" pitchFamily="2" charset="2"/>
              <a:buChar char="Ø"/>
            </a:pPr>
            <a:endParaRPr lang="en-US" b="1" dirty="0"/>
          </a:p>
          <a:p>
            <a:pPr lvl="0">
              <a:buFont typeface="Wingdings" pitchFamily="2" charset="2"/>
              <a:buChar char="Ø"/>
            </a:pPr>
            <a:endParaRPr lang="en-GB" b="1" dirty="0"/>
          </a:p>
          <a:p>
            <a:endParaRPr lang="en-GB" dirty="0"/>
          </a:p>
        </p:txBody>
      </p:sp>
      <p:pic>
        <p:nvPicPr>
          <p:cNvPr id="4" name="Picture 3"/>
          <p:cNvPicPr/>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81000" y="533400"/>
            <a:ext cx="2838450" cy="2266950"/>
          </a:xfrm>
          <a:prstGeom prst="rect">
            <a:avLst/>
          </a:prstGeom>
          <a:noFill/>
          <a:ln>
            <a:noFill/>
          </a:ln>
        </p:spPr>
      </p:pic>
      <p:pic>
        <p:nvPicPr>
          <p:cNvPr id="5" name="Picture 4" descr="Free Picture Overwhelmed Mom copy"/>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429000" y="533400"/>
            <a:ext cx="2590800" cy="2381250"/>
          </a:xfrm>
          <a:prstGeom prst="rect">
            <a:avLst/>
          </a:prstGeom>
          <a:noFill/>
          <a:ln>
            <a:noFill/>
          </a:ln>
        </p:spPr>
      </p:pic>
      <p:pic>
        <p:nvPicPr>
          <p:cNvPr id="6" name="Picture 5" descr="19,886 Filipino Family Photos and Premium High Res Pictures - Getty Images"/>
          <p:cNvPicPr/>
          <p:nvPr/>
        </p:nvPicPr>
        <p:blipFill>
          <a:blip r:embed="rId4"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248400" y="533400"/>
            <a:ext cx="2619375" cy="233362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5200"/>
            <a:ext cx="8229600" cy="3200400"/>
          </a:xfrm>
        </p:spPr>
        <p:txBody>
          <a:bodyPr>
            <a:normAutofit fontScale="40000" lnSpcReduction="20000"/>
          </a:bodyPr>
          <a:lstStyle/>
          <a:p>
            <a:pPr>
              <a:buNone/>
            </a:pPr>
            <a:r>
              <a:rPr lang="en-US" sz="3500" b="1" dirty="0" smtClean="0">
                <a:solidFill>
                  <a:srgbClr val="FF0000"/>
                </a:solidFill>
              </a:rPr>
              <a:t>EDUCATION</a:t>
            </a:r>
          </a:p>
          <a:p>
            <a:pPr>
              <a:buNone/>
            </a:pPr>
            <a:endParaRPr lang="en-GB" sz="3500" dirty="0">
              <a:solidFill>
                <a:srgbClr val="FF0000"/>
              </a:solidFill>
            </a:endParaRPr>
          </a:p>
          <a:p>
            <a:pPr>
              <a:buNone/>
            </a:pPr>
            <a:r>
              <a:rPr lang="en-US" sz="3500" b="1" i="1" dirty="0" smtClean="0"/>
              <a:t>      “</a:t>
            </a:r>
            <a:r>
              <a:rPr lang="en-US" sz="3500" b="1" i="1" dirty="0"/>
              <a:t>If you call out for insight and cry aloud for understanding, and if you look for it as for silver and search for it as for hidden treasure, then you will understand the fear of the LORD and find the knowledge of God. For the LORD gives wisdom, and from his mouth come knowledge and understanding.” (Proverbs 2:3-6</a:t>
            </a:r>
            <a:r>
              <a:rPr lang="en-US" sz="3500" b="1" i="1" dirty="0" smtClean="0"/>
              <a:t>)</a:t>
            </a:r>
          </a:p>
          <a:p>
            <a:pPr>
              <a:buNone/>
            </a:pPr>
            <a:endParaRPr lang="en-GB" sz="3500" b="1" dirty="0"/>
          </a:p>
          <a:p>
            <a:pPr lvl="0">
              <a:buFont typeface="Wingdings" pitchFamily="2" charset="2"/>
              <a:buChar char="Ø"/>
            </a:pPr>
            <a:r>
              <a:rPr lang="en-US" sz="3500" b="1" dirty="0">
                <a:solidFill>
                  <a:srgbClr val="FF0000"/>
                </a:solidFill>
              </a:rPr>
              <a:t>A safe atmosphere conductive to </a:t>
            </a:r>
            <a:r>
              <a:rPr lang="en-US" sz="3500" b="1" dirty="0" smtClean="0">
                <a:solidFill>
                  <a:srgbClr val="FF0000"/>
                </a:solidFill>
              </a:rPr>
              <a:t>learning</a:t>
            </a:r>
          </a:p>
          <a:p>
            <a:pPr lvl="0">
              <a:buFont typeface="Wingdings" pitchFamily="2" charset="2"/>
              <a:buChar char="Ø"/>
            </a:pPr>
            <a:endParaRPr lang="en-GB" sz="3500" b="1" dirty="0">
              <a:solidFill>
                <a:srgbClr val="FF0000"/>
              </a:solidFill>
            </a:endParaRPr>
          </a:p>
          <a:p>
            <a:pPr lvl="0">
              <a:buFont typeface="Wingdings" pitchFamily="2" charset="2"/>
              <a:buChar char="Ø"/>
            </a:pPr>
            <a:r>
              <a:rPr lang="en-US" sz="3500" b="1" dirty="0">
                <a:solidFill>
                  <a:srgbClr val="FF0000"/>
                </a:solidFill>
              </a:rPr>
              <a:t>Excellence in educators (Exodus 18:20-21</a:t>
            </a:r>
            <a:r>
              <a:rPr lang="en-US" sz="3500" b="1" dirty="0" smtClean="0">
                <a:solidFill>
                  <a:srgbClr val="FF0000"/>
                </a:solidFill>
              </a:rPr>
              <a:t>)</a:t>
            </a:r>
          </a:p>
          <a:p>
            <a:pPr lvl="0">
              <a:buFont typeface="Wingdings" pitchFamily="2" charset="2"/>
              <a:buChar char="Ø"/>
            </a:pPr>
            <a:endParaRPr lang="en-GB" sz="3500" b="1" dirty="0">
              <a:solidFill>
                <a:srgbClr val="FF0000"/>
              </a:solidFill>
            </a:endParaRPr>
          </a:p>
          <a:p>
            <a:pPr lvl="0">
              <a:buFont typeface="Wingdings" pitchFamily="2" charset="2"/>
              <a:buChar char="Ø"/>
            </a:pPr>
            <a:r>
              <a:rPr lang="en-US" sz="3500" b="1" dirty="0">
                <a:solidFill>
                  <a:srgbClr val="FF0000"/>
                </a:solidFill>
              </a:rPr>
              <a:t>Equal opportunities for every student to achieve their full potential (Philippians 1:9</a:t>
            </a:r>
            <a:r>
              <a:rPr lang="en-US" sz="3500" b="1" dirty="0" smtClean="0">
                <a:solidFill>
                  <a:srgbClr val="FF0000"/>
                </a:solidFill>
              </a:rPr>
              <a:t>)</a:t>
            </a:r>
          </a:p>
          <a:p>
            <a:pPr lvl="0">
              <a:buFont typeface="Wingdings" pitchFamily="2" charset="2"/>
              <a:buChar char="Ø"/>
            </a:pPr>
            <a:endParaRPr lang="en-GB" sz="3500" b="1" dirty="0">
              <a:solidFill>
                <a:srgbClr val="FF0000"/>
              </a:solidFill>
            </a:endParaRPr>
          </a:p>
          <a:p>
            <a:pPr>
              <a:buNone/>
            </a:pPr>
            <a:r>
              <a:rPr lang="en-US" sz="3500" dirty="0"/>
              <a:t> </a:t>
            </a:r>
            <a:endParaRPr lang="en-GB" sz="3500" dirty="0"/>
          </a:p>
          <a:p>
            <a:pPr algn="ctr">
              <a:buNone/>
            </a:pPr>
            <a:r>
              <a:rPr lang="en-US" sz="4500" b="1" dirty="0">
                <a:solidFill>
                  <a:schemeClr val="accent1">
                    <a:lumMod val="75000"/>
                  </a:schemeClr>
                </a:solidFill>
              </a:rPr>
              <a:t> </a:t>
            </a:r>
            <a:r>
              <a:rPr lang="en-US" sz="4500" b="1" dirty="0" smtClean="0">
                <a:solidFill>
                  <a:schemeClr val="accent1">
                    <a:lumMod val="75000"/>
                  </a:schemeClr>
                </a:solidFill>
              </a:rPr>
              <a:t>Sis. Tina </a:t>
            </a:r>
            <a:r>
              <a:rPr lang="en-US" sz="4500" b="1" dirty="0">
                <a:solidFill>
                  <a:schemeClr val="accent1">
                    <a:lumMod val="75000"/>
                  </a:schemeClr>
                </a:solidFill>
              </a:rPr>
              <a:t>Williams, Hamilton Co. Baptist Assoc. WMU Director</a:t>
            </a:r>
            <a:endParaRPr lang="en-GB" sz="4500" dirty="0">
              <a:solidFill>
                <a:schemeClr val="accent1">
                  <a:lumMod val="75000"/>
                </a:schemeClr>
              </a:solidFill>
            </a:endParaRPr>
          </a:p>
          <a:p>
            <a:endParaRPr lang="en-GB" dirty="0"/>
          </a:p>
        </p:txBody>
      </p:sp>
      <p:pic>
        <p:nvPicPr>
          <p:cNvPr id="4" name="Picture 3" descr="The Pros and Cons of Free College - SmartAsset"/>
          <p:cNvPicPr/>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33400" y="304800"/>
            <a:ext cx="3790950" cy="3124200"/>
          </a:xfrm>
          <a:prstGeom prst="rect">
            <a:avLst/>
          </a:prstGeom>
          <a:noFill/>
          <a:ln>
            <a:noFill/>
          </a:ln>
        </p:spPr>
      </p:pic>
      <p:pic>
        <p:nvPicPr>
          <p:cNvPr id="5" name="Picture 4" descr="Best Free Educational Apps for Toddlers, Preschoolers &amp; Kids -  FamilyEducation"/>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800600" y="304800"/>
            <a:ext cx="3848100" cy="30861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962400"/>
            <a:ext cx="8305800" cy="2667000"/>
          </a:xfrm>
        </p:spPr>
        <p:txBody>
          <a:bodyPr>
            <a:normAutofit fontScale="47500" lnSpcReduction="20000"/>
          </a:bodyPr>
          <a:lstStyle/>
          <a:p>
            <a:pPr>
              <a:buNone/>
            </a:pPr>
            <a:r>
              <a:rPr lang="en-US" b="1" dirty="0">
                <a:solidFill>
                  <a:srgbClr val="FF0000"/>
                </a:solidFill>
              </a:rPr>
              <a:t>MEDIA</a:t>
            </a:r>
            <a:endParaRPr lang="en-GB" b="1" dirty="0">
              <a:solidFill>
                <a:srgbClr val="FF0000"/>
              </a:solidFill>
            </a:endParaRPr>
          </a:p>
          <a:p>
            <a:pPr>
              <a:buNone/>
            </a:pPr>
            <a:r>
              <a:rPr lang="en-US" b="1" i="1" dirty="0"/>
              <a:t>“...Whatever is true, whatever is noble, whatever is right, whatever is pure, whatever is lovely, whatever is admirable–if anything is excellent or praiseworthy–think about such things.” (Philippians 4:8</a:t>
            </a:r>
            <a:r>
              <a:rPr lang="en-US" b="1" i="1" dirty="0" smtClean="0"/>
              <a:t>)</a:t>
            </a:r>
          </a:p>
          <a:p>
            <a:pPr>
              <a:buNone/>
            </a:pPr>
            <a:endParaRPr lang="en-GB" b="1" dirty="0"/>
          </a:p>
          <a:p>
            <a:pPr lvl="0">
              <a:buFont typeface="Wingdings" pitchFamily="2" charset="2"/>
              <a:buChar char="§"/>
            </a:pPr>
            <a:r>
              <a:rPr lang="en-US" b="1" dirty="0">
                <a:solidFill>
                  <a:srgbClr val="FF0000"/>
                </a:solidFill>
              </a:rPr>
              <a:t>The decision makers within the media to realize they can make a profit by producing uplifting projects (Proverbs 8:10-11</a:t>
            </a:r>
            <a:r>
              <a:rPr lang="en-US" b="1" dirty="0" smtClean="0">
                <a:solidFill>
                  <a:srgbClr val="FF0000"/>
                </a:solidFill>
              </a:rPr>
              <a:t>)</a:t>
            </a:r>
          </a:p>
          <a:p>
            <a:pPr lvl="0">
              <a:buNone/>
            </a:pPr>
            <a:endParaRPr lang="en-GB" b="1" dirty="0">
              <a:solidFill>
                <a:srgbClr val="FF0000"/>
              </a:solidFill>
            </a:endParaRPr>
          </a:p>
          <a:p>
            <a:pPr lvl="0">
              <a:buFont typeface="Wingdings" pitchFamily="2" charset="2"/>
              <a:buChar char="§"/>
            </a:pPr>
            <a:r>
              <a:rPr lang="en-US" b="1" dirty="0">
                <a:solidFill>
                  <a:srgbClr val="FF0000"/>
                </a:solidFill>
              </a:rPr>
              <a:t>Christians in media to find favor and be filled with creative ideas that bring kingdom principles and life-giving messages to the public (Proverbs 2:1-15)</a:t>
            </a:r>
            <a:endParaRPr lang="en-GB" b="1" dirty="0">
              <a:solidFill>
                <a:srgbClr val="FF0000"/>
              </a:solidFill>
            </a:endParaRPr>
          </a:p>
          <a:p>
            <a:pPr>
              <a:buNone/>
            </a:pPr>
            <a:r>
              <a:rPr lang="en-US" dirty="0"/>
              <a:t> </a:t>
            </a:r>
            <a:endParaRPr lang="en-GB" dirty="0"/>
          </a:p>
          <a:p>
            <a:pPr algn="ctr">
              <a:buNone/>
            </a:pPr>
            <a:r>
              <a:rPr lang="en-US" b="1" dirty="0">
                <a:solidFill>
                  <a:schemeClr val="accent1">
                    <a:lumMod val="75000"/>
                  </a:schemeClr>
                </a:solidFill>
              </a:rPr>
              <a:t>Sis. Sonya Harris, Sisters Who Care Co-Coordinator, HCBA</a:t>
            </a:r>
            <a:endParaRPr lang="en-GB" b="1" dirty="0">
              <a:solidFill>
                <a:schemeClr val="accent1">
                  <a:lumMod val="75000"/>
                </a:schemeClr>
              </a:solidFill>
            </a:endParaRPr>
          </a:p>
          <a:p>
            <a:endParaRPr lang="en-GB" dirty="0"/>
          </a:p>
        </p:txBody>
      </p:sp>
      <p:pic>
        <p:nvPicPr>
          <p:cNvPr id="4" name="Picture 3" descr="Concept Image Representing Social Media, Network And Communications Stock  Photo, Picture And Royalty Free Image. Image 14182568."/>
          <p:cNvPicPr/>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81000" y="381000"/>
            <a:ext cx="4267200" cy="3505200"/>
          </a:xfrm>
          <a:prstGeom prst="rect">
            <a:avLst/>
          </a:prstGeom>
          <a:noFill/>
          <a:ln>
            <a:noFill/>
          </a:ln>
        </p:spPr>
      </p:pic>
      <p:pic>
        <p:nvPicPr>
          <p:cNvPr id="5" name="Picture 4"/>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876800" y="381000"/>
            <a:ext cx="3648075" cy="1847850"/>
          </a:xfrm>
          <a:prstGeom prst="rect">
            <a:avLst/>
          </a:prstGeom>
          <a:noFill/>
          <a:ln>
            <a:noFill/>
          </a:ln>
        </p:spPr>
      </p:pic>
      <p:pic>
        <p:nvPicPr>
          <p:cNvPr id="6" name="Picture 5"/>
          <p:cNvPicPr/>
          <p:nvPr/>
        </p:nvPicPr>
        <p:blipFill>
          <a:blip r:embed="rId4"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876801" y="2209800"/>
            <a:ext cx="3657599" cy="188595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962400"/>
            <a:ext cx="8305800" cy="2667000"/>
          </a:xfrm>
        </p:spPr>
        <p:txBody>
          <a:bodyPr>
            <a:normAutofit fontScale="47500" lnSpcReduction="20000"/>
          </a:bodyPr>
          <a:lstStyle/>
          <a:p>
            <a:pPr>
              <a:buNone/>
            </a:pPr>
            <a:r>
              <a:rPr lang="en-US" b="1" i="1" dirty="0" smtClean="0">
                <a:solidFill>
                  <a:srgbClr val="FF0000"/>
                </a:solidFill>
                <a:latin typeface="Arial" pitchFamily="34" charset="0"/>
                <a:cs typeface="Arial" pitchFamily="34" charset="0"/>
              </a:rPr>
              <a:t>BUSINESS</a:t>
            </a:r>
          </a:p>
          <a:p>
            <a:pPr>
              <a:buNone/>
            </a:pPr>
            <a:endParaRPr lang="en-GB" dirty="0">
              <a:solidFill>
                <a:srgbClr val="FF0000"/>
              </a:solidFill>
              <a:latin typeface="Arial" pitchFamily="34" charset="0"/>
              <a:cs typeface="Arial" pitchFamily="34" charset="0"/>
            </a:endParaRPr>
          </a:p>
          <a:p>
            <a:pPr>
              <a:buNone/>
            </a:pPr>
            <a:r>
              <a:rPr lang="en-US" i="1" dirty="0">
                <a:latin typeface="Arial" pitchFamily="34" charset="0"/>
                <a:cs typeface="Arial" pitchFamily="34" charset="0"/>
              </a:rPr>
              <a:t>“I have filled him with the Spirit of God, giving him great wisdom, ability, and expertise in all kinds of crafts. He is a master craftsman, expert in working...” (Exodus </a:t>
            </a:r>
            <a:r>
              <a:rPr lang="en-US" i="1" dirty="0" smtClean="0">
                <a:latin typeface="Arial" pitchFamily="34" charset="0"/>
                <a:cs typeface="Arial" pitchFamily="34" charset="0"/>
              </a:rPr>
              <a:t>31:3-4)</a:t>
            </a:r>
          </a:p>
          <a:p>
            <a:pPr>
              <a:buNone/>
            </a:pPr>
            <a:endParaRPr lang="en-GB" dirty="0" smtClean="0">
              <a:latin typeface="Arial" pitchFamily="34" charset="0"/>
              <a:cs typeface="Arial" pitchFamily="34" charset="0"/>
            </a:endParaRPr>
          </a:p>
          <a:p>
            <a:pPr lvl="0">
              <a:buFont typeface="Wingdings" pitchFamily="2" charset="2"/>
              <a:buChar char="v"/>
            </a:pPr>
            <a:r>
              <a:rPr lang="en-US" dirty="0" smtClean="0">
                <a:solidFill>
                  <a:srgbClr val="FF0000"/>
                </a:solidFill>
                <a:latin typeface="Arial" pitchFamily="34" charset="0"/>
                <a:cs typeface="Arial" pitchFamily="34" charset="0"/>
              </a:rPr>
              <a:t>Impartation of ideas and resources to open principled businesses, especially in areas that need an economic boost (Psalm 132:15)</a:t>
            </a:r>
          </a:p>
          <a:p>
            <a:pPr lvl="0">
              <a:buNone/>
            </a:pPr>
            <a:endParaRPr lang="en-GB" dirty="0">
              <a:solidFill>
                <a:srgbClr val="FF0000"/>
              </a:solidFill>
              <a:latin typeface="Arial" pitchFamily="34" charset="0"/>
              <a:cs typeface="Arial" pitchFamily="34" charset="0"/>
            </a:endParaRPr>
          </a:p>
          <a:p>
            <a:pPr lvl="0">
              <a:buFont typeface="Wingdings" pitchFamily="2" charset="2"/>
              <a:buChar char="v"/>
            </a:pPr>
            <a:r>
              <a:rPr lang="en-US" dirty="0">
                <a:solidFill>
                  <a:srgbClr val="FF0000"/>
                </a:solidFill>
                <a:latin typeface="Arial" pitchFamily="34" charset="0"/>
                <a:cs typeface="Arial" pitchFamily="34" charset="0"/>
              </a:rPr>
              <a:t>Christian workers to display Christ-like humility and service to their co-workers (Philippians 2:3</a:t>
            </a:r>
            <a:r>
              <a:rPr lang="en-US" dirty="0" smtClean="0">
                <a:solidFill>
                  <a:srgbClr val="FF0000"/>
                </a:solidFill>
                <a:latin typeface="Arial" pitchFamily="34" charset="0"/>
                <a:cs typeface="Arial" pitchFamily="34" charset="0"/>
              </a:rPr>
              <a:t>)</a:t>
            </a:r>
          </a:p>
          <a:p>
            <a:pPr lvl="0">
              <a:buFont typeface="Wingdings" pitchFamily="2" charset="2"/>
              <a:buChar char="v"/>
            </a:pPr>
            <a:endParaRPr lang="en-GB" dirty="0">
              <a:solidFill>
                <a:srgbClr val="FF0000"/>
              </a:solidFill>
              <a:latin typeface="Arial" pitchFamily="34" charset="0"/>
              <a:cs typeface="Arial" pitchFamily="34" charset="0"/>
            </a:endParaRPr>
          </a:p>
          <a:p>
            <a:pPr algn="ctr">
              <a:buNone/>
            </a:pPr>
            <a:r>
              <a:rPr lang="en-US" b="1" dirty="0">
                <a:solidFill>
                  <a:schemeClr val="accent1">
                    <a:lumMod val="75000"/>
                  </a:schemeClr>
                </a:solidFill>
                <a:latin typeface="Arial" pitchFamily="34" charset="0"/>
                <a:cs typeface="Arial" pitchFamily="34" charset="0"/>
              </a:rPr>
              <a:t>Sis. Barbara Morris, Sisters Who Care – Atlanta, GA</a:t>
            </a:r>
            <a:endParaRPr lang="en-GB" b="1" dirty="0">
              <a:solidFill>
                <a:schemeClr val="accent1">
                  <a:lumMod val="75000"/>
                </a:schemeClr>
              </a:solidFill>
              <a:latin typeface="Arial" pitchFamily="34" charset="0"/>
              <a:cs typeface="Arial" pitchFamily="34" charset="0"/>
            </a:endParaRPr>
          </a:p>
          <a:p>
            <a:pPr lvl="0">
              <a:buNone/>
            </a:pPr>
            <a:endParaRPr lang="en-US" dirty="0" smtClean="0"/>
          </a:p>
          <a:p>
            <a:pPr lvl="0">
              <a:buNone/>
            </a:pPr>
            <a:endParaRPr lang="en-GB" dirty="0" smtClean="0"/>
          </a:p>
          <a:p>
            <a:endParaRPr lang="en-GB" dirty="0"/>
          </a:p>
        </p:txBody>
      </p:sp>
      <p:pic>
        <p:nvPicPr>
          <p:cNvPr id="4" name="Picture 3" descr="Free photo: Business Online Represents Web Site And Commerce - Biz, Net,  Websites - Free Download - Jooinn"/>
          <p:cNvPicPr/>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81000" y="457200"/>
            <a:ext cx="4810125" cy="3352800"/>
          </a:xfrm>
          <a:prstGeom prst="rect">
            <a:avLst/>
          </a:prstGeom>
          <a:noFill/>
          <a:ln>
            <a:noFill/>
          </a:ln>
        </p:spPr>
      </p:pic>
      <p:pic>
        <p:nvPicPr>
          <p:cNvPr id="5" name="Picture 4" descr="Happy Businessman Vector &amp; Photo (Free Trial) | Bigstock"/>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257800" y="457200"/>
            <a:ext cx="3362325" cy="1933575"/>
          </a:xfrm>
          <a:prstGeom prst="rect">
            <a:avLst/>
          </a:prstGeom>
          <a:noFill/>
          <a:ln>
            <a:noFill/>
          </a:ln>
        </p:spPr>
      </p:pic>
      <p:pic>
        <p:nvPicPr>
          <p:cNvPr id="6" name="Picture 5" descr="Cropped image of business people's hands holding money representing  corruption concept Photo from PikWizard"/>
          <p:cNvPicPr/>
          <p:nvPr/>
        </p:nvPicPr>
        <p:blipFill>
          <a:blip r:embed="rId4"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257800" y="2362200"/>
            <a:ext cx="3429000" cy="14287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688</Words>
  <Application>Microsoft Office PowerPoint</Application>
  <PresentationFormat>On-screen Show (4:3)</PresentationFormat>
  <Paragraphs>126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So then, just as you received Jesus Christ as Lord, continue to live in him, rooted and built up in him, strengthened in the faith as you were taught, and overflowing with thankfulness.  See to it that no one takes you captive through hollow and deceptive philosophy, which depends on human tradition and the basic principles of this world rather than on Christ (Colossians 2:6-8)</vt:lpstr>
      <vt:lpstr>Slide 5</vt:lpstr>
      <vt:lpstr>Slide 6</vt:lpstr>
      <vt:lpstr>Slide 7</vt:lpstr>
      <vt:lpstr>Slide 8</vt:lpstr>
      <vt:lpstr>Slide 9</vt:lpstr>
      <vt:lpstr>   SWC Transformation Place              Sisters Who Care                    Christian Women’s Job Corp ALL MINISTRIES OF WMU </vt:lpstr>
      <vt:lpstr>         SONGS/MUSIC   In Christ alone my hope is found He is my light, my strength, my song This cornerstone, this solid ground Firm through the fiercest drought and storm What heights of love, what depths of peace When fears are stilled, when strivings cease My comforter, my all in all Here in the love of Christ I stand  In Christ alone who took on flesh Fullness of God in helpless babe This gift of love and righteousness Scorned by the ones He came to save Till on that cross as Jesus died The wrath of God was satisfied For every sin on Him was laid Here in the death of Christ I live  There in the ground His body lay Light of the world by darkness slain Then bursting forth in glorious day Up from the grave He rose again And as He stands in victory Sin's curse has lost its grip on me For I am His and He is mine Bought with the precious blood of Christ  No guilt in life, no fear in death This is the power of Christ in me From life's first cry to final breath Jesus commands my destiny No power of hell, no scheme of man Can ever pluck me from His hand Till He returns or calls me home Here in the power of Christ I'll stand       </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Lois Cousin</dc:creator>
  <cp:lastModifiedBy>Lois Cousin</cp:lastModifiedBy>
  <cp:revision>16</cp:revision>
  <dcterms:created xsi:type="dcterms:W3CDTF">2022-05-03T23:07:43Z</dcterms:created>
  <dcterms:modified xsi:type="dcterms:W3CDTF">2022-05-04T01:42:31Z</dcterms:modified>
</cp:coreProperties>
</file>