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5" r:id="rId4"/>
    <p:sldId id="27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33" d="100"/>
          <a:sy n="133" d="100"/>
        </p:scale>
        <p:origin x="90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1"/>
            <a:ext cx="9067800" cy="1142999"/>
          </a:xfrm>
        </p:spPr>
        <p:txBody>
          <a:bodyPr>
            <a:noAutofit/>
          </a:bodyPr>
          <a:lstStyle/>
          <a:p>
            <a:pPr algn="ctr"/>
            <a:r>
              <a:rPr lang="en-US" sz="6000" i="1" dirty="0"/>
              <a:t>The Day They Stopped Cheering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r>
              <a:rPr lang="en-US" sz="5400" b="1" dirty="0"/>
              <a:t>Luke 19:29-44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6672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200" b="1" dirty="0"/>
              <a:t>They Would Not Recognize His Purpose vs. 44b</a:t>
            </a:r>
            <a:endParaRPr lang="en-US" sz="4200" dirty="0"/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They refused to see</a:t>
            </a:r>
          </a:p>
          <a:p>
            <a:pPr>
              <a:buFont typeface="Wingdings" pitchFamily="2" charset="2"/>
              <a:buChar char="v"/>
            </a:pPr>
            <a:endParaRPr lang="en-US" sz="4000" b="1" dirty="0"/>
          </a:p>
          <a:p>
            <a:pPr lvl="0">
              <a:buFont typeface="Wingdings" pitchFamily="2" charset="2"/>
              <a:buChar char="v"/>
            </a:pPr>
            <a:r>
              <a:rPr lang="en-US" sz="4000" b="1" dirty="0"/>
              <a:t>They chose ignorance</a:t>
            </a:r>
          </a:p>
          <a:p>
            <a:pPr lvl="0">
              <a:buFont typeface="Wingdings" pitchFamily="2" charset="2"/>
              <a:buChar char="v"/>
            </a:pPr>
            <a:endParaRPr lang="en-US" sz="4000" b="1" dirty="0"/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They were focused on self</a:t>
            </a:r>
            <a:r>
              <a:rPr lang="en-US" sz="4000" dirty="0"/>
              <a:t> </a:t>
            </a:r>
          </a:p>
          <a:p>
            <a:pPr lvl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38150"/>
            <a:ext cx="8991600" cy="47053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200" b="1" dirty="0"/>
              <a:t>They Refused His Terms vs. 42</a:t>
            </a:r>
          </a:p>
          <a:p>
            <a:pPr>
              <a:buNone/>
            </a:pPr>
            <a:r>
              <a:rPr lang="en-US" sz="4200" b="1" dirty="0"/>
              <a:t> </a:t>
            </a:r>
            <a:endParaRPr lang="en-US" sz="4200" dirty="0"/>
          </a:p>
          <a:p>
            <a:pPr lvl="0">
              <a:buFont typeface="Wingdings" pitchFamily="2" charset="2"/>
              <a:buChar char="v"/>
            </a:pPr>
            <a:r>
              <a:rPr lang="en-US" sz="4000" b="1" dirty="0"/>
              <a:t>His terms involved a cross</a:t>
            </a:r>
          </a:p>
          <a:p>
            <a:pPr marL="109728" lvl="0" indent="0">
              <a:buNone/>
            </a:pPr>
            <a:r>
              <a:rPr lang="en-US" sz="4000" b="1" dirty="0"/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en-US" sz="4000" b="1" dirty="0"/>
              <a:t>His terms involved choices</a:t>
            </a:r>
          </a:p>
          <a:p>
            <a:pPr marL="109728" lvl="0" indent="0">
              <a:buNone/>
            </a:pPr>
            <a:r>
              <a:rPr lang="en-US" sz="4000" b="1" dirty="0"/>
              <a:t> </a:t>
            </a:r>
            <a:endParaRPr lang="en-US" sz="3200" b="1" dirty="0"/>
          </a:p>
          <a:p>
            <a:pPr lvl="0">
              <a:buFont typeface="Wingdings" pitchFamily="2" charset="2"/>
              <a:buChar char="v"/>
            </a:pPr>
            <a:r>
              <a:rPr lang="en-US" sz="4000" b="1" dirty="0"/>
              <a:t>His terms involved submission</a:t>
            </a:r>
            <a:r>
              <a:rPr lang="en-US" sz="4000" dirty="0"/>
              <a:t> 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9144000" cy="4953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200" b="1" dirty="0"/>
              <a:t>They Did Not Understand Judgment vs. 43-44a</a:t>
            </a:r>
            <a:r>
              <a:rPr lang="en-US" sz="4200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You cannot approach God on  	your own conditions</a:t>
            </a:r>
            <a:r>
              <a:rPr lang="en-US" sz="4000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You cannot come to Him in 	your own time</a:t>
            </a:r>
            <a:r>
              <a:rPr lang="en-US" sz="40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You must accept His claims</a:t>
            </a:r>
            <a:endParaRPr lang="en-US" sz="40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623</TotalTime>
  <Words>96</Words>
  <Application>Microsoft Office PowerPoint</Application>
  <PresentationFormat>On-screen Show (16:9)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Georgia</vt:lpstr>
      <vt:lpstr>Trebuchet MS</vt:lpstr>
      <vt:lpstr>Wingdings</vt:lpstr>
      <vt:lpstr>Wingdings 2</vt:lpstr>
      <vt:lpstr>Urban</vt:lpstr>
      <vt:lpstr>The Day They Stopped Cheering 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74</cp:revision>
  <dcterms:created xsi:type="dcterms:W3CDTF">2010-10-31T05:03:18Z</dcterms:created>
  <dcterms:modified xsi:type="dcterms:W3CDTF">2022-04-03T15:17:39Z</dcterms:modified>
</cp:coreProperties>
</file>