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66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65" r:id="rId14"/>
    <p:sldId id="264" r:id="rId15"/>
    <p:sldId id="269" r:id="rId16"/>
    <p:sldId id="271" r:id="rId17"/>
    <p:sldId id="270" r:id="rId1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2B5847-A085-4B92-9215-65B416E541D2}" v="1" dt="2021-02-21T16:21:19.3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6" autoAdjust="0"/>
    <p:restoredTop sz="94638" autoAdjust="0"/>
  </p:normalViewPr>
  <p:slideViewPr>
    <p:cSldViewPr>
      <p:cViewPr varScale="1">
        <p:scale>
          <a:sx n="103" d="100"/>
          <a:sy n="103" d="100"/>
        </p:scale>
        <p:origin x="806" y="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63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mmers Baptist Church" userId="c7267abe811c1ba1" providerId="LiveId" clId="{DE2B5847-A085-4B92-9215-65B416E541D2}"/>
    <pc:docChg chg="custSel addSld modSld">
      <pc:chgData name="Summers Baptist Church" userId="c7267abe811c1ba1" providerId="LiveId" clId="{DE2B5847-A085-4B92-9215-65B416E541D2}" dt="2021-02-21T16:22:10.669" v="100" actId="11"/>
      <pc:docMkLst>
        <pc:docMk/>
      </pc:docMkLst>
      <pc:sldChg chg="addSp modSp mod chgLayout">
        <pc:chgData name="Summers Baptist Church" userId="c7267abe811c1ba1" providerId="LiveId" clId="{DE2B5847-A085-4B92-9215-65B416E541D2}" dt="2021-02-21T16:15:35.374" v="37" actId="20577"/>
        <pc:sldMkLst>
          <pc:docMk/>
          <pc:sldMk cId="0" sldId="266"/>
        </pc:sldMkLst>
        <pc:spChg chg="add mod ord">
          <ac:chgData name="Summers Baptist Church" userId="c7267abe811c1ba1" providerId="LiveId" clId="{DE2B5847-A085-4B92-9215-65B416E541D2}" dt="2021-02-21T16:14:16.713" v="23" actId="20577"/>
          <ac:spMkLst>
            <pc:docMk/>
            <pc:sldMk cId="0" sldId="266"/>
            <ac:spMk id="2" creationId="{989CCFC9-16CE-41FC-B2B3-F1FEC7024CB0}"/>
          </ac:spMkLst>
        </pc:spChg>
        <pc:spChg chg="mod ord">
          <ac:chgData name="Summers Baptist Church" userId="c7267abe811c1ba1" providerId="LiveId" clId="{DE2B5847-A085-4B92-9215-65B416E541D2}" dt="2021-02-21T16:15:35.374" v="37" actId="20577"/>
          <ac:spMkLst>
            <pc:docMk/>
            <pc:sldMk cId="0" sldId="266"/>
            <ac:spMk id="3" creationId="{00000000-0000-0000-0000-000000000000}"/>
          </ac:spMkLst>
        </pc:spChg>
      </pc:sldChg>
      <pc:sldChg chg="addSp delSp modSp add mod">
        <pc:chgData name="Summers Baptist Church" userId="c7267abe811c1ba1" providerId="LiveId" clId="{DE2B5847-A085-4B92-9215-65B416E541D2}" dt="2021-02-21T16:15:47.728" v="38" actId="11"/>
        <pc:sldMkLst>
          <pc:docMk/>
          <pc:sldMk cId="692751801" sldId="272"/>
        </pc:sldMkLst>
        <pc:spChg chg="del">
          <ac:chgData name="Summers Baptist Church" userId="c7267abe811c1ba1" providerId="LiveId" clId="{DE2B5847-A085-4B92-9215-65B416E541D2}" dt="2021-02-21T16:15:19.692" v="33" actId="478"/>
          <ac:spMkLst>
            <pc:docMk/>
            <pc:sldMk cId="692751801" sldId="272"/>
            <ac:spMk id="2" creationId="{989CCFC9-16CE-41FC-B2B3-F1FEC7024CB0}"/>
          </ac:spMkLst>
        </pc:spChg>
        <pc:spChg chg="mod">
          <ac:chgData name="Summers Baptist Church" userId="c7267abe811c1ba1" providerId="LiveId" clId="{DE2B5847-A085-4B92-9215-65B416E541D2}" dt="2021-02-21T16:15:47.728" v="38" actId="11"/>
          <ac:spMkLst>
            <pc:docMk/>
            <pc:sldMk cId="692751801" sldId="272"/>
            <ac:spMk id="3" creationId="{00000000-0000-0000-0000-000000000000}"/>
          </ac:spMkLst>
        </pc:spChg>
        <pc:spChg chg="add del mod">
          <ac:chgData name="Summers Baptist Church" userId="c7267abe811c1ba1" providerId="LiveId" clId="{DE2B5847-A085-4B92-9215-65B416E541D2}" dt="2021-02-21T16:15:22.153" v="34" actId="478"/>
          <ac:spMkLst>
            <pc:docMk/>
            <pc:sldMk cId="692751801" sldId="272"/>
            <ac:spMk id="5" creationId="{C58649D9-963D-4C10-8E9E-D02EA2054EAA}"/>
          </ac:spMkLst>
        </pc:spChg>
      </pc:sldChg>
      <pc:sldChg chg="modSp add mod">
        <pc:chgData name="Summers Baptist Church" userId="c7267abe811c1ba1" providerId="LiveId" clId="{DE2B5847-A085-4B92-9215-65B416E541D2}" dt="2021-02-21T16:16:49.588" v="48" actId="20577"/>
        <pc:sldMkLst>
          <pc:docMk/>
          <pc:sldMk cId="399299146" sldId="273"/>
        </pc:sldMkLst>
        <pc:spChg chg="mod">
          <ac:chgData name="Summers Baptist Church" userId="c7267abe811c1ba1" providerId="LiveId" clId="{DE2B5847-A085-4B92-9215-65B416E541D2}" dt="2021-02-21T16:16:49.588" v="48" actId="20577"/>
          <ac:spMkLst>
            <pc:docMk/>
            <pc:sldMk cId="399299146" sldId="273"/>
            <ac:spMk id="3" creationId="{00000000-0000-0000-0000-000000000000}"/>
          </ac:spMkLst>
        </pc:spChg>
      </pc:sldChg>
      <pc:sldChg chg="modSp add mod">
        <pc:chgData name="Summers Baptist Church" userId="c7267abe811c1ba1" providerId="LiveId" clId="{DE2B5847-A085-4B92-9215-65B416E541D2}" dt="2021-02-21T16:17:10.288" v="53" actId="11"/>
        <pc:sldMkLst>
          <pc:docMk/>
          <pc:sldMk cId="1711663364" sldId="274"/>
        </pc:sldMkLst>
        <pc:spChg chg="mod">
          <ac:chgData name="Summers Baptist Church" userId="c7267abe811c1ba1" providerId="LiveId" clId="{DE2B5847-A085-4B92-9215-65B416E541D2}" dt="2021-02-21T16:17:10.288" v="53" actId="11"/>
          <ac:spMkLst>
            <pc:docMk/>
            <pc:sldMk cId="1711663364" sldId="274"/>
            <ac:spMk id="3" creationId="{00000000-0000-0000-0000-000000000000}"/>
          </ac:spMkLst>
        </pc:spChg>
      </pc:sldChg>
      <pc:sldChg chg="modSp add mod">
        <pc:chgData name="Summers Baptist Church" userId="c7267abe811c1ba1" providerId="LiveId" clId="{DE2B5847-A085-4B92-9215-65B416E541D2}" dt="2021-02-21T16:18:55.573" v="59" actId="20577"/>
        <pc:sldMkLst>
          <pc:docMk/>
          <pc:sldMk cId="4177837790" sldId="275"/>
        </pc:sldMkLst>
        <pc:spChg chg="mod">
          <ac:chgData name="Summers Baptist Church" userId="c7267abe811c1ba1" providerId="LiveId" clId="{DE2B5847-A085-4B92-9215-65B416E541D2}" dt="2021-02-21T16:18:55.573" v="59" actId="20577"/>
          <ac:spMkLst>
            <pc:docMk/>
            <pc:sldMk cId="4177837790" sldId="275"/>
            <ac:spMk id="3" creationId="{00000000-0000-0000-0000-000000000000}"/>
          </ac:spMkLst>
        </pc:spChg>
      </pc:sldChg>
      <pc:sldChg chg="modSp add mod">
        <pc:chgData name="Summers Baptist Church" userId="c7267abe811c1ba1" providerId="LiveId" clId="{DE2B5847-A085-4B92-9215-65B416E541D2}" dt="2021-02-21T16:19:26.761" v="66" actId="20577"/>
        <pc:sldMkLst>
          <pc:docMk/>
          <pc:sldMk cId="3531419287" sldId="276"/>
        </pc:sldMkLst>
        <pc:spChg chg="mod">
          <ac:chgData name="Summers Baptist Church" userId="c7267abe811c1ba1" providerId="LiveId" clId="{DE2B5847-A085-4B92-9215-65B416E541D2}" dt="2021-02-21T16:19:26.761" v="66" actId="20577"/>
          <ac:spMkLst>
            <pc:docMk/>
            <pc:sldMk cId="3531419287" sldId="276"/>
            <ac:spMk id="3" creationId="{00000000-0000-0000-0000-000000000000}"/>
          </ac:spMkLst>
        </pc:spChg>
      </pc:sldChg>
      <pc:sldChg chg="modSp add mod">
        <pc:chgData name="Summers Baptist Church" userId="c7267abe811c1ba1" providerId="LiveId" clId="{DE2B5847-A085-4B92-9215-65B416E541D2}" dt="2021-02-21T16:20:06.850" v="73" actId="20577"/>
        <pc:sldMkLst>
          <pc:docMk/>
          <pc:sldMk cId="4222393535" sldId="277"/>
        </pc:sldMkLst>
        <pc:spChg chg="mod">
          <ac:chgData name="Summers Baptist Church" userId="c7267abe811c1ba1" providerId="LiveId" clId="{DE2B5847-A085-4B92-9215-65B416E541D2}" dt="2021-02-21T16:20:06.850" v="73" actId="20577"/>
          <ac:spMkLst>
            <pc:docMk/>
            <pc:sldMk cId="4222393535" sldId="277"/>
            <ac:spMk id="3" creationId="{00000000-0000-0000-0000-000000000000}"/>
          </ac:spMkLst>
        </pc:spChg>
      </pc:sldChg>
      <pc:sldChg chg="modSp add mod">
        <pc:chgData name="Summers Baptist Church" userId="c7267abe811c1ba1" providerId="LiveId" clId="{DE2B5847-A085-4B92-9215-65B416E541D2}" dt="2021-02-21T16:20:57.879" v="80" actId="20577"/>
        <pc:sldMkLst>
          <pc:docMk/>
          <pc:sldMk cId="3380674383" sldId="278"/>
        </pc:sldMkLst>
        <pc:spChg chg="mod">
          <ac:chgData name="Summers Baptist Church" userId="c7267abe811c1ba1" providerId="LiveId" clId="{DE2B5847-A085-4B92-9215-65B416E541D2}" dt="2021-02-21T16:20:57.879" v="80" actId="20577"/>
          <ac:spMkLst>
            <pc:docMk/>
            <pc:sldMk cId="3380674383" sldId="278"/>
            <ac:spMk id="3" creationId="{00000000-0000-0000-0000-000000000000}"/>
          </ac:spMkLst>
        </pc:spChg>
      </pc:sldChg>
      <pc:sldChg chg="modSp add mod">
        <pc:chgData name="Summers Baptist Church" userId="c7267abe811c1ba1" providerId="LiveId" clId="{DE2B5847-A085-4B92-9215-65B416E541D2}" dt="2021-02-21T16:21:25.257" v="88" actId="20577"/>
        <pc:sldMkLst>
          <pc:docMk/>
          <pc:sldMk cId="2393617476" sldId="279"/>
        </pc:sldMkLst>
        <pc:spChg chg="mod">
          <ac:chgData name="Summers Baptist Church" userId="c7267abe811c1ba1" providerId="LiveId" clId="{DE2B5847-A085-4B92-9215-65B416E541D2}" dt="2021-02-21T16:21:25.257" v="88" actId="20577"/>
          <ac:spMkLst>
            <pc:docMk/>
            <pc:sldMk cId="2393617476" sldId="279"/>
            <ac:spMk id="3" creationId="{00000000-0000-0000-0000-000000000000}"/>
          </ac:spMkLst>
        </pc:spChg>
      </pc:sldChg>
      <pc:sldChg chg="modSp add mod">
        <pc:chgData name="Summers Baptist Church" userId="c7267abe811c1ba1" providerId="LiveId" clId="{DE2B5847-A085-4B92-9215-65B416E541D2}" dt="2021-02-21T16:21:54.489" v="95" actId="20577"/>
        <pc:sldMkLst>
          <pc:docMk/>
          <pc:sldMk cId="2860459275" sldId="280"/>
        </pc:sldMkLst>
        <pc:spChg chg="mod">
          <ac:chgData name="Summers Baptist Church" userId="c7267abe811c1ba1" providerId="LiveId" clId="{DE2B5847-A085-4B92-9215-65B416E541D2}" dt="2021-02-21T16:21:54.489" v="95" actId="20577"/>
          <ac:spMkLst>
            <pc:docMk/>
            <pc:sldMk cId="2860459275" sldId="280"/>
            <ac:spMk id="3" creationId="{00000000-0000-0000-0000-000000000000}"/>
          </ac:spMkLst>
        </pc:spChg>
      </pc:sldChg>
      <pc:sldChg chg="modSp add mod">
        <pc:chgData name="Summers Baptist Church" userId="c7267abe811c1ba1" providerId="LiveId" clId="{DE2B5847-A085-4B92-9215-65B416E541D2}" dt="2021-02-21T16:22:10.669" v="100" actId="11"/>
        <pc:sldMkLst>
          <pc:docMk/>
          <pc:sldMk cId="3175414885" sldId="281"/>
        </pc:sldMkLst>
        <pc:spChg chg="mod">
          <ac:chgData name="Summers Baptist Church" userId="c7267abe811c1ba1" providerId="LiveId" clId="{DE2B5847-A085-4B92-9215-65B416E541D2}" dt="2021-02-21T16:22:10.669" v="100" actId="11"/>
          <ac:spMkLst>
            <pc:docMk/>
            <pc:sldMk cId="3175414885" sldId="281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9A1854-DE10-46AE-919C-1B812F4E6AFA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FAD1D4-99B9-4419-9B0A-9345A58ABD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459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FAD1D4-99B9-4419-9B0A-9345A58ABD7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458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2857501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1" y="2922758"/>
            <a:ext cx="3733801" cy="14401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1" y="3086375"/>
            <a:ext cx="3733801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3123302"/>
            <a:ext cx="1965960" cy="13716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3149679"/>
            <a:ext cx="1965960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2971800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304573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2737246"/>
            <a:ext cx="9144000" cy="18312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" y="2756646"/>
            <a:ext cx="9144001" cy="1055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2732318"/>
            <a:ext cx="2729950" cy="1863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2776275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801416"/>
            <a:ext cx="8458200" cy="1102519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924953"/>
            <a:ext cx="4953000" cy="131445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3154680"/>
            <a:ext cx="960120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2/21/2021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3153966"/>
            <a:ext cx="129540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852"/>
            <a:ext cx="747712" cy="27432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2/21/2021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857250"/>
            <a:ext cx="1905000" cy="41148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57250"/>
            <a:ext cx="6248400" cy="41148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2/21/2021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2/21/2021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485901"/>
            <a:ext cx="7772400" cy="1021556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25316"/>
            <a:ext cx="7772400" cy="1132284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2/21/2021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2/21/2021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57250"/>
            <a:ext cx="8382000" cy="802386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83728"/>
            <a:ext cx="4041648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1683728"/>
            <a:ext cx="4041775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031389"/>
            <a:ext cx="4041648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031389"/>
            <a:ext cx="4041775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440643-2DDA-4F7F-95F1-5F5DF7EF5FA6}" type="datetimeFigureOut">
              <a:rPr lang="en-US" smtClean="0"/>
              <a:pPr/>
              <a:t>2/21/2021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2386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459486"/>
            <a:ext cx="957264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2/21/2021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459486"/>
            <a:ext cx="132588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1704"/>
            <a:ext cx="762000" cy="274320"/>
          </a:xfrm>
        </p:spPr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2/21/2021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826478"/>
            <a:ext cx="3383280" cy="658368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1508045"/>
            <a:ext cx="3383280" cy="346329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582215"/>
            <a:ext cx="5102352" cy="43891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2/21/2021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831870"/>
            <a:ext cx="586803" cy="3511228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857250"/>
            <a:ext cx="4572000" cy="3429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2455731"/>
            <a:ext cx="2590800" cy="1887367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2/21/2021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275114"/>
            <a:ext cx="9144000" cy="6330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232997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1" y="231207"/>
            <a:ext cx="9144001" cy="685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3" y="270185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1" y="330085"/>
            <a:ext cx="3733801" cy="13502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373128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44170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1501"/>
            <a:ext cx="57626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1501"/>
            <a:ext cx="27432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1501"/>
            <a:ext cx="9144" cy="4663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1501"/>
            <a:ext cx="27432" cy="4663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285"/>
            <a:ext cx="54864" cy="4389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285"/>
            <a:ext cx="9144" cy="4389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87068"/>
            <a:ext cx="8229600" cy="324383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459486"/>
            <a:ext cx="957264" cy="3429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440643-2DDA-4F7F-95F1-5F5DF7EF5FA6}" type="datetimeFigureOut">
              <a:rPr lang="en-US" smtClean="0"/>
              <a:pPr/>
              <a:t>2/21/2021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1704"/>
            <a:ext cx="762000" cy="27432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971551"/>
            <a:ext cx="8458200" cy="1600200"/>
          </a:xfrm>
        </p:spPr>
        <p:txBody>
          <a:bodyPr>
            <a:noAutofit/>
          </a:bodyPr>
          <a:lstStyle/>
          <a:p>
            <a:pPr algn="ctr"/>
            <a:r>
              <a:rPr lang="en-US" sz="5400" i="1" dirty="0"/>
              <a:t>WHO CAN BE SAVED?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143250"/>
            <a:ext cx="7543800" cy="647700"/>
          </a:xfrm>
        </p:spPr>
        <p:txBody>
          <a:bodyPr>
            <a:noAutofit/>
          </a:bodyPr>
          <a:lstStyle/>
          <a:p>
            <a:r>
              <a:rPr lang="en-US" sz="4400" b="1" dirty="0"/>
              <a:t>Matthew 19:16-26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340352"/>
          </a:xfrm>
        </p:spPr>
        <p:txBody>
          <a:bodyPr>
            <a:noAutofit/>
          </a:bodyPr>
          <a:lstStyle/>
          <a:p>
            <a:pPr marL="852678" indent="-742950" algn="l">
              <a:buFont typeface="+mj-lt"/>
              <a:buAutoNum type="arabicParenR" startAt="24"/>
            </a:pPr>
            <a:r>
              <a:rPr lang="en-US" sz="4400" b="0" i="0" dirty="0">
                <a:solidFill>
                  <a:srgbClr val="000000"/>
                </a:solidFill>
                <a:effectLst/>
                <a:latin typeface="system-ui"/>
              </a:rPr>
              <a:t>And again I say unto you, It is easier for a camel to go through the eye of a needle, than for a rich man to enter into the kingdom of God.</a:t>
            </a:r>
          </a:p>
        </p:txBody>
      </p:sp>
    </p:spTree>
    <p:extLst>
      <p:ext uri="{BB962C8B-B14F-4D97-AF65-F5344CB8AC3E}">
        <p14:creationId xmlns:p14="http://schemas.microsoft.com/office/powerpoint/2010/main" val="2393617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340352"/>
          </a:xfrm>
        </p:spPr>
        <p:txBody>
          <a:bodyPr>
            <a:noAutofit/>
          </a:bodyPr>
          <a:lstStyle/>
          <a:p>
            <a:pPr marL="852678" indent="-742950" algn="l">
              <a:buFont typeface="+mj-lt"/>
              <a:buAutoNum type="arabicParenR" startAt="25"/>
            </a:pPr>
            <a:r>
              <a:rPr lang="en-US" sz="4400" b="0" i="0" dirty="0">
                <a:solidFill>
                  <a:srgbClr val="000000"/>
                </a:solidFill>
                <a:effectLst/>
                <a:latin typeface="system-ui"/>
              </a:rPr>
              <a:t>When his disciples heard it, they were exceedingly amazed, saying, Who then can be saved?</a:t>
            </a:r>
          </a:p>
        </p:txBody>
      </p:sp>
    </p:spTree>
    <p:extLst>
      <p:ext uri="{BB962C8B-B14F-4D97-AF65-F5344CB8AC3E}">
        <p14:creationId xmlns:p14="http://schemas.microsoft.com/office/powerpoint/2010/main" val="28604592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340352"/>
          </a:xfrm>
        </p:spPr>
        <p:txBody>
          <a:bodyPr>
            <a:noAutofit/>
          </a:bodyPr>
          <a:lstStyle/>
          <a:p>
            <a:pPr marL="852678" indent="-742950" algn="l">
              <a:buFont typeface="+mj-lt"/>
              <a:buAutoNum type="arabicParenR" startAt="26"/>
            </a:pPr>
            <a:r>
              <a:rPr lang="en-US" sz="4400" b="0" i="0">
                <a:solidFill>
                  <a:srgbClr val="000000"/>
                </a:solidFill>
                <a:effectLst/>
                <a:latin typeface="system-ui"/>
              </a:rPr>
              <a:t>But 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system-ui"/>
              </a:rPr>
              <a:t>Jesus beheld them, and said unto them, With men this is impossible; but with God all things are possible.</a:t>
            </a:r>
          </a:p>
        </p:txBody>
      </p:sp>
    </p:spTree>
    <p:extLst>
      <p:ext uri="{BB962C8B-B14F-4D97-AF65-F5344CB8AC3E}">
        <p14:creationId xmlns:p14="http://schemas.microsoft.com/office/powerpoint/2010/main" val="3175414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675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/>
              <a:t>Questions About Salvation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81150"/>
            <a:ext cx="9144000" cy="3505200"/>
          </a:xfrm>
        </p:spPr>
        <p:txBody>
          <a:bodyPr>
            <a:normAutofit/>
          </a:bodyPr>
          <a:lstStyle/>
          <a:p>
            <a:r>
              <a:rPr lang="en-US" sz="4400" b="1" dirty="0"/>
              <a:t>Who Can Be Saved?</a:t>
            </a:r>
            <a:endParaRPr lang="en-US" sz="3600" b="1" dirty="0"/>
          </a:p>
          <a:p>
            <a:r>
              <a:rPr lang="en-US" sz="4400" b="1" dirty="0"/>
              <a:t>Are There Few That Be Saved?</a:t>
            </a:r>
            <a:endParaRPr lang="en-US" sz="3600" b="1" dirty="0"/>
          </a:p>
          <a:p>
            <a:r>
              <a:rPr lang="en-US" sz="4400" b="1" dirty="0"/>
              <a:t>What Must I Do To Be Saved?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61950"/>
            <a:ext cx="9067800" cy="47244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4400" b="1" dirty="0"/>
              <a:t> All May Be Saved   </a:t>
            </a:r>
            <a:r>
              <a:rPr lang="en-US" sz="4000" b="1" dirty="0"/>
              <a:t>John 3:16, Romans 10:9, 1:16</a:t>
            </a:r>
          </a:p>
          <a:p>
            <a:pPr marL="109728" indent="0">
              <a:buNone/>
            </a:pPr>
            <a:endParaRPr lang="en-US" sz="4000" b="1" dirty="0"/>
          </a:p>
          <a:p>
            <a:pPr>
              <a:buNone/>
            </a:pPr>
            <a:endParaRPr lang="en-US" sz="1400" b="1" dirty="0"/>
          </a:p>
          <a:p>
            <a:pPr>
              <a:buFont typeface="Wingdings" pitchFamily="2" charset="2"/>
              <a:buChar char="ü"/>
            </a:pPr>
            <a:r>
              <a:rPr lang="en-US" sz="4400" b="1" dirty="0"/>
              <a:t>All Will Not Be Saved    </a:t>
            </a:r>
            <a:r>
              <a:rPr lang="en-US" sz="4000" b="1" dirty="0"/>
              <a:t> Luke 13:24-38, John 3:18</a:t>
            </a:r>
          </a:p>
          <a:p>
            <a:pPr>
              <a:buNone/>
            </a:pPr>
            <a:endParaRPr lang="en-US" sz="1400" b="1" dirty="0"/>
          </a:p>
          <a:p>
            <a:pPr>
              <a:buNone/>
            </a:pPr>
            <a:endParaRPr lang="en-US" sz="1400" b="1" dirty="0"/>
          </a:p>
          <a:p>
            <a:pPr lvl="0">
              <a:buNone/>
            </a:pPr>
            <a:endParaRPr lang="en-US" sz="3200" b="1" dirty="0"/>
          </a:p>
          <a:p>
            <a:pPr>
              <a:buNone/>
            </a:pPr>
            <a:endParaRPr lang="en-US" sz="3200" b="1" dirty="0"/>
          </a:p>
          <a:p>
            <a:pPr>
              <a:buNone/>
            </a:pPr>
            <a:endParaRPr lang="en-US" sz="3200" dirty="0"/>
          </a:p>
          <a:p>
            <a:pPr lvl="0">
              <a:buFont typeface="Wingdings" pitchFamily="2" charset="2"/>
              <a:buChar char="ü"/>
            </a:pPr>
            <a:endParaRPr lang="en-US" sz="3200" dirty="0"/>
          </a:p>
          <a:p>
            <a:pPr lvl="0">
              <a:buNone/>
            </a:pPr>
            <a:endParaRPr lang="en-US" sz="3200" b="1" dirty="0"/>
          </a:p>
          <a:p>
            <a:pPr>
              <a:buNone/>
            </a:pPr>
            <a:r>
              <a:rPr lang="en-US" sz="3200" b="1" baseline="30000" dirty="0"/>
              <a:t> </a:t>
            </a:r>
            <a:endParaRPr lang="en-US" sz="3200" dirty="0"/>
          </a:p>
          <a:p>
            <a:pPr lvl="0">
              <a:buNone/>
            </a:pPr>
            <a:endParaRPr lang="en-US" sz="3200" b="1" dirty="0"/>
          </a:p>
          <a:p>
            <a:pPr lvl="0">
              <a:buNone/>
            </a:pPr>
            <a:endParaRPr lang="en-US" sz="3200" b="1" dirty="0"/>
          </a:p>
          <a:p>
            <a:pPr lvl="0">
              <a:buNone/>
            </a:pPr>
            <a:r>
              <a:rPr lang="en-US" sz="3200" b="1" dirty="0"/>
              <a:t>  </a:t>
            </a:r>
            <a:endParaRPr lang="en-US" sz="3200" dirty="0"/>
          </a:p>
          <a:p>
            <a:endParaRPr lang="en-US" sz="3200" dirty="0"/>
          </a:p>
          <a:p>
            <a:pPr lvl="0">
              <a:buNone/>
            </a:pPr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dirty="0"/>
          </a:p>
          <a:p>
            <a:pPr>
              <a:buNone/>
            </a:pPr>
            <a:endParaRPr lang="en-US" sz="3600" b="1" dirty="0"/>
          </a:p>
          <a:p>
            <a:endParaRPr lang="en-US" sz="3600" b="1" dirty="0"/>
          </a:p>
          <a:p>
            <a:endParaRPr lang="en-US" sz="3600" dirty="0"/>
          </a:p>
          <a:p>
            <a:pPr lvl="0"/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F4EBD-ECE8-4C61-B149-E1A76CBA91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361950"/>
            <a:ext cx="8991600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4400" b="1" dirty="0"/>
              <a:t> Some Will Be Saved Who Did Not Expect To Be Saved</a:t>
            </a:r>
          </a:p>
          <a:p>
            <a:pPr marL="109728" indent="0">
              <a:buNone/>
            </a:pPr>
            <a:r>
              <a:rPr lang="en-US" sz="4000" b="1" dirty="0"/>
              <a:t>Luke 7:36-50, Luke 18:9-14,   Luke 19:1-10, Luke 23:39-43, John 4:4-30, Acts 9:1-19, I Tim. 1:12-16</a:t>
            </a: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2261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0EBF44-23B7-472C-B404-32B4C255A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514350"/>
            <a:ext cx="8763000" cy="441655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4400" b="1" dirty="0"/>
              <a:t>Some Will Not Be Saved  Who Expected To Be Saved</a:t>
            </a:r>
          </a:p>
          <a:p>
            <a:pPr marL="109728" indent="0">
              <a:buNone/>
            </a:pPr>
            <a:r>
              <a:rPr lang="en-US" sz="4000" b="1" dirty="0"/>
              <a:t>Luke  13:25-27, Eph. 2:8-10, Titus 3:5, Matt. 7:21-23 </a:t>
            </a: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6428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20196-A89C-4DAF-A398-D3DCF25D2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514350"/>
            <a:ext cx="8839200" cy="441655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4400" b="1" dirty="0"/>
              <a:t>No One Will Be Saved     Except God’s Way  </a:t>
            </a:r>
          </a:p>
          <a:p>
            <a:pPr marL="109728" indent="0">
              <a:buNone/>
            </a:pPr>
            <a:r>
              <a:rPr lang="en-US" sz="4000" b="1" dirty="0"/>
              <a:t>Acts 16:30-31, John 14:6, Romans 10:13</a:t>
            </a: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216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CCFC9-16CE-41FC-B2B3-F1FEC7024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14350"/>
            <a:ext cx="8229600" cy="800100"/>
          </a:xfrm>
        </p:spPr>
        <p:txBody>
          <a:bodyPr/>
          <a:lstStyle/>
          <a:p>
            <a:r>
              <a:rPr lang="en-US" dirty="0"/>
              <a:t>Matthew 19:16-26 (KJV)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2550"/>
            <a:ext cx="8229600" cy="3578352"/>
          </a:xfrm>
        </p:spPr>
        <p:txBody>
          <a:bodyPr>
            <a:normAutofit/>
          </a:bodyPr>
          <a:lstStyle/>
          <a:p>
            <a:pPr marL="852678" indent="-742950" algn="l">
              <a:buFont typeface="+mj-lt"/>
              <a:buAutoNum type="arabicParenR" startAt="16"/>
            </a:pPr>
            <a:r>
              <a:rPr lang="en-US" sz="4400" b="0" i="0" dirty="0">
                <a:solidFill>
                  <a:srgbClr val="000000"/>
                </a:solidFill>
                <a:effectLst/>
                <a:latin typeface="system-ui"/>
              </a:rPr>
              <a:t>And, behold, one came and said unto him, Good Master, what good thing shall I do, that I may have eternal life?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340352"/>
          </a:xfrm>
        </p:spPr>
        <p:txBody>
          <a:bodyPr>
            <a:normAutofit/>
          </a:bodyPr>
          <a:lstStyle/>
          <a:p>
            <a:pPr marL="852678" indent="-742950" algn="l">
              <a:buFont typeface="+mj-lt"/>
              <a:buAutoNum type="arabicParenR" startAt="17"/>
            </a:pPr>
            <a:r>
              <a:rPr lang="en-US" sz="4400" b="0" i="0" dirty="0">
                <a:solidFill>
                  <a:srgbClr val="000000"/>
                </a:solidFill>
                <a:effectLst/>
                <a:latin typeface="system-ui"/>
              </a:rPr>
              <a:t>And he said unto him, Why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system-ui"/>
              </a:rPr>
              <a:t>callest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system-ui"/>
              </a:rPr>
              <a:t> thou me good? there is none good but one, that is, God: but if thou wilt enter into life, keep the commandments.</a:t>
            </a:r>
          </a:p>
          <a:p>
            <a:pPr>
              <a:buNone/>
            </a:pPr>
            <a:r>
              <a:rPr lang="en-US" sz="44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92751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340352"/>
          </a:xfrm>
        </p:spPr>
        <p:txBody>
          <a:bodyPr>
            <a:noAutofit/>
          </a:bodyPr>
          <a:lstStyle/>
          <a:p>
            <a:pPr marL="852678" indent="-742950" algn="l">
              <a:buFont typeface="+mj-lt"/>
              <a:buAutoNum type="arabicParenR" startAt="18"/>
            </a:pPr>
            <a:r>
              <a:rPr lang="en-US" sz="4400" b="0" i="0" dirty="0">
                <a:solidFill>
                  <a:srgbClr val="000000"/>
                </a:solidFill>
                <a:effectLst/>
                <a:latin typeface="system-ui"/>
              </a:rPr>
              <a:t>He saith unto him, Which? Jesus said, Thou shalt do no murder, Thou shalt not commit adultery, Thou shalt not steal, Thou shalt not bear false witness,</a:t>
            </a:r>
          </a:p>
        </p:txBody>
      </p:sp>
    </p:spTree>
    <p:extLst>
      <p:ext uri="{BB962C8B-B14F-4D97-AF65-F5344CB8AC3E}">
        <p14:creationId xmlns:p14="http://schemas.microsoft.com/office/powerpoint/2010/main" val="399299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340352"/>
          </a:xfrm>
        </p:spPr>
        <p:txBody>
          <a:bodyPr>
            <a:noAutofit/>
          </a:bodyPr>
          <a:lstStyle/>
          <a:p>
            <a:pPr marL="852678" indent="-742950" algn="l">
              <a:buFont typeface="+mj-lt"/>
              <a:buAutoNum type="arabicParenR" startAt="19"/>
            </a:pPr>
            <a:r>
              <a:rPr lang="en-US" sz="4400" b="0" i="0" dirty="0" err="1">
                <a:solidFill>
                  <a:srgbClr val="000000"/>
                </a:solidFill>
                <a:effectLst/>
                <a:latin typeface="system-ui"/>
              </a:rPr>
              <a:t>Honour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system-ui"/>
              </a:rPr>
              <a:t> thy father and thy mother: and Thou shalt love thy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system-ui"/>
              </a:rPr>
              <a:t>neighbour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system-ui"/>
              </a:rPr>
              <a:t> as thyself.</a:t>
            </a:r>
            <a:r>
              <a:rPr lang="en-US" sz="44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11663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340352"/>
          </a:xfrm>
        </p:spPr>
        <p:txBody>
          <a:bodyPr>
            <a:noAutofit/>
          </a:bodyPr>
          <a:lstStyle/>
          <a:p>
            <a:pPr marL="852678" indent="-742950" algn="l">
              <a:buFont typeface="+mj-lt"/>
              <a:buAutoNum type="arabicParenR" startAt="20"/>
            </a:pPr>
            <a:r>
              <a:rPr lang="en-US" sz="4400" b="0" i="0" dirty="0">
                <a:solidFill>
                  <a:srgbClr val="000000"/>
                </a:solidFill>
                <a:effectLst/>
                <a:latin typeface="system-ui"/>
              </a:rPr>
              <a:t>The young man saith unto him, All these things have I kept from my youth up: what lack I yet?</a:t>
            </a:r>
          </a:p>
        </p:txBody>
      </p:sp>
    </p:spTree>
    <p:extLst>
      <p:ext uri="{BB962C8B-B14F-4D97-AF65-F5344CB8AC3E}">
        <p14:creationId xmlns:p14="http://schemas.microsoft.com/office/powerpoint/2010/main" val="4177837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340352"/>
          </a:xfrm>
        </p:spPr>
        <p:txBody>
          <a:bodyPr>
            <a:noAutofit/>
          </a:bodyPr>
          <a:lstStyle/>
          <a:p>
            <a:pPr marL="852678" indent="-742950" algn="l">
              <a:buFont typeface="+mj-lt"/>
              <a:buAutoNum type="arabicParenR" startAt="21"/>
            </a:pPr>
            <a:r>
              <a:rPr lang="en-US" sz="4400" b="0" i="0" dirty="0">
                <a:solidFill>
                  <a:srgbClr val="000000"/>
                </a:solidFill>
                <a:effectLst/>
                <a:latin typeface="system-ui"/>
              </a:rPr>
              <a:t>Jesus said unto him, If thou wilt be perfect, go and sell that thou hast, and give to the poor, and thou shalt have treasure in heaven: and come and follow me.</a:t>
            </a:r>
          </a:p>
        </p:txBody>
      </p:sp>
    </p:spTree>
    <p:extLst>
      <p:ext uri="{BB962C8B-B14F-4D97-AF65-F5344CB8AC3E}">
        <p14:creationId xmlns:p14="http://schemas.microsoft.com/office/powerpoint/2010/main" val="3531419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340352"/>
          </a:xfrm>
        </p:spPr>
        <p:txBody>
          <a:bodyPr>
            <a:noAutofit/>
          </a:bodyPr>
          <a:lstStyle/>
          <a:p>
            <a:pPr marL="852678" indent="-742950" algn="l">
              <a:buFont typeface="+mj-lt"/>
              <a:buAutoNum type="arabicParenR" startAt="22"/>
            </a:pPr>
            <a:r>
              <a:rPr lang="en-US" sz="4400" b="0" i="0" dirty="0">
                <a:solidFill>
                  <a:srgbClr val="000000"/>
                </a:solidFill>
                <a:effectLst/>
                <a:latin typeface="system-ui"/>
              </a:rPr>
              <a:t>But when the young man heard that saying, he went away sorrowful: for he had great possessions.</a:t>
            </a:r>
          </a:p>
        </p:txBody>
      </p:sp>
    </p:spTree>
    <p:extLst>
      <p:ext uri="{BB962C8B-B14F-4D97-AF65-F5344CB8AC3E}">
        <p14:creationId xmlns:p14="http://schemas.microsoft.com/office/powerpoint/2010/main" val="4222393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340352"/>
          </a:xfrm>
        </p:spPr>
        <p:txBody>
          <a:bodyPr>
            <a:noAutofit/>
          </a:bodyPr>
          <a:lstStyle/>
          <a:p>
            <a:pPr marL="852678" indent="-742950" algn="l">
              <a:buFont typeface="+mj-lt"/>
              <a:buAutoNum type="arabicParenR" startAt="23"/>
            </a:pPr>
            <a:r>
              <a:rPr lang="en-US" sz="4400" b="0" i="0" dirty="0">
                <a:solidFill>
                  <a:srgbClr val="000000"/>
                </a:solidFill>
                <a:effectLst/>
                <a:latin typeface="system-ui"/>
              </a:rPr>
              <a:t>Then said Jesus unto his disciples, Verily I say unto you, That a rich man shall hardly enter into the kingdom of heaven.</a:t>
            </a:r>
          </a:p>
        </p:txBody>
      </p:sp>
    </p:spTree>
    <p:extLst>
      <p:ext uri="{BB962C8B-B14F-4D97-AF65-F5344CB8AC3E}">
        <p14:creationId xmlns:p14="http://schemas.microsoft.com/office/powerpoint/2010/main" val="33806743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649</TotalTime>
  <Words>433</Words>
  <Application>Microsoft Office PowerPoint</Application>
  <PresentationFormat>On-screen Show (16:9)</PresentationFormat>
  <Paragraphs>51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Georgia</vt:lpstr>
      <vt:lpstr>system-ui</vt:lpstr>
      <vt:lpstr>Trebuchet MS</vt:lpstr>
      <vt:lpstr>Wingdings</vt:lpstr>
      <vt:lpstr>Wingdings 2</vt:lpstr>
      <vt:lpstr>Urban</vt:lpstr>
      <vt:lpstr>WHO CAN BE SAVED?</vt:lpstr>
      <vt:lpstr>Matthew 19:16-26 (KJV)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 About Salvation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Dangerous Worship</dc:title>
  <dc:creator>The Youngs</dc:creator>
  <cp:lastModifiedBy>Summers Baptist Church</cp:lastModifiedBy>
  <cp:revision>72</cp:revision>
  <dcterms:created xsi:type="dcterms:W3CDTF">2010-10-31T05:03:18Z</dcterms:created>
  <dcterms:modified xsi:type="dcterms:W3CDTF">2021-02-21T16:22:13Z</dcterms:modified>
</cp:coreProperties>
</file>