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72" r:id="rId3"/>
    <p:sldId id="276" r:id="rId4"/>
    <p:sldId id="285" r:id="rId5"/>
    <p:sldId id="286" r:id="rId6"/>
    <p:sldId id="277" r:id="rId7"/>
    <p:sldId id="278" r:id="rId8"/>
    <p:sldId id="287" r:id="rId9"/>
    <p:sldId id="279" r:id="rId10"/>
    <p:sldId id="288" r:id="rId11"/>
    <p:sldId id="280" r:id="rId12"/>
    <p:sldId id="281" r:id="rId13"/>
    <p:sldId id="282" r:id="rId14"/>
    <p:sldId id="289" r:id="rId15"/>
    <p:sldId id="283" r:id="rId16"/>
    <p:sldId id="273" r:id="rId17"/>
    <p:sldId id="28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40" autoAdjust="0"/>
  </p:normalViewPr>
  <p:slideViewPr>
    <p:cSldViewPr>
      <p:cViewPr varScale="1">
        <p:scale>
          <a:sx n="97" d="100"/>
          <a:sy n="97" d="100"/>
        </p:scale>
        <p:origin x="1064" y="192"/>
      </p:cViewPr>
      <p:guideLst>
        <p:guide orient="horz" pos="2160"/>
        <p:guide pos="3840"/>
      </p:guideLst>
    </p:cSldViewPr>
  </p:slideViewPr>
  <p:outlineViewPr>
    <p:cViewPr>
      <p:scale>
        <a:sx n="33" d="100"/>
        <a:sy n="33" d="100"/>
      </p:scale>
      <p:origin x="0" y="154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79F57-80DF-4C64-8297-107575915330}" type="datetimeFigureOut">
              <a:rPr lang="en-US" smtClean="0"/>
              <a:pPr/>
              <a:t>3/20/22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0E058-72AA-4F56-AEDA-8677A659290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0E058-72AA-4F56-AEDA-8677A659290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90A092-B422-4D2F-987E-8BC020D218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96F3B66-2262-4AAD-8E23-7ABA1B44FB6A}" type="datetimeFigureOut">
              <a:rPr lang="en-US" smtClean="0"/>
              <a:pPr/>
              <a:t>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90A092-B422-4D2F-987E-8BC020D218FE}"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196F3B66-2262-4AAD-8E23-7ABA1B44FB6A}" type="datetimeFigureOut">
              <a:rPr lang="en-US" smtClean="0"/>
              <a:pPr/>
              <a:t>3/20/22</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AA90A092-B422-4D2F-987E-8BC020D218F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6F3B66-2262-4AAD-8E23-7ABA1B44FB6A}" type="datetimeFigureOut">
              <a:rPr lang="en-US" smtClean="0"/>
              <a:pPr/>
              <a:t>3/20/22</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A90A092-B422-4D2F-987E-8BC020D218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657600"/>
            <a:ext cx="11658600" cy="1371600"/>
          </a:xfrm>
        </p:spPr>
        <p:txBody>
          <a:bodyPr>
            <a:noAutofit/>
          </a:bodyPr>
          <a:lstStyle/>
          <a:p>
            <a:pPr algn="ctr"/>
            <a:r>
              <a:rPr lang="en-US" sz="7800" dirty="0"/>
              <a:t>How BIG Is Your God?</a:t>
            </a:r>
          </a:p>
        </p:txBody>
      </p:sp>
      <p:sp>
        <p:nvSpPr>
          <p:cNvPr id="3" name="Subtitle 2"/>
          <p:cNvSpPr>
            <a:spLocks noGrp="1"/>
          </p:cNvSpPr>
          <p:nvPr>
            <p:ph type="subTitle" idx="1"/>
          </p:nvPr>
        </p:nvSpPr>
        <p:spPr>
          <a:xfrm>
            <a:off x="914400" y="1828800"/>
            <a:ext cx="10769600" cy="990600"/>
          </a:xfrm>
        </p:spPr>
        <p:txBody>
          <a:bodyPr>
            <a:noAutofit/>
          </a:bodyPr>
          <a:lstStyle/>
          <a:p>
            <a:r>
              <a:rPr lang="en-US" sz="7800" b="1" dirty="0"/>
              <a:t>Joshua 10:1-14</a:t>
            </a:r>
            <a:endParaRPr lang="en-US" sz="7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524000"/>
            <a:ext cx="12192000" cy="4572000"/>
          </a:xfrm>
        </p:spPr>
        <p:txBody>
          <a:bodyPr>
            <a:noAutofit/>
          </a:bodyPr>
          <a:lstStyle/>
          <a:p>
            <a:pPr marL="118872" indent="0" algn="l">
              <a:buNone/>
            </a:pPr>
            <a:r>
              <a:rPr lang="en-US" sz="5500" b="1" i="0" baseline="30000" dirty="0">
                <a:effectLst/>
                <a:latin typeface="system-ui"/>
              </a:rPr>
              <a:t>9 </a:t>
            </a:r>
            <a:r>
              <a:rPr lang="en-US" sz="5500" b="1" i="0" dirty="0">
                <a:effectLst/>
                <a:latin typeface="system-ui"/>
              </a:rPr>
              <a:t>Joshua therefore came unto them suddenly and went up from Gilgal all night.</a:t>
            </a:r>
          </a:p>
        </p:txBody>
      </p:sp>
    </p:spTree>
    <p:extLst>
      <p:ext uri="{BB962C8B-B14F-4D97-AF65-F5344CB8AC3E}">
        <p14:creationId xmlns:p14="http://schemas.microsoft.com/office/powerpoint/2010/main" val="2939071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5500" b="1" i="0" baseline="30000" dirty="0">
                <a:solidFill>
                  <a:srgbClr val="000000"/>
                </a:solidFill>
                <a:effectLst/>
                <a:latin typeface="system-ui"/>
              </a:rPr>
              <a:t>10 </a:t>
            </a:r>
            <a:r>
              <a:rPr lang="en-US" sz="5500" b="1" i="0" dirty="0">
                <a:solidFill>
                  <a:srgbClr val="000000"/>
                </a:solidFill>
                <a:effectLst/>
                <a:latin typeface="system-ui"/>
              </a:rPr>
              <a:t>And the </a:t>
            </a:r>
            <a:r>
              <a:rPr lang="en-US" sz="5500" b="1" i="0" cap="small" dirty="0">
                <a:solidFill>
                  <a:srgbClr val="000000"/>
                </a:solidFill>
                <a:effectLst/>
                <a:latin typeface="system-ui"/>
              </a:rPr>
              <a:t>Lord</a:t>
            </a:r>
            <a:r>
              <a:rPr lang="en-US" sz="5500" b="1" i="0" dirty="0">
                <a:solidFill>
                  <a:srgbClr val="000000"/>
                </a:solidFill>
                <a:effectLst/>
                <a:latin typeface="system-ui"/>
              </a:rPr>
              <a:t> discomfited them before Israel, and slew them with a great slaughter at Gibeon, and chased them along the way that goeth up to Bethhoron, and smote them to Azekah, and unto Makkedah. </a:t>
            </a:r>
          </a:p>
        </p:txBody>
      </p:sp>
    </p:spTree>
    <p:extLst>
      <p:ext uri="{BB962C8B-B14F-4D97-AF65-F5344CB8AC3E}">
        <p14:creationId xmlns:p14="http://schemas.microsoft.com/office/powerpoint/2010/main" val="2345318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5000" b="1" i="0" baseline="30000" dirty="0">
                <a:solidFill>
                  <a:srgbClr val="000000"/>
                </a:solidFill>
                <a:effectLst/>
                <a:latin typeface="system-ui"/>
              </a:rPr>
              <a:t>11 </a:t>
            </a:r>
            <a:r>
              <a:rPr lang="en-US" sz="5000" b="1" i="0" dirty="0">
                <a:solidFill>
                  <a:srgbClr val="000000"/>
                </a:solidFill>
                <a:effectLst/>
                <a:latin typeface="system-ui"/>
              </a:rPr>
              <a:t>And it came to pass, as they fled from before Israel, and were in the going down to Bethhoron, that the </a:t>
            </a:r>
            <a:r>
              <a:rPr lang="en-US" sz="5000" b="1" i="0" cap="small" dirty="0">
                <a:solidFill>
                  <a:srgbClr val="000000"/>
                </a:solidFill>
                <a:effectLst/>
                <a:latin typeface="system-ui"/>
              </a:rPr>
              <a:t>Lord</a:t>
            </a:r>
            <a:r>
              <a:rPr lang="en-US" sz="5000" b="1" i="0" dirty="0">
                <a:solidFill>
                  <a:srgbClr val="000000"/>
                </a:solidFill>
                <a:effectLst/>
                <a:latin typeface="system-ui"/>
              </a:rPr>
              <a:t> cast down great stones from heaven upon them unto Azekah, and they died: they were more which died with hailstones than they whom the children of Israel slew with the </a:t>
            </a:r>
            <a:r>
              <a:rPr lang="en-US" sz="5200" b="1" i="0" dirty="0">
                <a:solidFill>
                  <a:srgbClr val="000000"/>
                </a:solidFill>
                <a:effectLst/>
                <a:latin typeface="system-ui"/>
              </a:rPr>
              <a:t>sword.</a:t>
            </a:r>
          </a:p>
        </p:txBody>
      </p:sp>
    </p:spTree>
    <p:extLst>
      <p:ext uri="{BB962C8B-B14F-4D97-AF65-F5344CB8AC3E}">
        <p14:creationId xmlns:p14="http://schemas.microsoft.com/office/powerpoint/2010/main" val="267986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5500" b="1" i="0" baseline="30000" dirty="0">
                <a:solidFill>
                  <a:srgbClr val="000000"/>
                </a:solidFill>
                <a:effectLst/>
                <a:latin typeface="system-ui"/>
              </a:rPr>
              <a:t>12 </a:t>
            </a:r>
            <a:r>
              <a:rPr lang="en-US" sz="5500" b="1" i="0" dirty="0">
                <a:solidFill>
                  <a:srgbClr val="000000"/>
                </a:solidFill>
                <a:effectLst/>
                <a:latin typeface="system-ui"/>
              </a:rPr>
              <a:t>Then spake Joshua to the </a:t>
            </a:r>
            <a:r>
              <a:rPr lang="en-US" sz="5500" b="1" i="0" cap="small" dirty="0">
                <a:solidFill>
                  <a:srgbClr val="000000"/>
                </a:solidFill>
                <a:effectLst/>
                <a:latin typeface="system-ui"/>
              </a:rPr>
              <a:t>Lord</a:t>
            </a:r>
            <a:r>
              <a:rPr lang="en-US" sz="5500" b="1" i="0" dirty="0">
                <a:solidFill>
                  <a:srgbClr val="000000"/>
                </a:solidFill>
                <a:effectLst/>
                <a:latin typeface="system-ui"/>
              </a:rPr>
              <a:t> in the day when the </a:t>
            </a:r>
            <a:r>
              <a:rPr lang="en-US" sz="5500" b="1" i="0" cap="small" dirty="0">
                <a:solidFill>
                  <a:srgbClr val="000000"/>
                </a:solidFill>
                <a:effectLst/>
                <a:latin typeface="system-ui"/>
              </a:rPr>
              <a:t>Lord</a:t>
            </a:r>
            <a:r>
              <a:rPr lang="en-US" sz="5500" b="1" i="0" dirty="0">
                <a:solidFill>
                  <a:srgbClr val="000000"/>
                </a:solidFill>
                <a:effectLst/>
                <a:latin typeface="system-ui"/>
              </a:rPr>
              <a:t> delivered up the Amorites before the children of Israel, and he said in the sight of Israel, Sun, stand thou still upon Gibeon; and thou, Moon, in the valley of Ajalon.</a:t>
            </a:r>
          </a:p>
        </p:txBody>
      </p:sp>
    </p:spTree>
    <p:extLst>
      <p:ext uri="{BB962C8B-B14F-4D97-AF65-F5344CB8AC3E}">
        <p14:creationId xmlns:p14="http://schemas.microsoft.com/office/powerpoint/2010/main" val="2153857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5300" b="1" i="0" baseline="30000" dirty="0">
                <a:solidFill>
                  <a:srgbClr val="000000"/>
                </a:solidFill>
                <a:effectLst/>
                <a:latin typeface="system-ui"/>
              </a:rPr>
              <a:t>13 </a:t>
            </a:r>
            <a:r>
              <a:rPr lang="en-US" sz="5300" b="1" i="0" dirty="0">
                <a:solidFill>
                  <a:srgbClr val="000000"/>
                </a:solidFill>
                <a:effectLst/>
                <a:latin typeface="system-ui"/>
              </a:rPr>
              <a:t>And the sun stood still, and the moon stayed, until the people had avenged themselves upon their enemies. Is not this written in the book of Jasher? So the sun stood still in the midst of heaven, and hasted not to go down about a whole day.  </a:t>
            </a:r>
            <a:br>
              <a:rPr lang="en-US" sz="28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1792836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71600"/>
            <a:ext cx="12192000" cy="5486400"/>
          </a:xfrm>
        </p:spPr>
        <p:txBody>
          <a:bodyPr>
            <a:noAutofit/>
          </a:bodyPr>
          <a:lstStyle/>
          <a:p>
            <a:pPr marL="118872" indent="0" algn="l">
              <a:buNone/>
            </a:pPr>
            <a:r>
              <a:rPr lang="en-US" sz="5500" b="1" i="0" baseline="30000" dirty="0">
                <a:solidFill>
                  <a:srgbClr val="000000"/>
                </a:solidFill>
                <a:effectLst/>
                <a:latin typeface="system-ui"/>
              </a:rPr>
              <a:t>14 </a:t>
            </a:r>
            <a:r>
              <a:rPr lang="en-US" sz="5500" b="1" i="0" dirty="0">
                <a:solidFill>
                  <a:srgbClr val="000000"/>
                </a:solidFill>
                <a:effectLst/>
                <a:latin typeface="system-ui"/>
              </a:rPr>
              <a:t>And there was no day like that before it or after it, that the </a:t>
            </a:r>
            <a:r>
              <a:rPr lang="en-US" sz="5500" b="1" i="0" cap="small" dirty="0">
                <a:solidFill>
                  <a:srgbClr val="000000"/>
                </a:solidFill>
                <a:effectLst/>
                <a:latin typeface="system-ui"/>
              </a:rPr>
              <a:t>Lord</a:t>
            </a:r>
            <a:r>
              <a:rPr lang="en-US" sz="5500" b="1" i="0" dirty="0">
                <a:solidFill>
                  <a:srgbClr val="000000"/>
                </a:solidFill>
                <a:effectLst/>
                <a:latin typeface="system-ui"/>
              </a:rPr>
              <a:t> hearkened unto the voice of a man: for the Lord</a:t>
            </a:r>
          </a:p>
          <a:p>
            <a:pPr marL="118872" indent="0" algn="l">
              <a:buNone/>
            </a:pPr>
            <a:r>
              <a:rPr lang="en-US" sz="5500" b="1" dirty="0">
                <a:solidFill>
                  <a:srgbClr val="000000"/>
                </a:solidFill>
                <a:latin typeface="system-ui"/>
              </a:rPr>
              <a:t>f</a:t>
            </a:r>
            <a:r>
              <a:rPr lang="en-US" sz="5500" b="1" i="0" dirty="0">
                <a:solidFill>
                  <a:srgbClr val="000000"/>
                </a:solidFill>
                <a:effectLst/>
                <a:latin typeface="system-ui"/>
              </a:rPr>
              <a:t>ought for Israel.</a:t>
            </a:r>
          </a:p>
          <a:p>
            <a:pPr marL="118872" indent="0">
              <a:buNone/>
            </a:pPr>
            <a:br>
              <a:rPr lang="en-US" sz="2800" dirty="0"/>
            </a:br>
            <a:endParaRPr lang="en-US" sz="4400" b="1" i="0" dirty="0">
              <a:solidFill>
                <a:srgbClr val="000000"/>
              </a:solidFill>
              <a:effectLst/>
              <a:latin typeface="system-ui"/>
            </a:endParaRPr>
          </a:p>
        </p:txBody>
      </p:sp>
    </p:spTree>
    <p:extLst>
      <p:ext uri="{BB962C8B-B14F-4D97-AF65-F5344CB8AC3E}">
        <p14:creationId xmlns:p14="http://schemas.microsoft.com/office/powerpoint/2010/main" val="306758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609600" y="155448"/>
            <a:ext cx="10972800" cy="911352"/>
          </a:xfrm>
        </p:spPr>
        <p:txBody>
          <a:bodyPr>
            <a:noAutofit/>
          </a:bodyPr>
          <a:lstStyle/>
          <a:p>
            <a:pPr algn="ctr"/>
            <a:r>
              <a:rPr lang="en-US" sz="5400" dirty="0"/>
              <a:t>Principles To Remember</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0" y="1616143"/>
            <a:ext cx="12192000" cy="5254752"/>
          </a:xfrm>
        </p:spPr>
        <p:txBody>
          <a:bodyPr>
            <a:normAutofit/>
          </a:bodyPr>
          <a:lstStyle/>
          <a:p>
            <a:pPr>
              <a:buFont typeface="Wingdings" panose="05000000000000000000" pitchFamily="2" charset="2"/>
              <a:buChar char="q"/>
            </a:pPr>
            <a:r>
              <a:rPr lang="en-US" sz="5400" b="1" dirty="0"/>
              <a:t> We Will Face Opposition vs. 1-5</a:t>
            </a:r>
          </a:p>
          <a:p>
            <a:pPr marL="118872" indent="0">
              <a:buNone/>
            </a:pPr>
            <a:endParaRPr lang="en-US" sz="5400" b="1" dirty="0"/>
          </a:p>
          <a:p>
            <a:pPr>
              <a:buFont typeface="Wingdings" panose="05000000000000000000" pitchFamily="2" charset="2"/>
              <a:buChar char="q"/>
            </a:pPr>
            <a:r>
              <a:rPr lang="en-US" sz="5400" b="1" dirty="0"/>
              <a:t> Commitments Are To Be Kept vs. 6-7</a:t>
            </a:r>
          </a:p>
          <a:p>
            <a:pPr marL="118872" indent="0">
              <a:buNone/>
            </a:pPr>
            <a:endParaRPr lang="en-US" sz="5400" b="1" dirty="0"/>
          </a:p>
          <a:p>
            <a:pPr>
              <a:buFont typeface="Wingdings" panose="05000000000000000000" pitchFamily="2" charset="2"/>
              <a:buChar char="q"/>
            </a:pPr>
            <a:r>
              <a:rPr lang="en-US" sz="5400" b="1" dirty="0"/>
              <a:t> God Is Always With Us vs. 8-11</a:t>
            </a:r>
          </a:p>
          <a:p>
            <a:pPr marL="118872" indent="0">
              <a:buNone/>
            </a:pPr>
            <a:r>
              <a:rPr lang="en-US" sz="5400" b="1" dirty="0"/>
              <a:t>  </a:t>
            </a:r>
            <a:endParaRPr lang="en-US" sz="4800" b="1" dirty="0"/>
          </a:p>
          <a:p>
            <a:pPr lvl="1">
              <a:buFont typeface="Arial" panose="020B0604020202020204" pitchFamily="34" charset="0"/>
              <a:buChar char="•"/>
            </a:pPr>
            <a:endParaRPr lang="en-US" sz="4800" b="1" dirty="0"/>
          </a:p>
          <a:p>
            <a:pPr marL="118872" indent="0">
              <a:buNone/>
            </a:pPr>
            <a:endParaRPr lang="en-US" sz="4400" b="1" dirty="0"/>
          </a:p>
        </p:txBody>
      </p:sp>
    </p:spTree>
    <p:extLst>
      <p:ext uri="{BB962C8B-B14F-4D97-AF65-F5344CB8AC3E}">
        <p14:creationId xmlns:p14="http://schemas.microsoft.com/office/powerpoint/2010/main" val="2012946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8D4D4-3721-46E5-85E7-93C58256CEF6}"/>
              </a:ext>
            </a:extLst>
          </p:cNvPr>
          <p:cNvSpPr>
            <a:spLocks noGrp="1"/>
          </p:cNvSpPr>
          <p:nvPr>
            <p:ph type="title"/>
          </p:nvPr>
        </p:nvSpPr>
        <p:spPr>
          <a:xfrm>
            <a:off x="609600" y="155448"/>
            <a:ext cx="10972800" cy="911352"/>
          </a:xfrm>
        </p:spPr>
        <p:txBody>
          <a:bodyPr>
            <a:noAutofit/>
          </a:bodyPr>
          <a:lstStyle/>
          <a:p>
            <a:pPr algn="ctr"/>
            <a:r>
              <a:rPr lang="en-US" sz="5400" dirty="0"/>
              <a:t>Principles To Remember</a:t>
            </a:r>
          </a:p>
        </p:txBody>
      </p:sp>
      <p:sp>
        <p:nvSpPr>
          <p:cNvPr id="3" name="Content Placeholder 2">
            <a:extLst>
              <a:ext uri="{FF2B5EF4-FFF2-40B4-BE49-F238E27FC236}">
                <a16:creationId xmlns:a16="http://schemas.microsoft.com/office/drawing/2014/main" id="{1094267C-D9D2-44B5-AC31-647971AB5558}"/>
              </a:ext>
            </a:extLst>
          </p:cNvPr>
          <p:cNvSpPr>
            <a:spLocks noGrp="1"/>
          </p:cNvSpPr>
          <p:nvPr>
            <p:ph idx="1"/>
          </p:nvPr>
        </p:nvSpPr>
        <p:spPr>
          <a:xfrm>
            <a:off x="0" y="1828800"/>
            <a:ext cx="12192000" cy="4873752"/>
          </a:xfrm>
        </p:spPr>
        <p:txBody>
          <a:bodyPr>
            <a:normAutofit/>
          </a:bodyPr>
          <a:lstStyle/>
          <a:p>
            <a:pPr>
              <a:buFont typeface="Wingdings" panose="05000000000000000000" pitchFamily="2" charset="2"/>
              <a:buChar char="q"/>
            </a:pPr>
            <a:r>
              <a:rPr lang="en-US" sz="5400" b="1" dirty="0"/>
              <a:t> Nothing Is Too Great For God vs. 12-14</a:t>
            </a:r>
          </a:p>
          <a:p>
            <a:pPr marL="118872" indent="0">
              <a:buNone/>
            </a:pPr>
            <a:endParaRPr lang="en-US" sz="5400" b="1" dirty="0"/>
          </a:p>
          <a:p>
            <a:pPr>
              <a:buFont typeface="Wingdings" panose="05000000000000000000" pitchFamily="2" charset="2"/>
              <a:buChar char="q"/>
            </a:pPr>
            <a:r>
              <a:rPr lang="en-US" sz="5400" b="1" dirty="0"/>
              <a:t> There Is Power In Prayer vs. 14b</a:t>
            </a:r>
          </a:p>
          <a:p>
            <a:pPr marL="118872" indent="0">
              <a:buNone/>
            </a:pPr>
            <a:r>
              <a:rPr lang="en-US" sz="5400" b="1" dirty="0"/>
              <a:t>  </a:t>
            </a:r>
            <a:endParaRPr lang="en-US" sz="4800" b="1" dirty="0"/>
          </a:p>
          <a:p>
            <a:pPr lvl="1">
              <a:buFont typeface="Arial" panose="020B0604020202020204" pitchFamily="34" charset="0"/>
              <a:buChar char="•"/>
            </a:pPr>
            <a:endParaRPr lang="en-US" sz="4800" b="1" dirty="0"/>
          </a:p>
          <a:p>
            <a:pPr marL="118872" indent="0">
              <a:buNone/>
            </a:pPr>
            <a:endParaRPr lang="en-US" sz="4400" b="1" dirty="0"/>
          </a:p>
        </p:txBody>
      </p:sp>
    </p:spTree>
    <p:extLst>
      <p:ext uri="{BB962C8B-B14F-4D97-AF65-F5344CB8AC3E}">
        <p14:creationId xmlns:p14="http://schemas.microsoft.com/office/powerpoint/2010/main" val="427399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FFCD-9D9C-4BB6-9F0B-77753009D8D8}"/>
              </a:ext>
            </a:extLst>
          </p:cNvPr>
          <p:cNvSpPr>
            <a:spLocks noGrp="1"/>
          </p:cNvSpPr>
          <p:nvPr>
            <p:ph type="title"/>
          </p:nvPr>
        </p:nvSpPr>
        <p:spPr/>
        <p:txBody>
          <a:bodyPr>
            <a:normAutofit/>
          </a:bodyPr>
          <a:lstStyle/>
          <a:p>
            <a:r>
              <a:rPr lang="en-US" sz="5400" dirty="0"/>
              <a:t>JOSHUA 10:1-14</a:t>
            </a:r>
          </a:p>
        </p:txBody>
      </p:sp>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76200" y="1524000"/>
            <a:ext cx="12039600" cy="5178552"/>
          </a:xfrm>
        </p:spPr>
        <p:txBody>
          <a:bodyPr>
            <a:normAutofit lnSpcReduction="10000"/>
          </a:bodyPr>
          <a:lstStyle/>
          <a:p>
            <a:pPr marL="118872" indent="0" algn="l">
              <a:buNone/>
            </a:pPr>
            <a:r>
              <a:rPr lang="en-US" sz="5200" b="1" i="0" dirty="0">
                <a:solidFill>
                  <a:srgbClr val="000000"/>
                </a:solidFill>
                <a:effectLst/>
                <a:latin typeface="system-ui"/>
              </a:rPr>
              <a:t>Now it came to pass, when Adonizedec king of Jerusalem had heard how Joshua had taken Ai, and had utterly destroyed it; as he had done to Jericho and her king, so he had done to Ai and her king; and how the inhabitants of Gibeon had made peace with Israel, and were among them;</a:t>
            </a:r>
          </a:p>
          <a:p>
            <a:pPr marL="118872" indent="0">
              <a:buNone/>
            </a:pPr>
            <a:endParaRPr lang="en-US" dirty="0"/>
          </a:p>
        </p:txBody>
      </p:sp>
    </p:spTree>
    <p:extLst>
      <p:ext uri="{BB962C8B-B14F-4D97-AF65-F5344CB8AC3E}">
        <p14:creationId xmlns:p14="http://schemas.microsoft.com/office/powerpoint/2010/main" val="441923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371600"/>
            <a:ext cx="12039600" cy="5178552"/>
          </a:xfrm>
        </p:spPr>
        <p:txBody>
          <a:bodyPr>
            <a:normAutofit/>
          </a:bodyPr>
          <a:lstStyle/>
          <a:p>
            <a:pPr marL="118872" indent="0" algn="l">
              <a:buNone/>
            </a:pPr>
            <a:r>
              <a:rPr lang="en-US" sz="5500" b="1" i="0" baseline="30000" dirty="0">
                <a:solidFill>
                  <a:srgbClr val="000000"/>
                </a:solidFill>
                <a:effectLst/>
                <a:latin typeface="system-ui"/>
              </a:rPr>
              <a:t>2 </a:t>
            </a:r>
            <a:r>
              <a:rPr lang="en-US" sz="5500" b="1" i="0" dirty="0">
                <a:solidFill>
                  <a:srgbClr val="000000"/>
                </a:solidFill>
                <a:effectLst/>
                <a:latin typeface="system-ui"/>
              </a:rPr>
              <a:t>That they feared greatly, because Gibeon was a great city, as one of the royal cities, and because it was greater than Ai, and all the men thereof were mighty. </a:t>
            </a:r>
            <a:endParaRPr lang="en-US" sz="5500" b="1" dirty="0"/>
          </a:p>
        </p:txBody>
      </p:sp>
    </p:spTree>
    <p:extLst>
      <p:ext uri="{BB962C8B-B14F-4D97-AF65-F5344CB8AC3E}">
        <p14:creationId xmlns:p14="http://schemas.microsoft.com/office/powerpoint/2010/main" val="138119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152400" y="1371600"/>
            <a:ext cx="12039600" cy="5178552"/>
          </a:xfrm>
        </p:spPr>
        <p:txBody>
          <a:bodyPr>
            <a:normAutofit/>
          </a:bodyPr>
          <a:lstStyle/>
          <a:p>
            <a:pPr marL="118872" indent="0" algn="l">
              <a:buNone/>
            </a:pPr>
            <a:r>
              <a:rPr lang="en-US" sz="5500" b="1" i="0" baseline="30000" dirty="0">
                <a:solidFill>
                  <a:srgbClr val="000000"/>
                </a:solidFill>
                <a:effectLst/>
                <a:latin typeface="system-ui"/>
              </a:rPr>
              <a:t>3 </a:t>
            </a:r>
            <a:r>
              <a:rPr lang="en-US" sz="5500" b="1" i="0" dirty="0">
                <a:solidFill>
                  <a:srgbClr val="000000"/>
                </a:solidFill>
                <a:effectLst/>
                <a:latin typeface="system-ui"/>
              </a:rPr>
              <a:t>Wherefore Adonizedec king of Jerusalem, sent unto Hoham king of Hebron, and unto Piram king of Jarmuth, and unto Japhia king of Lachish, and unto Debir king of Eglon, saying,</a:t>
            </a:r>
            <a:endParaRPr lang="en-US" sz="5500" b="1" dirty="0"/>
          </a:p>
        </p:txBody>
      </p:sp>
    </p:spTree>
    <p:extLst>
      <p:ext uri="{BB962C8B-B14F-4D97-AF65-F5344CB8AC3E}">
        <p14:creationId xmlns:p14="http://schemas.microsoft.com/office/powerpoint/2010/main" val="2422380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29397"/>
            <a:ext cx="12192000" cy="5562600"/>
          </a:xfrm>
        </p:spPr>
        <p:txBody>
          <a:bodyPr>
            <a:noAutofit/>
          </a:bodyPr>
          <a:lstStyle/>
          <a:p>
            <a:pPr marL="118872" indent="0" algn="l">
              <a:buNone/>
            </a:pPr>
            <a:r>
              <a:rPr lang="en-US" sz="5500" b="1" i="0" baseline="30000" dirty="0">
                <a:solidFill>
                  <a:srgbClr val="000000"/>
                </a:solidFill>
                <a:effectLst/>
                <a:latin typeface="system-ui"/>
              </a:rPr>
              <a:t>4 </a:t>
            </a:r>
            <a:r>
              <a:rPr lang="en-US" sz="5500" b="1" i="0" dirty="0">
                <a:solidFill>
                  <a:srgbClr val="000000"/>
                </a:solidFill>
                <a:effectLst/>
                <a:latin typeface="system-ui"/>
              </a:rPr>
              <a:t>Come up unto me, and help me, that we may smite Gibeon: for it hath made peace with Joshua and with the children of Israel. </a:t>
            </a:r>
          </a:p>
        </p:txBody>
      </p:sp>
    </p:spTree>
    <p:extLst>
      <p:ext uri="{BB962C8B-B14F-4D97-AF65-F5344CB8AC3E}">
        <p14:creationId xmlns:p14="http://schemas.microsoft.com/office/powerpoint/2010/main" val="399984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329397"/>
            <a:ext cx="12192000" cy="5562600"/>
          </a:xfrm>
        </p:spPr>
        <p:txBody>
          <a:bodyPr>
            <a:noAutofit/>
          </a:bodyPr>
          <a:lstStyle/>
          <a:p>
            <a:pPr marL="118872" indent="0" algn="l">
              <a:buNone/>
            </a:pPr>
            <a:r>
              <a:rPr lang="en-US" sz="5200" b="1" i="0" baseline="30000" dirty="0">
                <a:solidFill>
                  <a:srgbClr val="000000"/>
                </a:solidFill>
                <a:effectLst/>
                <a:latin typeface="system-ui"/>
              </a:rPr>
              <a:t>5 </a:t>
            </a:r>
            <a:r>
              <a:rPr lang="en-US" sz="5200" b="1" i="0" dirty="0">
                <a:solidFill>
                  <a:srgbClr val="000000"/>
                </a:solidFill>
                <a:effectLst/>
                <a:latin typeface="system-ui"/>
              </a:rPr>
              <a:t>Therefore the five kings of the Amorites, the king of Jerusalem, the king of Hebron, the king of Jarmuth, the king of Lachish, the king of Eglon, gathered themselves together, and went up, they and all their hosts, and encamped before Gibeon, and made war against it.</a:t>
            </a:r>
          </a:p>
        </p:txBody>
      </p:sp>
    </p:spTree>
    <p:extLst>
      <p:ext uri="{BB962C8B-B14F-4D97-AF65-F5344CB8AC3E}">
        <p14:creationId xmlns:p14="http://schemas.microsoft.com/office/powerpoint/2010/main" val="18874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5200" b="1" i="0" baseline="30000" dirty="0">
                <a:solidFill>
                  <a:srgbClr val="000000"/>
                </a:solidFill>
                <a:effectLst/>
                <a:latin typeface="system-ui"/>
              </a:rPr>
              <a:t>6 </a:t>
            </a:r>
            <a:r>
              <a:rPr lang="en-US" sz="5200" b="1" i="0" dirty="0">
                <a:solidFill>
                  <a:srgbClr val="000000"/>
                </a:solidFill>
                <a:effectLst/>
                <a:latin typeface="system-ui"/>
              </a:rPr>
              <a:t>And the men of Gibeon sent unto Joshua to the camp to Gilgal, saying, Slack not thy hand from thy servants; come up to us quickly, and save us, and help us: for all the kings of the Amorites that dwell in the mountains are gathered together against us.</a:t>
            </a:r>
          </a:p>
        </p:txBody>
      </p:sp>
    </p:spTree>
    <p:extLst>
      <p:ext uri="{BB962C8B-B14F-4D97-AF65-F5344CB8AC3E}">
        <p14:creationId xmlns:p14="http://schemas.microsoft.com/office/powerpoint/2010/main" val="83443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295400"/>
            <a:ext cx="12192000" cy="5562600"/>
          </a:xfrm>
        </p:spPr>
        <p:txBody>
          <a:bodyPr>
            <a:noAutofit/>
          </a:bodyPr>
          <a:lstStyle/>
          <a:p>
            <a:pPr marL="118872" indent="0" algn="l">
              <a:buNone/>
            </a:pPr>
            <a:r>
              <a:rPr lang="en-US" sz="5500" b="1" i="0" baseline="30000" dirty="0">
                <a:solidFill>
                  <a:srgbClr val="000000"/>
                </a:solidFill>
                <a:effectLst/>
                <a:latin typeface="system-ui"/>
              </a:rPr>
              <a:t>7 </a:t>
            </a:r>
            <a:r>
              <a:rPr lang="en-US" sz="5500" b="1" i="0" dirty="0">
                <a:solidFill>
                  <a:srgbClr val="000000"/>
                </a:solidFill>
                <a:effectLst/>
                <a:latin typeface="system-ui"/>
              </a:rPr>
              <a:t>So Joshua ascended from Gilgal, he, and all the people of war with him, and all the mighty men of valour.</a:t>
            </a:r>
          </a:p>
        </p:txBody>
      </p:sp>
    </p:spTree>
    <p:extLst>
      <p:ext uri="{BB962C8B-B14F-4D97-AF65-F5344CB8AC3E}">
        <p14:creationId xmlns:p14="http://schemas.microsoft.com/office/powerpoint/2010/main" val="224827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96F5B5-3FFD-473C-99FB-1FAB183AE68A}"/>
              </a:ext>
            </a:extLst>
          </p:cNvPr>
          <p:cNvSpPr>
            <a:spLocks noGrp="1"/>
          </p:cNvSpPr>
          <p:nvPr>
            <p:ph idx="1"/>
          </p:nvPr>
        </p:nvSpPr>
        <p:spPr>
          <a:xfrm>
            <a:off x="0" y="1524000"/>
            <a:ext cx="12192000" cy="5334000"/>
          </a:xfrm>
        </p:spPr>
        <p:txBody>
          <a:bodyPr>
            <a:noAutofit/>
          </a:bodyPr>
          <a:lstStyle/>
          <a:p>
            <a:pPr marL="118872" indent="0" algn="l">
              <a:buNone/>
            </a:pPr>
            <a:r>
              <a:rPr lang="en-US" sz="5500" b="1" i="0" baseline="30000" dirty="0">
                <a:effectLst/>
                <a:latin typeface="system-ui"/>
              </a:rPr>
              <a:t>8 </a:t>
            </a:r>
            <a:r>
              <a:rPr lang="en-US" sz="5500" b="1" i="0" dirty="0">
                <a:effectLst/>
                <a:latin typeface="system-ui"/>
              </a:rPr>
              <a:t>And the </a:t>
            </a:r>
            <a:r>
              <a:rPr lang="en-US" sz="5500" b="1" i="0" cap="small" dirty="0">
                <a:effectLst/>
                <a:latin typeface="system-ui"/>
              </a:rPr>
              <a:t>Lord</a:t>
            </a:r>
            <a:r>
              <a:rPr lang="en-US" sz="5500" b="1" i="0" dirty="0">
                <a:effectLst/>
                <a:latin typeface="system-ui"/>
              </a:rPr>
              <a:t> said unto Joshua, Fear them not: for I have delivered them into thine hand; there shall not a man of them stand before thee. </a:t>
            </a:r>
          </a:p>
        </p:txBody>
      </p:sp>
    </p:spTree>
    <p:extLst>
      <p:ext uri="{BB962C8B-B14F-4D97-AF65-F5344CB8AC3E}">
        <p14:creationId xmlns:p14="http://schemas.microsoft.com/office/powerpoint/2010/main" val="20859040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553</TotalTime>
  <Words>658</Words>
  <Application>Microsoft Macintosh PowerPoint</Application>
  <PresentationFormat>Widescreen</PresentationFormat>
  <Paragraphs>32</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Corbel</vt:lpstr>
      <vt:lpstr>system-ui</vt:lpstr>
      <vt:lpstr>Wingdings</vt:lpstr>
      <vt:lpstr>Wingdings 2</vt:lpstr>
      <vt:lpstr>Wingdings 3</vt:lpstr>
      <vt:lpstr>Module</vt:lpstr>
      <vt:lpstr>How BIG Is Your God?</vt:lpstr>
      <vt:lpstr>JOSHUA 10:1-14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To Remember</vt:lpstr>
      <vt:lpstr>Principles To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Abudnant Life, It’s Contagious</dc:title>
  <dc:creator>SBC</dc:creator>
  <cp:lastModifiedBy>Summers Baptist Church</cp:lastModifiedBy>
  <cp:revision>79</cp:revision>
  <dcterms:created xsi:type="dcterms:W3CDTF">2011-08-21T02:12:59Z</dcterms:created>
  <dcterms:modified xsi:type="dcterms:W3CDTF">2022-03-20T05:39:40Z</dcterms:modified>
</cp:coreProperties>
</file>