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8" r:id="rId2"/>
    <p:sldId id="26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101" d="100"/>
          <a:sy n="101" d="100"/>
        </p:scale>
        <p:origin x="87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62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22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040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121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6259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742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405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411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11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503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72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672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81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476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3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21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59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0FF2C-49EF-44AC-A866-A04EC0C32D7C}" type="datetimeFigureOut">
              <a:rPr lang="en-US" smtClean="0"/>
              <a:pPr/>
              <a:t>10/16/2022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AAE-C8BA-45BD-ACF8-A19FC46F29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914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0FF2C-49EF-44AC-A866-A04EC0C32D7C}" type="datetimeFigureOut">
              <a:rPr lang="en-US" smtClean="0"/>
              <a:pPr/>
              <a:t>10/16/2022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1CAAE-C8BA-45BD-ACF8-A19FC46F29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3347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3124200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/>
              <a:t> </a:t>
            </a:r>
            <a:r>
              <a:rPr lang="en-US" sz="7200" b="1" dirty="0"/>
              <a:t>the </a:t>
            </a:r>
            <a:r>
              <a:rPr lang="en-US" sz="7200" dirty="0"/>
              <a:t>vision of faith</a:t>
            </a:r>
            <a:br>
              <a:rPr lang="en-US" sz="7200" dirty="0"/>
            </a:br>
            <a:r>
              <a:rPr lang="en-US" sz="7200" dirty="0"/>
              <a:t>The Victory Over Sin</a:t>
            </a:r>
            <a:endParaRPr lang="en-U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276600"/>
            <a:ext cx="12191999" cy="2514600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endParaRPr lang="en-US" sz="6600" b="1" dirty="0"/>
          </a:p>
          <a:p>
            <a:pPr algn="r">
              <a:buNone/>
            </a:pPr>
            <a:r>
              <a:rPr lang="en-US" sz="6600" b="1" dirty="0"/>
              <a:t>Hebrews 11:27 (KJV)</a:t>
            </a:r>
          </a:p>
          <a:p>
            <a:pPr algn="ctr">
              <a:buNone/>
            </a:pPr>
            <a:endParaRPr lang="en-US" sz="4000" b="1" i="1" dirty="0"/>
          </a:p>
          <a:p>
            <a:pPr>
              <a:buNone/>
            </a:pPr>
            <a:endParaRPr lang="en-US" sz="2800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66C32-C00B-389D-AE5D-F2A4C6959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b="1" i="0" baseline="30000" dirty="0">
                <a:effectLst/>
                <a:latin typeface="system-ui"/>
              </a:rPr>
              <a:t>27   </a:t>
            </a:r>
            <a:r>
              <a:rPr lang="en-US" sz="7400" b="1" i="0" dirty="0">
                <a:effectLst/>
                <a:latin typeface="system-ui"/>
              </a:rPr>
              <a:t>By faith he forsook Egypt,   not fearing the wrath of the king: for he endured, as seeing him who is invisible.</a:t>
            </a:r>
            <a:endParaRPr lang="en-US" sz="7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85678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 fontScale="92500"/>
          </a:bodyPr>
          <a:lstStyle/>
          <a:p>
            <a:pPr marL="571500" indent="-571500" algn="ctr">
              <a:buNone/>
            </a:pPr>
            <a:r>
              <a:rPr lang="en-US" sz="7800" b="1" dirty="0">
                <a:latin typeface="+mj-lt"/>
              </a:rPr>
              <a:t>The Compromise Of Sin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5800" b="1" dirty="0"/>
              <a:t> </a:t>
            </a:r>
            <a:r>
              <a:rPr lang="en-US" sz="7100" b="1" dirty="0"/>
              <a:t>Religious      Exodus 8:25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5800" b="1" dirty="0"/>
              <a:t> </a:t>
            </a:r>
            <a:r>
              <a:rPr lang="en-US" sz="7100" b="1" dirty="0"/>
              <a:t>Worldly         Exodus 8:28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7800" b="1" dirty="0"/>
              <a:t> </a:t>
            </a:r>
            <a:r>
              <a:rPr lang="en-US" sz="7100" b="1" dirty="0"/>
              <a:t>Family          Exodus 10:8-11                    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6600" b="1" dirty="0"/>
              <a:t> Financial       Exodus 10:24-26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pPr marL="571500" indent="-571500" algn="ctr">
              <a:buNone/>
            </a:pPr>
            <a:r>
              <a:rPr lang="en-US" sz="7200" b="1" dirty="0">
                <a:latin typeface="+mj-lt"/>
              </a:rPr>
              <a:t>The Vision Of Faith</a:t>
            </a:r>
            <a:r>
              <a:rPr lang="en-US" sz="7200" b="1" dirty="0"/>
              <a:t>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7200" b="1" dirty="0"/>
              <a:t> </a:t>
            </a:r>
            <a:r>
              <a:rPr lang="en-US" sz="6600" b="1" dirty="0"/>
              <a:t>Sees The Invisible   </a:t>
            </a:r>
            <a:endParaRPr lang="en-US" sz="6600" b="1" u="sng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6600" b="1" dirty="0"/>
              <a:t> Knows The Unknowable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6600" b="1" dirty="0"/>
              <a:t> Does The Impossible</a:t>
            </a:r>
          </a:p>
          <a:p>
            <a:pPr marL="0" indent="0">
              <a:buNone/>
            </a:pPr>
            <a:r>
              <a:rPr lang="en-US" sz="6600" b="1" dirty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277</TotalTime>
  <Words>78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Bookman Old Style</vt:lpstr>
      <vt:lpstr>Rockwell</vt:lpstr>
      <vt:lpstr>system-ui</vt:lpstr>
      <vt:lpstr>Wingdings</vt:lpstr>
      <vt:lpstr>Damask</vt:lpstr>
      <vt:lpstr> the vision of faith The Victory Over Sin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Text: Joshua 1:1-9</dc:title>
  <dc:creator>Paul Young</dc:creator>
  <cp:lastModifiedBy>Summers Baptist Church</cp:lastModifiedBy>
  <cp:revision>44</cp:revision>
  <dcterms:created xsi:type="dcterms:W3CDTF">2008-08-10T01:03:38Z</dcterms:created>
  <dcterms:modified xsi:type="dcterms:W3CDTF">2022-10-16T14:48:38Z</dcterms:modified>
</cp:coreProperties>
</file>