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49" r:id="rId1"/>
  </p:sldMasterIdLst>
  <p:sldIdLst>
    <p:sldId id="256" r:id="rId2"/>
    <p:sldId id="274" r:id="rId3"/>
    <p:sldId id="267" r:id="rId4"/>
    <p:sldId id="275" r:id="rId5"/>
    <p:sldId id="276" r:id="rId6"/>
    <p:sldId id="277" r:id="rId7"/>
    <p:sldId id="278" r:id="rId8"/>
    <p:sldId id="268" r:id="rId9"/>
    <p:sldId id="271" r:id="rId10"/>
    <p:sldId id="272" r:id="rId11"/>
    <p:sldId id="273" r:id="rId12"/>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94650" autoAdjust="0"/>
  </p:normalViewPr>
  <p:slideViewPr>
    <p:cSldViewPr>
      <p:cViewPr varScale="1">
        <p:scale>
          <a:sx n="115" d="100"/>
          <a:sy n="115" d="100"/>
        </p:scale>
        <p:origin x="376" y="208"/>
      </p:cViewPr>
      <p:guideLst>
        <p:guide orient="horz" pos="2160"/>
        <p:guide pos="3840"/>
      </p:guideLst>
    </p:cSldViewPr>
  </p:slideViewPr>
  <p:outlineViewPr>
    <p:cViewPr>
      <p:scale>
        <a:sx n="33" d="100"/>
        <a:sy n="33" d="100"/>
      </p:scale>
      <p:origin x="0" y="163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B58225F4-56A7-D74A-032A-81476B748DF5}"/>
              </a:ext>
            </a:extLst>
          </p:cNvPr>
          <p:cNvGrpSpPr>
            <a:grpSpLocks/>
          </p:cNvGrpSpPr>
          <p:nvPr/>
        </p:nvGrpSpPr>
        <p:grpSpPr bwMode="auto">
          <a:xfrm>
            <a:off x="0" y="0"/>
            <a:ext cx="12187238" cy="6850063"/>
            <a:chOff x="0" y="0"/>
            <a:chExt cx="5758" cy="4315"/>
          </a:xfrm>
        </p:grpSpPr>
        <p:grpSp>
          <p:nvGrpSpPr>
            <p:cNvPr id="5" name="Group 3">
              <a:extLst>
                <a:ext uri="{FF2B5EF4-FFF2-40B4-BE49-F238E27FC236}">
                  <a16:creationId xmlns:a16="http://schemas.microsoft.com/office/drawing/2014/main" id="{3E3CF9F1-55DA-85F9-862D-387454733CB8}"/>
                </a:ext>
              </a:extLst>
            </p:cNvPr>
            <p:cNvGrpSpPr>
              <a:grpSpLocks/>
            </p:cNvGrpSpPr>
            <p:nvPr userDrawn="1"/>
          </p:nvGrpSpPr>
          <p:grpSpPr bwMode="auto">
            <a:xfrm>
              <a:off x="1728" y="2230"/>
              <a:ext cx="4027" cy="2085"/>
              <a:chOff x="1728" y="2230"/>
              <a:chExt cx="4027" cy="2085"/>
            </a:xfrm>
          </p:grpSpPr>
          <p:sp>
            <p:nvSpPr>
              <p:cNvPr id="8" name="Freeform 4">
                <a:extLst>
                  <a:ext uri="{FF2B5EF4-FFF2-40B4-BE49-F238E27FC236}">
                    <a16:creationId xmlns:a16="http://schemas.microsoft.com/office/drawing/2014/main" id="{9F0953D2-C4AF-1808-51E7-06AB50581D4B}"/>
                  </a:ext>
                </a:extLst>
              </p:cNvPr>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dirty="0">
                  <a:cs typeface="Arial" charset="0"/>
                </a:endParaRPr>
              </a:p>
            </p:txBody>
          </p:sp>
          <p:sp>
            <p:nvSpPr>
              <p:cNvPr id="9" name="Freeform 5">
                <a:extLst>
                  <a:ext uri="{FF2B5EF4-FFF2-40B4-BE49-F238E27FC236}">
                    <a16:creationId xmlns:a16="http://schemas.microsoft.com/office/drawing/2014/main" id="{B21F4DAE-3AAC-2661-4843-CC74B6D8EE90}"/>
                  </a:ext>
                </a:extLst>
              </p:cNvPr>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dirty="0">
                  <a:cs typeface="Arial" charset="0"/>
                </a:endParaRPr>
              </a:p>
            </p:txBody>
          </p:sp>
          <p:sp>
            <p:nvSpPr>
              <p:cNvPr id="10" name="Freeform 6">
                <a:extLst>
                  <a:ext uri="{FF2B5EF4-FFF2-40B4-BE49-F238E27FC236}">
                    <a16:creationId xmlns:a16="http://schemas.microsoft.com/office/drawing/2014/main" id="{4F1475F0-58F3-16BE-8E2B-E53C516CAAC0}"/>
                  </a:ext>
                </a:extLst>
              </p:cNvPr>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dirty="0">
                  <a:cs typeface="Arial" charset="0"/>
                </a:endParaRPr>
              </a:p>
            </p:txBody>
          </p:sp>
          <p:sp>
            <p:nvSpPr>
              <p:cNvPr id="11" name="Freeform 7">
                <a:extLst>
                  <a:ext uri="{FF2B5EF4-FFF2-40B4-BE49-F238E27FC236}">
                    <a16:creationId xmlns:a16="http://schemas.microsoft.com/office/drawing/2014/main" id="{68F31BC6-0620-F328-1810-9A90EF171BB3}"/>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8">
                <a:extLst>
                  <a:ext uri="{FF2B5EF4-FFF2-40B4-BE49-F238E27FC236}">
                    <a16:creationId xmlns:a16="http://schemas.microsoft.com/office/drawing/2014/main" id="{AC9F1292-40AD-0CE8-DBEC-6945E2B9BC6D}"/>
                  </a:ext>
                </a:extLst>
              </p:cNvPr>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dirty="0">
                  <a:cs typeface="Arial" charset="0"/>
                </a:endParaRPr>
              </a:p>
            </p:txBody>
          </p:sp>
        </p:grpSp>
        <p:sp>
          <p:nvSpPr>
            <p:cNvPr id="6" name="Freeform 9">
              <a:extLst>
                <a:ext uri="{FF2B5EF4-FFF2-40B4-BE49-F238E27FC236}">
                  <a16:creationId xmlns:a16="http://schemas.microsoft.com/office/drawing/2014/main" id="{8EE09D80-45D5-7543-EA45-AA5B008726DD}"/>
                </a:ext>
              </a:extLst>
            </p:cNvPr>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dirty="0">
                <a:cs typeface="Arial" charset="0"/>
              </a:endParaRPr>
            </a:p>
          </p:txBody>
        </p:sp>
        <p:sp>
          <p:nvSpPr>
            <p:cNvPr id="7" name="Freeform 10">
              <a:extLst>
                <a:ext uri="{FF2B5EF4-FFF2-40B4-BE49-F238E27FC236}">
                  <a16:creationId xmlns:a16="http://schemas.microsoft.com/office/drawing/2014/main" id="{668E699B-5E3E-BB22-93C6-7CCCA8B349E4}"/>
                </a:ext>
              </a:extLst>
            </p:cNvPr>
            <p:cNvSpPr>
              <a:spLocks/>
            </p:cNvSpPr>
            <p:nvPr/>
          </p:nvSpPr>
          <p:spPr bwMode="hidden">
            <a:xfrm>
              <a:off x="0" y="0"/>
              <a:ext cx="5758" cy="1776"/>
            </a:xfrm>
            <a:custGeom>
              <a:avLst/>
              <a:gdLst>
                <a:gd name="T0" fmla="*/ 0 w 5740"/>
                <a:gd name="T1" fmla="*/ 0 h 1906"/>
                <a:gd name="T2" fmla="*/ 0 w 5740"/>
                <a:gd name="T3" fmla="*/ 1010 h 1906"/>
                <a:gd name="T4" fmla="*/ 5902 w 5740"/>
                <a:gd name="T5" fmla="*/ 1010 h 1906"/>
                <a:gd name="T6" fmla="*/ 5902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2299" name="Rectangle 11"/>
          <p:cNvSpPr>
            <a:spLocks noGrp="1" noChangeArrowheads="1"/>
          </p:cNvSpPr>
          <p:nvPr>
            <p:ph type="ctrTitle" sz="quarter"/>
          </p:nvPr>
        </p:nvSpPr>
        <p:spPr>
          <a:xfrm>
            <a:off x="914400" y="1736726"/>
            <a:ext cx="10363200" cy="1920875"/>
          </a:xfrm>
        </p:spPr>
        <p:txBody>
          <a:bodyPr/>
          <a:lstStyle>
            <a:lvl1pPr>
              <a:defRPr sz="6000"/>
            </a:lvl1pPr>
          </a:lstStyle>
          <a:p>
            <a:r>
              <a:rPr lang="en-US"/>
              <a:t>Click to edit Master title style</a:t>
            </a:r>
          </a:p>
        </p:txBody>
      </p:sp>
      <p:sp>
        <p:nvSpPr>
          <p:cNvPr id="12300" name="Rectangle 12"/>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a:extLst>
              <a:ext uri="{FF2B5EF4-FFF2-40B4-BE49-F238E27FC236}">
                <a16:creationId xmlns:a16="http://schemas.microsoft.com/office/drawing/2014/main" id="{19DC0E73-49AD-08EC-30F6-A6C6C179AA36}"/>
              </a:ext>
            </a:extLst>
          </p:cNvPr>
          <p:cNvSpPr>
            <a:spLocks noGrp="1" noChangeArrowheads="1"/>
          </p:cNvSpPr>
          <p:nvPr>
            <p:ph type="dt" sz="quarter" idx="10"/>
          </p:nvPr>
        </p:nvSpPr>
        <p:spPr>
          <a:xfrm>
            <a:off x="609600" y="6248400"/>
            <a:ext cx="2844800" cy="476250"/>
          </a:xfrm>
        </p:spPr>
        <p:txBody>
          <a:bodyPr/>
          <a:lstStyle>
            <a:lvl1pPr>
              <a:defRPr dirty="0"/>
            </a:lvl1pPr>
          </a:lstStyle>
          <a:p>
            <a:pPr>
              <a:defRPr/>
            </a:pPr>
            <a:endParaRPr lang="en-US"/>
          </a:p>
        </p:txBody>
      </p:sp>
      <p:sp>
        <p:nvSpPr>
          <p:cNvPr id="14" name="Rectangle 14">
            <a:extLst>
              <a:ext uri="{FF2B5EF4-FFF2-40B4-BE49-F238E27FC236}">
                <a16:creationId xmlns:a16="http://schemas.microsoft.com/office/drawing/2014/main" id="{D64C1BD0-5941-128F-9328-34EF06A57282}"/>
              </a:ext>
            </a:extLst>
          </p:cNvPr>
          <p:cNvSpPr>
            <a:spLocks noGrp="1" noChangeArrowheads="1"/>
          </p:cNvSpPr>
          <p:nvPr>
            <p:ph type="ftr" sz="quarter" idx="11"/>
          </p:nvPr>
        </p:nvSpPr>
        <p:spPr>
          <a:xfrm>
            <a:off x="4165600" y="6251575"/>
            <a:ext cx="3860800" cy="476250"/>
          </a:xfrm>
        </p:spPr>
        <p:txBody>
          <a:bodyPr/>
          <a:lstStyle>
            <a:lvl1pPr>
              <a:defRPr dirty="0"/>
            </a:lvl1pPr>
          </a:lstStyle>
          <a:p>
            <a:pPr>
              <a:defRPr/>
            </a:pPr>
            <a:endParaRPr lang="en-US"/>
          </a:p>
        </p:txBody>
      </p:sp>
      <p:sp>
        <p:nvSpPr>
          <p:cNvPr id="15" name="Rectangle 15">
            <a:extLst>
              <a:ext uri="{FF2B5EF4-FFF2-40B4-BE49-F238E27FC236}">
                <a16:creationId xmlns:a16="http://schemas.microsoft.com/office/drawing/2014/main" id="{265383DB-8B46-C4F6-E61C-1E1928E41B3F}"/>
              </a:ext>
            </a:extLst>
          </p:cNvPr>
          <p:cNvSpPr>
            <a:spLocks noGrp="1" noChangeArrowheads="1"/>
          </p:cNvSpPr>
          <p:nvPr>
            <p:ph type="sldNum" sz="quarter" idx="12"/>
          </p:nvPr>
        </p:nvSpPr>
        <p:spPr>
          <a:xfrm>
            <a:off x="8737600" y="6254750"/>
            <a:ext cx="2844800" cy="476250"/>
          </a:xfrm>
        </p:spPr>
        <p:txBody>
          <a:bodyPr/>
          <a:lstStyle>
            <a:lvl1pPr>
              <a:defRPr/>
            </a:lvl1pPr>
          </a:lstStyle>
          <a:p>
            <a:pPr>
              <a:defRPr/>
            </a:pPr>
            <a:fld id="{3B9A63C2-5B2D-944C-99D9-4F09767566B0}" type="slidenum">
              <a:rPr lang="en-US" altLang="en-US"/>
              <a:pPr>
                <a:defRPr/>
              </a:pPr>
              <a:t>‹#›</a:t>
            </a:fld>
            <a:endParaRPr lang="en-US" altLang="en-US" dirty="0"/>
          </a:p>
        </p:txBody>
      </p:sp>
    </p:spTree>
    <p:extLst>
      <p:ext uri="{BB962C8B-B14F-4D97-AF65-F5344CB8AC3E}">
        <p14:creationId xmlns:p14="http://schemas.microsoft.com/office/powerpoint/2010/main" val="2750659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7A7136E1-47C7-2993-221F-711D505E66F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A7B8D9F9-F367-67F8-C1B6-AC4C5F5E2EC1}"/>
              </a:ext>
            </a:extLst>
          </p:cNvPr>
          <p:cNvSpPr>
            <a:spLocks noGrp="1" noChangeArrowheads="1"/>
          </p:cNvSpPr>
          <p:nvPr>
            <p:ph type="sldNum" sz="quarter" idx="11"/>
          </p:nvPr>
        </p:nvSpPr>
        <p:spPr>
          <a:ln/>
        </p:spPr>
        <p:txBody>
          <a:bodyPr/>
          <a:lstStyle>
            <a:lvl1pPr>
              <a:defRPr/>
            </a:lvl1pPr>
          </a:lstStyle>
          <a:p>
            <a:pPr>
              <a:defRPr/>
            </a:pPr>
            <a:fld id="{B4787804-DBAD-5C4E-B98A-F190A6205DD6}" type="slidenum">
              <a:rPr lang="en-US" altLang="en-US"/>
              <a:pPr>
                <a:defRPr/>
              </a:pPr>
              <a:t>‹#›</a:t>
            </a:fld>
            <a:endParaRPr lang="en-US" altLang="en-US" dirty="0"/>
          </a:p>
        </p:txBody>
      </p:sp>
      <p:sp>
        <p:nvSpPr>
          <p:cNvPr id="6" name="Rectangle 14">
            <a:extLst>
              <a:ext uri="{FF2B5EF4-FFF2-40B4-BE49-F238E27FC236}">
                <a16:creationId xmlns:a16="http://schemas.microsoft.com/office/drawing/2014/main" id="{8C0E685E-2E1F-C98D-EBBB-6F224DE40ED3}"/>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224997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D0E1A2ED-ADCA-00EA-5547-051E3F47A06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F801ECE4-CBA8-B535-7170-EDE0E03C0931}"/>
              </a:ext>
            </a:extLst>
          </p:cNvPr>
          <p:cNvSpPr>
            <a:spLocks noGrp="1" noChangeArrowheads="1"/>
          </p:cNvSpPr>
          <p:nvPr>
            <p:ph type="sldNum" sz="quarter" idx="11"/>
          </p:nvPr>
        </p:nvSpPr>
        <p:spPr>
          <a:ln/>
        </p:spPr>
        <p:txBody>
          <a:bodyPr/>
          <a:lstStyle>
            <a:lvl1pPr>
              <a:defRPr/>
            </a:lvl1pPr>
          </a:lstStyle>
          <a:p>
            <a:pPr>
              <a:defRPr/>
            </a:pPr>
            <a:fld id="{EEE45F55-C0B4-004B-A20D-161B0380089B}" type="slidenum">
              <a:rPr lang="en-US" altLang="en-US"/>
              <a:pPr>
                <a:defRPr/>
              </a:pPr>
              <a:t>‹#›</a:t>
            </a:fld>
            <a:endParaRPr lang="en-US" altLang="en-US" dirty="0"/>
          </a:p>
        </p:txBody>
      </p:sp>
      <p:sp>
        <p:nvSpPr>
          <p:cNvPr id="6" name="Rectangle 14">
            <a:extLst>
              <a:ext uri="{FF2B5EF4-FFF2-40B4-BE49-F238E27FC236}">
                <a16:creationId xmlns:a16="http://schemas.microsoft.com/office/drawing/2014/main" id="{61956736-9CBD-FEE2-357D-AD897BF8A83A}"/>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513547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DEC4A753-F3EF-B12D-6C13-2F6B8A67150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988911AF-C9C4-4F59-7D1C-10769420C4D1}"/>
              </a:ext>
            </a:extLst>
          </p:cNvPr>
          <p:cNvSpPr>
            <a:spLocks noGrp="1" noChangeArrowheads="1"/>
          </p:cNvSpPr>
          <p:nvPr>
            <p:ph type="sldNum" sz="quarter" idx="11"/>
          </p:nvPr>
        </p:nvSpPr>
        <p:spPr>
          <a:ln/>
        </p:spPr>
        <p:txBody>
          <a:bodyPr/>
          <a:lstStyle>
            <a:lvl1pPr>
              <a:defRPr/>
            </a:lvl1pPr>
          </a:lstStyle>
          <a:p>
            <a:pPr>
              <a:defRPr/>
            </a:pPr>
            <a:fld id="{0D40F160-432F-7042-A9AC-753EEF379FB9}" type="slidenum">
              <a:rPr lang="en-US" altLang="en-US"/>
              <a:pPr>
                <a:defRPr/>
              </a:pPr>
              <a:t>‹#›</a:t>
            </a:fld>
            <a:endParaRPr lang="en-US" altLang="en-US" dirty="0"/>
          </a:p>
        </p:txBody>
      </p:sp>
      <p:sp>
        <p:nvSpPr>
          <p:cNvPr id="6" name="Rectangle 14">
            <a:extLst>
              <a:ext uri="{FF2B5EF4-FFF2-40B4-BE49-F238E27FC236}">
                <a16:creationId xmlns:a16="http://schemas.microsoft.com/office/drawing/2014/main" id="{E1CBDF90-61E3-FAD9-BA8B-BDF107942241}"/>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24811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9E44C6BC-E04D-DF36-8F96-6555BD668C4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082232C4-9448-46E9-C0E5-E6C9B26601A7}"/>
              </a:ext>
            </a:extLst>
          </p:cNvPr>
          <p:cNvSpPr>
            <a:spLocks noGrp="1" noChangeArrowheads="1"/>
          </p:cNvSpPr>
          <p:nvPr>
            <p:ph type="sldNum" sz="quarter" idx="11"/>
          </p:nvPr>
        </p:nvSpPr>
        <p:spPr>
          <a:ln/>
        </p:spPr>
        <p:txBody>
          <a:bodyPr/>
          <a:lstStyle>
            <a:lvl1pPr>
              <a:defRPr/>
            </a:lvl1pPr>
          </a:lstStyle>
          <a:p>
            <a:pPr>
              <a:defRPr/>
            </a:pPr>
            <a:fld id="{2D958C07-1763-D947-89BB-9D7CF5C95DDF}" type="slidenum">
              <a:rPr lang="en-US" altLang="en-US"/>
              <a:pPr>
                <a:defRPr/>
              </a:pPr>
              <a:t>‹#›</a:t>
            </a:fld>
            <a:endParaRPr lang="en-US" altLang="en-US" dirty="0"/>
          </a:p>
        </p:txBody>
      </p:sp>
      <p:sp>
        <p:nvSpPr>
          <p:cNvPr id="6" name="Rectangle 14">
            <a:extLst>
              <a:ext uri="{FF2B5EF4-FFF2-40B4-BE49-F238E27FC236}">
                <a16:creationId xmlns:a16="http://schemas.microsoft.com/office/drawing/2014/main" id="{7677F0DC-4A4A-F287-7E42-1DC57FAB44DE}"/>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991373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BF97D0E1-FC3B-0A7C-4A90-8EBEFF2F3AD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1DB41E82-4542-0F5D-5F91-C783BB4E14A8}"/>
              </a:ext>
            </a:extLst>
          </p:cNvPr>
          <p:cNvSpPr>
            <a:spLocks noGrp="1" noChangeArrowheads="1"/>
          </p:cNvSpPr>
          <p:nvPr>
            <p:ph type="sldNum" sz="quarter" idx="11"/>
          </p:nvPr>
        </p:nvSpPr>
        <p:spPr>
          <a:ln/>
        </p:spPr>
        <p:txBody>
          <a:bodyPr/>
          <a:lstStyle>
            <a:lvl1pPr>
              <a:defRPr/>
            </a:lvl1pPr>
          </a:lstStyle>
          <a:p>
            <a:pPr>
              <a:defRPr/>
            </a:pPr>
            <a:fld id="{E6CF755C-327A-0148-A7D3-0D06520986B4}" type="slidenum">
              <a:rPr lang="en-US" altLang="en-US"/>
              <a:pPr>
                <a:defRPr/>
              </a:pPr>
              <a:t>‹#›</a:t>
            </a:fld>
            <a:endParaRPr lang="en-US" altLang="en-US" dirty="0"/>
          </a:p>
        </p:txBody>
      </p:sp>
      <p:sp>
        <p:nvSpPr>
          <p:cNvPr id="7" name="Rectangle 14">
            <a:extLst>
              <a:ext uri="{FF2B5EF4-FFF2-40B4-BE49-F238E27FC236}">
                <a16:creationId xmlns:a16="http://schemas.microsoft.com/office/drawing/2014/main" id="{F5964646-C707-8D2A-6E43-B3A146D01A89}"/>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293485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9291D791-56D2-91CB-854C-D923F976E9BE}"/>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id="{0A4194E0-2EBB-1757-997D-BFFB21111C19}"/>
              </a:ext>
            </a:extLst>
          </p:cNvPr>
          <p:cNvSpPr>
            <a:spLocks noGrp="1" noChangeArrowheads="1"/>
          </p:cNvSpPr>
          <p:nvPr>
            <p:ph type="sldNum" sz="quarter" idx="11"/>
          </p:nvPr>
        </p:nvSpPr>
        <p:spPr>
          <a:ln/>
        </p:spPr>
        <p:txBody>
          <a:bodyPr/>
          <a:lstStyle>
            <a:lvl1pPr>
              <a:defRPr/>
            </a:lvl1pPr>
          </a:lstStyle>
          <a:p>
            <a:pPr>
              <a:defRPr/>
            </a:pPr>
            <a:fld id="{D2F8AFF5-D5C6-754A-A061-36C6AA491D4F}" type="slidenum">
              <a:rPr lang="en-US" altLang="en-US"/>
              <a:pPr>
                <a:defRPr/>
              </a:pPr>
              <a:t>‹#›</a:t>
            </a:fld>
            <a:endParaRPr lang="en-US" altLang="en-US" dirty="0"/>
          </a:p>
        </p:txBody>
      </p:sp>
      <p:sp>
        <p:nvSpPr>
          <p:cNvPr id="9" name="Rectangle 14">
            <a:extLst>
              <a:ext uri="{FF2B5EF4-FFF2-40B4-BE49-F238E27FC236}">
                <a16:creationId xmlns:a16="http://schemas.microsoft.com/office/drawing/2014/main" id="{59918076-377F-7D4B-D40A-8A2B59C36AAA}"/>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57626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id="{A5D9DB52-8882-796E-1AA4-BBA379C1EF1A}"/>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3">
            <a:extLst>
              <a:ext uri="{FF2B5EF4-FFF2-40B4-BE49-F238E27FC236}">
                <a16:creationId xmlns:a16="http://schemas.microsoft.com/office/drawing/2014/main" id="{BD85F4A4-C5C1-86B0-D864-94D5E788B683}"/>
              </a:ext>
            </a:extLst>
          </p:cNvPr>
          <p:cNvSpPr>
            <a:spLocks noGrp="1" noChangeArrowheads="1"/>
          </p:cNvSpPr>
          <p:nvPr>
            <p:ph type="sldNum" sz="quarter" idx="11"/>
          </p:nvPr>
        </p:nvSpPr>
        <p:spPr>
          <a:ln/>
        </p:spPr>
        <p:txBody>
          <a:bodyPr/>
          <a:lstStyle>
            <a:lvl1pPr>
              <a:defRPr/>
            </a:lvl1pPr>
          </a:lstStyle>
          <a:p>
            <a:pPr>
              <a:defRPr/>
            </a:pPr>
            <a:fld id="{68ED07CF-129A-A045-A0AC-A9B51F991B19}" type="slidenum">
              <a:rPr lang="en-US" altLang="en-US"/>
              <a:pPr>
                <a:defRPr/>
              </a:pPr>
              <a:t>‹#›</a:t>
            </a:fld>
            <a:endParaRPr lang="en-US" altLang="en-US" dirty="0"/>
          </a:p>
        </p:txBody>
      </p:sp>
      <p:sp>
        <p:nvSpPr>
          <p:cNvPr id="5" name="Rectangle 14">
            <a:extLst>
              <a:ext uri="{FF2B5EF4-FFF2-40B4-BE49-F238E27FC236}">
                <a16:creationId xmlns:a16="http://schemas.microsoft.com/office/drawing/2014/main" id="{CD63E6B2-F5E9-9D6F-15D5-BAB9B5D0D66B}"/>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878841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4A66FF98-FB74-1736-8D70-7BE57D4952E7}"/>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id="{0399E06A-6D69-F0B1-6931-9839250AB907}"/>
              </a:ext>
            </a:extLst>
          </p:cNvPr>
          <p:cNvSpPr>
            <a:spLocks noGrp="1" noChangeArrowheads="1"/>
          </p:cNvSpPr>
          <p:nvPr>
            <p:ph type="sldNum" sz="quarter" idx="11"/>
          </p:nvPr>
        </p:nvSpPr>
        <p:spPr>
          <a:ln/>
        </p:spPr>
        <p:txBody>
          <a:bodyPr/>
          <a:lstStyle>
            <a:lvl1pPr>
              <a:defRPr/>
            </a:lvl1pPr>
          </a:lstStyle>
          <a:p>
            <a:pPr>
              <a:defRPr/>
            </a:pPr>
            <a:fld id="{246058CB-7E5F-E246-9385-25A81D712B2E}" type="slidenum">
              <a:rPr lang="en-US" altLang="en-US"/>
              <a:pPr>
                <a:defRPr/>
              </a:pPr>
              <a:t>‹#›</a:t>
            </a:fld>
            <a:endParaRPr lang="en-US" altLang="en-US" dirty="0"/>
          </a:p>
        </p:txBody>
      </p:sp>
      <p:sp>
        <p:nvSpPr>
          <p:cNvPr id="4" name="Rectangle 14">
            <a:extLst>
              <a:ext uri="{FF2B5EF4-FFF2-40B4-BE49-F238E27FC236}">
                <a16:creationId xmlns:a16="http://schemas.microsoft.com/office/drawing/2014/main" id="{C5EA88AF-4D2D-C6B7-EBBF-7DB7C5DB116E}"/>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592108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E3A667F3-B328-4D00-01A1-94CEB97CED5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0F152A6D-5EDB-9D3E-E7E8-5D3F4C86C6B8}"/>
              </a:ext>
            </a:extLst>
          </p:cNvPr>
          <p:cNvSpPr>
            <a:spLocks noGrp="1" noChangeArrowheads="1"/>
          </p:cNvSpPr>
          <p:nvPr>
            <p:ph type="sldNum" sz="quarter" idx="11"/>
          </p:nvPr>
        </p:nvSpPr>
        <p:spPr>
          <a:ln/>
        </p:spPr>
        <p:txBody>
          <a:bodyPr/>
          <a:lstStyle>
            <a:lvl1pPr>
              <a:defRPr/>
            </a:lvl1pPr>
          </a:lstStyle>
          <a:p>
            <a:pPr>
              <a:defRPr/>
            </a:pPr>
            <a:fld id="{309F1D84-7306-B049-8488-85618602D6A9}" type="slidenum">
              <a:rPr lang="en-US" altLang="en-US"/>
              <a:pPr>
                <a:defRPr/>
              </a:pPr>
              <a:t>‹#›</a:t>
            </a:fld>
            <a:endParaRPr lang="en-US" altLang="en-US" dirty="0"/>
          </a:p>
        </p:txBody>
      </p:sp>
      <p:sp>
        <p:nvSpPr>
          <p:cNvPr id="7" name="Rectangle 14">
            <a:extLst>
              <a:ext uri="{FF2B5EF4-FFF2-40B4-BE49-F238E27FC236}">
                <a16:creationId xmlns:a16="http://schemas.microsoft.com/office/drawing/2014/main" id="{C6A48C21-9345-6461-0EEB-AE16939812DF}"/>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636940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2FCE692A-81B4-2B20-49D1-9209078E59F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9FC467D9-407C-B0D8-758A-C475F284014D}"/>
              </a:ext>
            </a:extLst>
          </p:cNvPr>
          <p:cNvSpPr>
            <a:spLocks noGrp="1" noChangeArrowheads="1"/>
          </p:cNvSpPr>
          <p:nvPr>
            <p:ph type="sldNum" sz="quarter" idx="11"/>
          </p:nvPr>
        </p:nvSpPr>
        <p:spPr>
          <a:ln/>
        </p:spPr>
        <p:txBody>
          <a:bodyPr/>
          <a:lstStyle>
            <a:lvl1pPr>
              <a:defRPr/>
            </a:lvl1pPr>
          </a:lstStyle>
          <a:p>
            <a:pPr>
              <a:defRPr/>
            </a:pPr>
            <a:fld id="{8677856E-0131-384F-9415-1D05412E058F}" type="slidenum">
              <a:rPr lang="en-US" altLang="en-US"/>
              <a:pPr>
                <a:defRPr/>
              </a:pPr>
              <a:t>‹#›</a:t>
            </a:fld>
            <a:endParaRPr lang="en-US" altLang="en-US" dirty="0"/>
          </a:p>
        </p:txBody>
      </p:sp>
      <p:sp>
        <p:nvSpPr>
          <p:cNvPr id="7" name="Rectangle 14">
            <a:extLst>
              <a:ext uri="{FF2B5EF4-FFF2-40B4-BE49-F238E27FC236}">
                <a16:creationId xmlns:a16="http://schemas.microsoft.com/office/drawing/2014/main" id="{FE85F773-BEF5-62A2-5817-F420612F0F4C}"/>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068521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66481E7-62B2-1C30-4295-AFC4F976DCC5}"/>
              </a:ext>
            </a:extLst>
          </p:cNvPr>
          <p:cNvSpPr>
            <a:spLocks noGrp="1" noChangeArrowheads="1"/>
          </p:cNvSpPr>
          <p:nvPr>
            <p:ph type="dt" sz="half" idx="2"/>
          </p:nvPr>
        </p:nvSpPr>
        <p:spPr bwMode="auto">
          <a:xfrm>
            <a:off x="609600" y="625157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dirty="0">
                <a:latin typeface="Arial" charset="0"/>
                <a:cs typeface="Arial" charset="0"/>
              </a:defRPr>
            </a:lvl1pPr>
          </a:lstStyle>
          <a:p>
            <a:pPr>
              <a:defRPr/>
            </a:pPr>
            <a:endParaRPr lang="en-US"/>
          </a:p>
        </p:txBody>
      </p:sp>
      <p:sp>
        <p:nvSpPr>
          <p:cNvPr id="11267" name="Rectangle 3">
            <a:extLst>
              <a:ext uri="{FF2B5EF4-FFF2-40B4-BE49-F238E27FC236}">
                <a16:creationId xmlns:a16="http://schemas.microsoft.com/office/drawing/2014/main" id="{9E8D58A2-388B-3F1F-03A2-B35FA04B76A9}"/>
              </a:ext>
            </a:extLst>
          </p:cNvPr>
          <p:cNvSpPr>
            <a:spLocks noGrp="1" noChangeArrowheads="1"/>
          </p:cNvSpPr>
          <p:nvPr>
            <p:ph type="sldNum" sz="quarter" idx="4"/>
          </p:nvPr>
        </p:nvSpPr>
        <p:spPr bwMode="auto">
          <a:xfrm>
            <a:off x="8737600" y="6248400"/>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424FF9CB-5FA0-074E-81AA-1036CDAA5DC6}" type="slidenum">
              <a:rPr lang="en-US" altLang="en-US"/>
              <a:pPr>
                <a:defRPr/>
              </a:pPr>
              <a:t>‹#›</a:t>
            </a:fld>
            <a:endParaRPr lang="en-US" altLang="en-US" dirty="0"/>
          </a:p>
        </p:txBody>
      </p:sp>
      <p:grpSp>
        <p:nvGrpSpPr>
          <p:cNvPr id="1028" name="Group 4">
            <a:extLst>
              <a:ext uri="{FF2B5EF4-FFF2-40B4-BE49-F238E27FC236}">
                <a16:creationId xmlns:a16="http://schemas.microsoft.com/office/drawing/2014/main" id="{E1A2952F-7CCA-D0B8-D7F1-FC337CA32CF1}"/>
              </a:ext>
            </a:extLst>
          </p:cNvPr>
          <p:cNvGrpSpPr>
            <a:grpSpLocks/>
          </p:cNvGrpSpPr>
          <p:nvPr/>
        </p:nvGrpSpPr>
        <p:grpSpPr bwMode="auto">
          <a:xfrm>
            <a:off x="0" y="0"/>
            <a:ext cx="12187238" cy="6850063"/>
            <a:chOff x="0" y="0"/>
            <a:chExt cx="5758" cy="4315"/>
          </a:xfrm>
        </p:grpSpPr>
        <p:grpSp>
          <p:nvGrpSpPr>
            <p:cNvPr id="1032" name="Group 5">
              <a:extLst>
                <a:ext uri="{FF2B5EF4-FFF2-40B4-BE49-F238E27FC236}">
                  <a16:creationId xmlns:a16="http://schemas.microsoft.com/office/drawing/2014/main" id="{C5784C23-8744-ED67-3E8E-69CF4003E3BA}"/>
                </a:ext>
              </a:extLst>
            </p:cNvPr>
            <p:cNvGrpSpPr>
              <a:grpSpLocks/>
            </p:cNvGrpSpPr>
            <p:nvPr userDrawn="1"/>
          </p:nvGrpSpPr>
          <p:grpSpPr bwMode="auto">
            <a:xfrm>
              <a:off x="1728" y="2230"/>
              <a:ext cx="4027" cy="2085"/>
              <a:chOff x="1728" y="2230"/>
              <a:chExt cx="4027" cy="2085"/>
            </a:xfrm>
          </p:grpSpPr>
          <p:sp>
            <p:nvSpPr>
              <p:cNvPr id="11270" name="Freeform 6">
                <a:extLst>
                  <a:ext uri="{FF2B5EF4-FFF2-40B4-BE49-F238E27FC236}">
                    <a16:creationId xmlns:a16="http://schemas.microsoft.com/office/drawing/2014/main" id="{944F0549-CEE6-C80C-396B-61EBD698CC9C}"/>
                  </a:ext>
                </a:extLst>
              </p:cNvPr>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dirty="0">
                  <a:cs typeface="Arial" charset="0"/>
                </a:endParaRPr>
              </a:p>
            </p:txBody>
          </p:sp>
          <p:sp>
            <p:nvSpPr>
              <p:cNvPr id="11271" name="Freeform 7">
                <a:extLst>
                  <a:ext uri="{FF2B5EF4-FFF2-40B4-BE49-F238E27FC236}">
                    <a16:creationId xmlns:a16="http://schemas.microsoft.com/office/drawing/2014/main" id="{861F2BB3-1FC7-C8B2-1900-B44D3C281097}"/>
                  </a:ext>
                </a:extLst>
              </p:cNvPr>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dirty="0">
                  <a:cs typeface="Arial" charset="0"/>
                </a:endParaRPr>
              </a:p>
            </p:txBody>
          </p:sp>
          <p:sp>
            <p:nvSpPr>
              <p:cNvPr id="11272" name="Freeform 8">
                <a:extLst>
                  <a:ext uri="{FF2B5EF4-FFF2-40B4-BE49-F238E27FC236}">
                    <a16:creationId xmlns:a16="http://schemas.microsoft.com/office/drawing/2014/main" id="{6A4DC26A-22DB-8462-2EF2-92C473AF21A3}"/>
                  </a:ext>
                </a:extLst>
              </p:cNvPr>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dirty="0">
                  <a:cs typeface="Arial" charset="0"/>
                </a:endParaRPr>
              </a:p>
            </p:txBody>
          </p:sp>
          <p:sp>
            <p:nvSpPr>
              <p:cNvPr id="1038" name="Freeform 9">
                <a:extLst>
                  <a:ext uri="{FF2B5EF4-FFF2-40B4-BE49-F238E27FC236}">
                    <a16:creationId xmlns:a16="http://schemas.microsoft.com/office/drawing/2014/main" id="{62EBA5B5-0931-A1E3-94C0-ACCF4C128307}"/>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74" name="Freeform 10">
                <a:extLst>
                  <a:ext uri="{FF2B5EF4-FFF2-40B4-BE49-F238E27FC236}">
                    <a16:creationId xmlns:a16="http://schemas.microsoft.com/office/drawing/2014/main" id="{DC34937A-DF28-EBB9-D6C2-C85CBD9BF311}"/>
                  </a:ext>
                </a:extLst>
              </p:cNvPr>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dirty="0">
                  <a:cs typeface="Arial" charset="0"/>
                </a:endParaRPr>
              </a:p>
            </p:txBody>
          </p:sp>
        </p:grpSp>
        <p:sp>
          <p:nvSpPr>
            <p:cNvPr id="11275" name="Freeform 11">
              <a:extLst>
                <a:ext uri="{FF2B5EF4-FFF2-40B4-BE49-F238E27FC236}">
                  <a16:creationId xmlns:a16="http://schemas.microsoft.com/office/drawing/2014/main" id="{73CE6CD9-E171-49A1-42AE-7C1E0EB5333C}"/>
                </a:ext>
              </a:extLst>
            </p:cNvPr>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dirty="0">
                <a:cs typeface="Arial" charset="0"/>
              </a:endParaRPr>
            </a:p>
          </p:txBody>
        </p:sp>
        <p:sp>
          <p:nvSpPr>
            <p:cNvPr id="1034" name="Freeform 12">
              <a:extLst>
                <a:ext uri="{FF2B5EF4-FFF2-40B4-BE49-F238E27FC236}">
                  <a16:creationId xmlns:a16="http://schemas.microsoft.com/office/drawing/2014/main" id="{58C6B795-C402-5600-67CE-15E76615203F}"/>
                </a:ext>
              </a:extLst>
            </p:cNvPr>
            <p:cNvSpPr>
              <a:spLocks/>
            </p:cNvSpPr>
            <p:nvPr/>
          </p:nvSpPr>
          <p:spPr bwMode="hidden">
            <a:xfrm>
              <a:off x="0" y="0"/>
              <a:ext cx="5758" cy="1776"/>
            </a:xfrm>
            <a:custGeom>
              <a:avLst/>
              <a:gdLst>
                <a:gd name="T0" fmla="*/ 0 w 5740"/>
                <a:gd name="T1" fmla="*/ 0 h 1906"/>
                <a:gd name="T2" fmla="*/ 0 w 5740"/>
                <a:gd name="T3" fmla="*/ 1010 h 1906"/>
                <a:gd name="T4" fmla="*/ 5902 w 5740"/>
                <a:gd name="T5" fmla="*/ 1010 h 1906"/>
                <a:gd name="T6" fmla="*/ 5902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1277" name="Rectangle 13">
            <a:extLst>
              <a:ext uri="{FF2B5EF4-FFF2-40B4-BE49-F238E27FC236}">
                <a16:creationId xmlns:a16="http://schemas.microsoft.com/office/drawing/2014/main" id="{7532D281-FD6A-A841-545D-677FEB6C9F55}"/>
              </a:ext>
            </a:extLst>
          </p:cNvPr>
          <p:cNvSpPr>
            <a:spLocks noGrp="1" noRot="1" noChangeArrowheads="1"/>
          </p:cNvSpPr>
          <p:nvPr>
            <p:ph type="title"/>
          </p:nvPr>
        </p:nvSpPr>
        <p:spPr bwMode="auto">
          <a:xfrm>
            <a:off x="609600" y="274638"/>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1278" name="Rectangle 14">
            <a:extLst>
              <a:ext uri="{FF2B5EF4-FFF2-40B4-BE49-F238E27FC236}">
                <a16:creationId xmlns:a16="http://schemas.microsoft.com/office/drawing/2014/main" id="{D4782EA6-4ADE-4782-C282-6213AC711E5E}"/>
              </a:ext>
            </a:extLst>
          </p:cNvPr>
          <p:cNvSpPr>
            <a:spLocks noGrp="1" noChangeArrowheads="1"/>
          </p:cNvSpPr>
          <p:nvPr>
            <p:ph type="ftr" sz="quarter" idx="3"/>
          </p:nvPr>
        </p:nvSpPr>
        <p:spPr bwMode="auto">
          <a:xfrm>
            <a:off x="4165600" y="6248400"/>
            <a:ext cx="3860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dirty="0">
                <a:latin typeface="Arial" charset="0"/>
                <a:cs typeface="Arial" charset="0"/>
              </a:defRPr>
            </a:lvl1pPr>
          </a:lstStyle>
          <a:p>
            <a:pPr>
              <a:defRPr/>
            </a:pPr>
            <a:endParaRPr lang="en-US"/>
          </a:p>
        </p:txBody>
      </p:sp>
      <p:sp>
        <p:nvSpPr>
          <p:cNvPr id="11279" name="Rectangle 15">
            <a:extLst>
              <a:ext uri="{FF2B5EF4-FFF2-40B4-BE49-F238E27FC236}">
                <a16:creationId xmlns:a16="http://schemas.microsoft.com/office/drawing/2014/main" id="{4EBBF790-5811-FAA8-3C0E-6AC85D2B6B85}"/>
              </a:ext>
            </a:extLst>
          </p:cNvPr>
          <p:cNvSpPr>
            <a:spLocks noGrp="1" noChangeArrowheads="1"/>
          </p:cNvSpPr>
          <p:nvPr>
            <p:ph type="body" idx="1"/>
          </p:nvPr>
        </p:nvSpPr>
        <p:spPr bwMode="auto">
          <a:xfrm>
            <a:off x="609600" y="1600200"/>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4056"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639CEF6-C539-285E-295B-6CFA7DE65880}"/>
              </a:ext>
            </a:extLst>
          </p:cNvPr>
          <p:cNvSpPr>
            <a:spLocks noGrp="1" noChangeArrowheads="1"/>
          </p:cNvSpPr>
          <p:nvPr>
            <p:ph type="ctrTitle"/>
          </p:nvPr>
        </p:nvSpPr>
        <p:spPr>
          <a:xfrm>
            <a:off x="0" y="1203325"/>
            <a:ext cx="12192000" cy="4664075"/>
          </a:xfrm>
        </p:spPr>
        <p:txBody>
          <a:bodyPr/>
          <a:lstStyle/>
          <a:p>
            <a:pPr eaLnBrk="1" hangingPunct="1">
              <a:defRPr/>
            </a:pPr>
            <a:br>
              <a:rPr lang="en-US" sz="4400" b="0" u="sng" dirty="0"/>
            </a:br>
            <a:r>
              <a:rPr lang="en-US" sz="6600" dirty="0"/>
              <a:t>How God Takes Care Of Those Who Take Care Of HIS People  </a:t>
            </a:r>
            <a:br>
              <a:rPr lang="en-US" sz="4400" dirty="0"/>
            </a:br>
            <a:br>
              <a:rPr lang="en-US" sz="4400" dirty="0"/>
            </a:br>
            <a:r>
              <a:rPr lang="en-US" sz="6600" dirty="0"/>
              <a:t>Joshua 21:1-8</a:t>
            </a:r>
            <a:br>
              <a:rPr lang="en-US" sz="4400" dirty="0"/>
            </a:br>
            <a:br>
              <a:rPr lang="en-US" sz="4400" dirty="0"/>
            </a:br>
            <a:br>
              <a:rPr lang="en-US" sz="4400" dirty="0"/>
            </a:br>
            <a:r>
              <a:rPr lang="en-US" sz="2800" dirty="0"/>
              <a:t> </a:t>
            </a:r>
            <a:br>
              <a:rPr lang="en-US" sz="2800" dirty="0"/>
            </a:br>
            <a:endParaRPr lang="en-US" sz="5400" dirty="0"/>
          </a:p>
        </p:txBody>
      </p:sp>
      <p:sp>
        <p:nvSpPr>
          <p:cNvPr id="2051" name="Rectangle 3">
            <a:extLst>
              <a:ext uri="{FF2B5EF4-FFF2-40B4-BE49-F238E27FC236}">
                <a16:creationId xmlns:a16="http://schemas.microsoft.com/office/drawing/2014/main" id="{7B6F0D33-14A6-A9DD-18C1-84256F0E9557}"/>
              </a:ext>
            </a:extLst>
          </p:cNvPr>
          <p:cNvSpPr>
            <a:spLocks noGrp="1" noChangeArrowheads="1"/>
          </p:cNvSpPr>
          <p:nvPr>
            <p:ph type="subTitle" idx="1"/>
          </p:nvPr>
        </p:nvSpPr>
        <p:spPr/>
        <p:txBody>
          <a:bodyPr/>
          <a:lstStyle/>
          <a:p>
            <a:pPr algn="l" eaLnBrk="1" hangingPunct="1">
              <a:defRPr/>
            </a:pPr>
            <a:endParaRPr lang="en-US" dirty="0"/>
          </a:p>
          <a:p>
            <a:pPr eaLnBrk="1" hangingPunct="1">
              <a:defRPr/>
            </a:pPr>
            <a:endParaRPr lang="en-US" dirty="0"/>
          </a:p>
          <a:p>
            <a:pPr eaLnBrk="1" hangingPunct="1">
              <a:defRPr/>
            </a:pPr>
            <a:endParaRPr lang="en-US" dirty="0"/>
          </a:p>
        </p:txBody>
      </p:sp>
      <p:sp>
        <p:nvSpPr>
          <p:cNvPr id="3076" name="Text Box 4">
            <a:extLst>
              <a:ext uri="{FF2B5EF4-FFF2-40B4-BE49-F238E27FC236}">
                <a16:creationId xmlns:a16="http://schemas.microsoft.com/office/drawing/2014/main" id="{F515CC3F-F162-EB85-EC26-FF5176AD0DCC}"/>
              </a:ext>
            </a:extLst>
          </p:cNvPr>
          <p:cNvSpPr txBox="1">
            <a:spLocks noChangeArrowheads="1"/>
          </p:cNvSpPr>
          <p:nvPr/>
        </p:nvSpPr>
        <p:spPr bwMode="auto">
          <a:xfrm>
            <a:off x="0" y="4937125"/>
            <a:ext cx="12192000"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lr>
                <a:schemeClr val="hlink"/>
              </a:buClr>
              <a:buSzPct val="70000"/>
              <a:buFont typeface="Wingdings"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anose="02020404030301010803" pitchFamily="18" charset="0"/>
              </a:defRPr>
            </a:lvl9pPr>
          </a:lstStyle>
          <a:p>
            <a:pPr eaLnBrk="1" hangingPunct="1">
              <a:spcBef>
                <a:spcPct val="0"/>
              </a:spcBef>
              <a:buClrTx/>
              <a:buSzTx/>
              <a:buFontTx/>
              <a:buNone/>
            </a:pPr>
            <a:r>
              <a:rPr lang="en-US" altLang="en-US" sz="2400">
                <a:latin typeface="Arial" panose="020B0604020202020204" pitchFamily="34" charset="0"/>
              </a:rPr>
              <a:t>   </a:t>
            </a:r>
          </a:p>
          <a:p>
            <a:pPr eaLnBrk="1" hangingPunct="1">
              <a:spcBef>
                <a:spcPct val="0"/>
              </a:spcBef>
              <a:buClrTx/>
              <a:buSzTx/>
              <a:buFontTx/>
              <a:buNone/>
            </a:pPr>
            <a:r>
              <a:rPr lang="en-US" altLang="en-US" sz="2400">
                <a:latin typeface="Arial" panose="020B0604020202020204" pitchFamily="34" charset="0"/>
              </a:rPr>
              <a:t>   </a:t>
            </a:r>
          </a:p>
          <a:p>
            <a:pPr eaLnBrk="1" hangingPunct="1">
              <a:spcBef>
                <a:spcPct val="0"/>
              </a:spcBef>
              <a:buClrTx/>
              <a:buSzTx/>
              <a:buFontTx/>
              <a:buNone/>
            </a:pPr>
            <a:r>
              <a:rPr lang="en-US" altLang="en-US" sz="1800">
                <a:latin typeface="Arial" panose="020B0604020202020204" pitchFamily="34" charset="0"/>
              </a:rPr>
              <a:t>         </a:t>
            </a: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r>
              <a:rPr lang="en-US" altLang="en-US" sz="1800">
                <a:latin typeface="Arial" panose="020B0604020202020204" pitchFamily="34" charset="0"/>
              </a:rPr>
              <a:t>  </a:t>
            </a:r>
          </a:p>
          <a:p>
            <a:pPr eaLnBrk="1" hangingPunct="1">
              <a:spcBef>
                <a:spcPct val="0"/>
              </a:spcBef>
              <a:buClrTx/>
              <a:buSzTx/>
              <a:buFontTx/>
              <a:buChar char="•"/>
            </a:pPr>
            <a:endParaRPr lang="en-US" altLang="en-US" sz="1800">
              <a:latin typeface="Arial" panose="020B0604020202020204" pitchFamily="34"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800" decel="100000"/>
                                        <p:tgtEl>
                                          <p:spTgt spid="2050"/>
                                        </p:tgtEl>
                                      </p:cBhvr>
                                    </p:animEffect>
                                    <p:anim calcmode="lin" valueType="num">
                                      <p:cBhvr>
                                        <p:cTn id="8" dur="800" decel="100000" fill="hold"/>
                                        <p:tgtEl>
                                          <p:spTgt spid="2050"/>
                                        </p:tgtEl>
                                        <p:attrNameLst>
                                          <p:attrName>style.rotation</p:attrName>
                                        </p:attrNameLst>
                                      </p:cBhvr>
                                      <p:tavLst>
                                        <p:tav tm="0">
                                          <p:val>
                                            <p:fltVal val="-90"/>
                                          </p:val>
                                        </p:tav>
                                        <p:tav tm="100000">
                                          <p:val>
                                            <p:fltVal val="0"/>
                                          </p:val>
                                        </p:tav>
                                      </p:tavLst>
                                    </p:anim>
                                    <p:anim calcmode="lin" valueType="num">
                                      <p:cBhvr>
                                        <p:cTn id="9" dur="800" decel="100000" fill="hold"/>
                                        <p:tgtEl>
                                          <p:spTgt spid="2050"/>
                                        </p:tgtEl>
                                        <p:attrNameLst>
                                          <p:attrName>ppt_x</p:attrName>
                                        </p:attrNameLst>
                                      </p:cBhvr>
                                      <p:tavLst>
                                        <p:tav tm="0">
                                          <p:val>
                                            <p:strVal val="#ppt_x+0.4"/>
                                          </p:val>
                                        </p:tav>
                                        <p:tav tm="100000">
                                          <p:val>
                                            <p:strVal val="#ppt_x-0.05"/>
                                          </p:val>
                                        </p:tav>
                                      </p:tavLst>
                                    </p:anim>
                                    <p:anim calcmode="lin" valueType="num">
                                      <p:cBhvr>
                                        <p:cTn id="10" dur="800" decel="100000" fill="hold"/>
                                        <p:tgtEl>
                                          <p:spTgt spid="205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05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05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15B1D1-C200-7FF6-6220-D93247EC756D}"/>
              </a:ext>
            </a:extLst>
          </p:cNvPr>
          <p:cNvSpPr>
            <a:spLocks noGrp="1"/>
          </p:cNvSpPr>
          <p:nvPr>
            <p:ph idx="1"/>
          </p:nvPr>
        </p:nvSpPr>
        <p:spPr>
          <a:xfrm>
            <a:off x="0" y="457200"/>
            <a:ext cx="12115800" cy="6324600"/>
          </a:xfrm>
        </p:spPr>
        <p:txBody>
          <a:bodyPr/>
          <a:lstStyle/>
          <a:p>
            <a:pPr marL="0" indent="0" algn="ctr">
              <a:buFont typeface="Wingdings" pitchFamily="2" charset="2"/>
              <a:buNone/>
              <a:defRPr/>
            </a:pPr>
            <a:r>
              <a:rPr lang="en-US" sz="5400" b="1" dirty="0"/>
              <a:t>Complications Of Ministry</a:t>
            </a:r>
          </a:p>
          <a:p>
            <a:pPr algn="just">
              <a:buFont typeface="Wingdings" pitchFamily="2" charset="2"/>
              <a:buChar char="q"/>
              <a:defRPr/>
            </a:pPr>
            <a:r>
              <a:rPr lang="en-US" sz="4800" b="1" dirty="0"/>
              <a:t> Conflict Between Pastors And Leaders</a:t>
            </a:r>
          </a:p>
          <a:p>
            <a:pPr algn="just">
              <a:buFont typeface="Wingdings" pitchFamily="2" charset="2"/>
              <a:buChar char="q"/>
              <a:defRPr/>
            </a:pPr>
            <a:endParaRPr lang="en-US" sz="4800" b="1" dirty="0"/>
          </a:p>
          <a:p>
            <a:pPr algn="just">
              <a:buFont typeface="Wingdings" pitchFamily="2" charset="2"/>
              <a:buChar char="q"/>
              <a:defRPr/>
            </a:pPr>
            <a:r>
              <a:rPr lang="en-US" sz="4800" b="1" dirty="0"/>
              <a:t> Failure To Follow God’s Leading</a:t>
            </a:r>
          </a:p>
          <a:p>
            <a:pPr algn="just">
              <a:buFont typeface="Wingdings" pitchFamily="2" charset="2"/>
              <a:buChar char="q"/>
              <a:defRPr/>
            </a:pPr>
            <a:endParaRPr lang="en-US" sz="4800" b="1" dirty="0"/>
          </a:p>
          <a:p>
            <a:pPr algn="just">
              <a:buFont typeface="Wingdings" pitchFamily="2" charset="2"/>
              <a:buChar char="q"/>
              <a:defRPr/>
            </a:pPr>
            <a:r>
              <a:rPr lang="en-US" sz="4800" b="1" dirty="0"/>
              <a:t> Misunderstanding Of Pastoral Authority</a:t>
            </a:r>
          </a:p>
          <a:p>
            <a:pPr algn="just">
              <a:buFont typeface="Wingdings" pitchFamily="2" charset="2"/>
              <a:buChar char="q"/>
              <a:defRPr/>
            </a:pPr>
            <a:endParaRPr lang="en-US" sz="4800" b="1" dirty="0"/>
          </a:p>
          <a:p>
            <a:pPr algn="just">
              <a:buFont typeface="Wingdings" pitchFamily="2" charset="2"/>
              <a:buChar char="q"/>
              <a:defRPr/>
            </a:pPr>
            <a:endParaRPr lang="en-US" sz="4800" b="1" dirty="0"/>
          </a:p>
          <a:p>
            <a:pPr algn="just">
              <a:buFont typeface="Wingdings" pitchFamily="2" charset="2"/>
              <a:buNone/>
              <a:defRPr/>
            </a:pPr>
            <a:endParaRPr lang="en-US" sz="1800" b="1" dirty="0"/>
          </a:p>
          <a:p>
            <a:pPr marL="0" indent="0" algn="just">
              <a:buFont typeface="Wingdings" pitchFamily="2" charset="2"/>
              <a:buNone/>
              <a:defRPr/>
            </a:pPr>
            <a:endParaRPr lang="en-US" sz="4400" b="1" dirty="0"/>
          </a:p>
          <a:p>
            <a:pPr algn="just">
              <a:buFont typeface="Wingdings" pitchFamily="2" charset="2"/>
              <a:buNone/>
              <a:defRPr/>
            </a:pPr>
            <a:endParaRPr lang="en-US" sz="3600" dirty="0"/>
          </a:p>
          <a:p>
            <a:pPr algn="just">
              <a:buFont typeface="Wingdings" pitchFamily="2" charset="2"/>
              <a:buChar char="q"/>
              <a:defRPr/>
            </a:pPr>
            <a:endParaRPr lang="en-US" sz="3600" u="sng" dirty="0"/>
          </a:p>
          <a:p>
            <a:pPr algn="ctr">
              <a:buFont typeface="Wingdings" pitchFamily="2" charset="2"/>
              <a:buNone/>
              <a:defRPr/>
            </a:pPr>
            <a:endParaRPr lang="en-US" sz="4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AF3631-4284-4FCD-7F31-D3CD192823E9}"/>
              </a:ext>
            </a:extLst>
          </p:cNvPr>
          <p:cNvSpPr>
            <a:spLocks noGrp="1"/>
          </p:cNvSpPr>
          <p:nvPr>
            <p:ph idx="1"/>
          </p:nvPr>
        </p:nvSpPr>
        <p:spPr>
          <a:xfrm>
            <a:off x="0" y="457200"/>
            <a:ext cx="12115800" cy="6324600"/>
          </a:xfrm>
        </p:spPr>
        <p:txBody>
          <a:bodyPr/>
          <a:lstStyle/>
          <a:p>
            <a:pPr marL="0" indent="0" algn="ctr">
              <a:buFont typeface="Wingdings" pitchFamily="2" charset="2"/>
              <a:buNone/>
              <a:defRPr/>
            </a:pPr>
            <a:r>
              <a:rPr lang="en-US" sz="5400" b="1" dirty="0"/>
              <a:t>Obligations Of Preachers And Churches</a:t>
            </a:r>
          </a:p>
          <a:p>
            <a:pPr algn="just">
              <a:buFont typeface="Wingdings" pitchFamily="2" charset="2"/>
              <a:buChar char="q"/>
              <a:defRPr/>
            </a:pPr>
            <a:r>
              <a:rPr lang="en-US" sz="4800" b="1" dirty="0"/>
              <a:t> Preach The WORD</a:t>
            </a:r>
          </a:p>
          <a:p>
            <a:pPr algn="just">
              <a:buFont typeface="Wingdings" pitchFamily="2" charset="2"/>
              <a:buChar char="q"/>
              <a:defRPr/>
            </a:pPr>
            <a:endParaRPr lang="en-US" sz="4800" b="1" dirty="0"/>
          </a:p>
          <a:p>
            <a:pPr algn="just">
              <a:buFont typeface="Wingdings" pitchFamily="2" charset="2"/>
              <a:buChar char="q"/>
              <a:defRPr/>
            </a:pPr>
            <a:r>
              <a:rPr lang="en-US" sz="4800" b="1" dirty="0"/>
              <a:t> Minister To All Equally</a:t>
            </a:r>
          </a:p>
          <a:p>
            <a:pPr algn="just">
              <a:buFont typeface="Wingdings" pitchFamily="2" charset="2"/>
              <a:buChar char="q"/>
              <a:defRPr/>
            </a:pPr>
            <a:endParaRPr lang="en-US" sz="4800" b="1" dirty="0"/>
          </a:p>
          <a:p>
            <a:pPr algn="just">
              <a:buFont typeface="Wingdings" pitchFamily="2" charset="2"/>
              <a:buChar char="q"/>
              <a:defRPr/>
            </a:pPr>
            <a:r>
              <a:rPr lang="en-US" sz="4800" b="1" dirty="0"/>
              <a:t> Mutual Respect And Support</a:t>
            </a:r>
          </a:p>
          <a:p>
            <a:pPr algn="just">
              <a:buFont typeface="Wingdings" pitchFamily="2" charset="2"/>
              <a:buChar char="q"/>
              <a:defRPr/>
            </a:pPr>
            <a:endParaRPr lang="en-US" sz="4800" b="1" dirty="0"/>
          </a:p>
          <a:p>
            <a:pPr algn="just">
              <a:buFont typeface="Wingdings" pitchFamily="2" charset="2"/>
              <a:buNone/>
              <a:defRPr/>
            </a:pPr>
            <a:endParaRPr lang="en-US" sz="1800" b="1" dirty="0"/>
          </a:p>
          <a:p>
            <a:pPr marL="0" indent="0" algn="just">
              <a:buFont typeface="Wingdings" pitchFamily="2" charset="2"/>
              <a:buNone/>
              <a:defRPr/>
            </a:pPr>
            <a:endParaRPr lang="en-US" sz="4400" b="1" dirty="0"/>
          </a:p>
          <a:p>
            <a:pPr algn="just">
              <a:buFont typeface="Wingdings" pitchFamily="2" charset="2"/>
              <a:buNone/>
              <a:defRPr/>
            </a:pPr>
            <a:endParaRPr lang="en-US" sz="3600" dirty="0"/>
          </a:p>
          <a:p>
            <a:pPr algn="just">
              <a:buFont typeface="Wingdings" pitchFamily="2" charset="2"/>
              <a:buChar char="q"/>
              <a:defRPr/>
            </a:pPr>
            <a:endParaRPr lang="en-US" sz="3600" u="sng" dirty="0"/>
          </a:p>
          <a:p>
            <a:pPr algn="ctr">
              <a:buFont typeface="Wingdings" pitchFamily="2" charset="2"/>
              <a:buNone/>
              <a:defRPr/>
            </a:pPr>
            <a:endParaRPr 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1FCFB-2C6C-2633-B2FF-37BA440AD267}"/>
              </a:ext>
            </a:extLst>
          </p:cNvPr>
          <p:cNvSpPr>
            <a:spLocks noGrp="1"/>
          </p:cNvSpPr>
          <p:nvPr>
            <p:ph type="title"/>
          </p:nvPr>
        </p:nvSpPr>
        <p:spPr/>
        <p:txBody>
          <a:bodyPr/>
          <a:lstStyle/>
          <a:p>
            <a:r>
              <a:rPr lang="en-US" sz="6600" dirty="0"/>
              <a:t>Joshua 21:1-8 (KJV)</a:t>
            </a:r>
          </a:p>
        </p:txBody>
      </p:sp>
      <p:sp>
        <p:nvSpPr>
          <p:cNvPr id="3" name="Content Placeholder 2">
            <a:extLst>
              <a:ext uri="{FF2B5EF4-FFF2-40B4-BE49-F238E27FC236}">
                <a16:creationId xmlns:a16="http://schemas.microsoft.com/office/drawing/2014/main" id="{9FB03013-7A1E-795F-F788-6C2BD864238F}"/>
              </a:ext>
            </a:extLst>
          </p:cNvPr>
          <p:cNvSpPr>
            <a:spLocks noGrp="1"/>
          </p:cNvSpPr>
          <p:nvPr>
            <p:ph idx="1"/>
          </p:nvPr>
        </p:nvSpPr>
        <p:spPr/>
        <p:txBody>
          <a:bodyPr/>
          <a:lstStyle/>
          <a:p>
            <a:pPr marL="0" indent="0">
              <a:buNone/>
            </a:pPr>
            <a:r>
              <a:rPr lang="en-US" sz="4800" dirty="0"/>
              <a:t>Then came near the heads of the fathers of the Levites unto Eleazar the priest, and unto Joshua the son of Nun, and unto the heads of the fathers of the tribes of the children of Israel;</a:t>
            </a:r>
          </a:p>
          <a:p>
            <a:pPr marL="0" indent="0">
              <a:buNone/>
            </a:pPr>
            <a:endParaRPr lang="en-US" sz="4800" dirty="0"/>
          </a:p>
        </p:txBody>
      </p:sp>
    </p:spTree>
    <p:extLst>
      <p:ext uri="{BB962C8B-B14F-4D97-AF65-F5344CB8AC3E}">
        <p14:creationId xmlns:p14="http://schemas.microsoft.com/office/powerpoint/2010/main" val="2643214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AB7850-491B-8A85-78FE-7545B56A9245}"/>
              </a:ext>
            </a:extLst>
          </p:cNvPr>
          <p:cNvSpPr>
            <a:spLocks noGrp="1"/>
          </p:cNvSpPr>
          <p:nvPr>
            <p:ph idx="1"/>
          </p:nvPr>
        </p:nvSpPr>
        <p:spPr>
          <a:xfrm>
            <a:off x="152400" y="152400"/>
            <a:ext cx="11963400" cy="6553200"/>
          </a:xfrm>
        </p:spPr>
        <p:txBody>
          <a:bodyPr/>
          <a:lstStyle/>
          <a:p>
            <a:pPr marL="0" indent="0">
              <a:buNone/>
            </a:pPr>
            <a:r>
              <a:rPr lang="en-US" sz="4800" dirty="0"/>
              <a:t>2 And they </a:t>
            </a:r>
            <a:r>
              <a:rPr lang="en-US" sz="4800" dirty="0" err="1"/>
              <a:t>spake</a:t>
            </a:r>
            <a:r>
              <a:rPr lang="en-US" sz="4800" dirty="0"/>
              <a:t> unto them at Shiloh in the land of Canaan, saying, The Lord commanded by the hand of Moses to give us cities to dwell in, with the suburbs thereof for our cattle.</a:t>
            </a:r>
          </a:p>
          <a:p>
            <a:pPr marL="0" indent="0">
              <a:buNone/>
            </a:pPr>
            <a:r>
              <a:rPr lang="en-US" sz="4800" dirty="0"/>
              <a:t>3 And the children of Israel gave unto the Levites out of their inheritance, at the commandment of the Lord, these cities and their suburbs.</a:t>
            </a:r>
          </a:p>
          <a:p>
            <a:pPr marL="0" indent="0">
              <a:buNone/>
            </a:pPr>
            <a:br>
              <a:rPr lang="en-US" sz="4800" dirty="0"/>
            </a:br>
            <a:endParaRPr lang="en-US" sz="4800" dirty="0"/>
          </a:p>
          <a:p>
            <a:pPr>
              <a:buFont typeface="Wingdings" pitchFamily="2" charset="2"/>
              <a:buNone/>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AB7850-491B-8A85-78FE-7545B56A9245}"/>
              </a:ext>
            </a:extLst>
          </p:cNvPr>
          <p:cNvSpPr>
            <a:spLocks noGrp="1"/>
          </p:cNvSpPr>
          <p:nvPr>
            <p:ph idx="1"/>
          </p:nvPr>
        </p:nvSpPr>
        <p:spPr>
          <a:xfrm>
            <a:off x="152400" y="152400"/>
            <a:ext cx="11963400" cy="6553200"/>
          </a:xfrm>
        </p:spPr>
        <p:txBody>
          <a:bodyPr/>
          <a:lstStyle/>
          <a:p>
            <a:pPr marL="0" indent="0">
              <a:buNone/>
            </a:pPr>
            <a:r>
              <a:rPr lang="en-US" sz="4800" dirty="0"/>
              <a:t>4 And the lot came out for the families of the Kohathites: and the children of Aaron the priest, which were of the Levites, had by lot out of the tribe of Judah, and out of the tribe of Simeon, and out of the tribe of Benjamin, thirteen cities.</a:t>
            </a:r>
            <a:br>
              <a:rPr lang="en-US" sz="4800" dirty="0"/>
            </a:br>
            <a:endParaRPr lang="en-US" sz="4800" dirty="0"/>
          </a:p>
          <a:p>
            <a:pPr>
              <a:buFont typeface="Wingdings" pitchFamily="2" charset="2"/>
              <a:buNone/>
              <a:defRPr/>
            </a:pPr>
            <a:endParaRPr lang="en-US" dirty="0"/>
          </a:p>
        </p:txBody>
      </p:sp>
    </p:spTree>
    <p:extLst>
      <p:ext uri="{BB962C8B-B14F-4D97-AF65-F5344CB8AC3E}">
        <p14:creationId xmlns:p14="http://schemas.microsoft.com/office/powerpoint/2010/main" val="3324815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AB7850-491B-8A85-78FE-7545B56A9245}"/>
              </a:ext>
            </a:extLst>
          </p:cNvPr>
          <p:cNvSpPr>
            <a:spLocks noGrp="1"/>
          </p:cNvSpPr>
          <p:nvPr>
            <p:ph idx="1"/>
          </p:nvPr>
        </p:nvSpPr>
        <p:spPr>
          <a:xfrm>
            <a:off x="152400" y="152400"/>
            <a:ext cx="11963400" cy="6553200"/>
          </a:xfrm>
        </p:spPr>
        <p:txBody>
          <a:bodyPr/>
          <a:lstStyle/>
          <a:p>
            <a:pPr marL="0" indent="0">
              <a:buNone/>
            </a:pPr>
            <a:r>
              <a:rPr lang="en-US" sz="4800" dirty="0"/>
              <a:t>5 And the rest of the children of Kohath had by lot out of the families of the tribe of Ephraim, and out of the tribe of Dan, and out of the half tribe of Manasseh, ten cities.</a:t>
            </a:r>
          </a:p>
          <a:p>
            <a:pPr marL="0" indent="0">
              <a:buNone/>
            </a:pPr>
            <a:br>
              <a:rPr lang="en-US" sz="4800" dirty="0"/>
            </a:br>
            <a:endParaRPr lang="en-US" sz="4800" dirty="0"/>
          </a:p>
          <a:p>
            <a:pPr>
              <a:buFont typeface="Wingdings" pitchFamily="2" charset="2"/>
              <a:buNone/>
              <a:defRPr/>
            </a:pPr>
            <a:endParaRPr lang="en-US" dirty="0"/>
          </a:p>
        </p:txBody>
      </p:sp>
    </p:spTree>
    <p:extLst>
      <p:ext uri="{BB962C8B-B14F-4D97-AF65-F5344CB8AC3E}">
        <p14:creationId xmlns:p14="http://schemas.microsoft.com/office/powerpoint/2010/main" val="4284780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AB7850-491B-8A85-78FE-7545B56A9245}"/>
              </a:ext>
            </a:extLst>
          </p:cNvPr>
          <p:cNvSpPr>
            <a:spLocks noGrp="1"/>
          </p:cNvSpPr>
          <p:nvPr>
            <p:ph idx="1"/>
          </p:nvPr>
        </p:nvSpPr>
        <p:spPr>
          <a:xfrm>
            <a:off x="152400" y="152400"/>
            <a:ext cx="11963400" cy="6553200"/>
          </a:xfrm>
        </p:spPr>
        <p:txBody>
          <a:bodyPr/>
          <a:lstStyle/>
          <a:p>
            <a:pPr marL="0" indent="0">
              <a:buNone/>
            </a:pPr>
            <a:r>
              <a:rPr lang="en-US" sz="4800" dirty="0"/>
              <a:t>6 And the children of Gershon had by lot out of the families of the tribe of Issachar, and out of the tribe of Asher, and out of the tribe of Naphtali, and out of the half tribe of Manasseh in Bashan, thirteen cities.</a:t>
            </a:r>
            <a:br>
              <a:rPr lang="en-US" sz="4800" dirty="0"/>
            </a:br>
            <a:endParaRPr lang="en-US" sz="4800" dirty="0"/>
          </a:p>
          <a:p>
            <a:pPr>
              <a:buFont typeface="Wingdings" pitchFamily="2" charset="2"/>
              <a:buNone/>
              <a:defRPr/>
            </a:pPr>
            <a:endParaRPr lang="en-US" dirty="0"/>
          </a:p>
        </p:txBody>
      </p:sp>
    </p:spTree>
    <p:extLst>
      <p:ext uri="{BB962C8B-B14F-4D97-AF65-F5344CB8AC3E}">
        <p14:creationId xmlns:p14="http://schemas.microsoft.com/office/powerpoint/2010/main" val="2413262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AB7850-491B-8A85-78FE-7545B56A9245}"/>
              </a:ext>
            </a:extLst>
          </p:cNvPr>
          <p:cNvSpPr>
            <a:spLocks noGrp="1"/>
          </p:cNvSpPr>
          <p:nvPr>
            <p:ph idx="1"/>
          </p:nvPr>
        </p:nvSpPr>
        <p:spPr>
          <a:xfrm>
            <a:off x="152400" y="152400"/>
            <a:ext cx="11963400" cy="6553200"/>
          </a:xfrm>
        </p:spPr>
        <p:txBody>
          <a:bodyPr/>
          <a:lstStyle/>
          <a:p>
            <a:pPr marL="0" indent="0">
              <a:buNone/>
            </a:pPr>
            <a:r>
              <a:rPr lang="en-US" sz="4800" dirty="0"/>
              <a:t>7 The children of </a:t>
            </a:r>
            <a:r>
              <a:rPr lang="en-US" sz="4800" dirty="0" err="1"/>
              <a:t>Merari</a:t>
            </a:r>
            <a:r>
              <a:rPr lang="en-US" sz="4800" dirty="0"/>
              <a:t> by their families had out of the tribe of Reuben, and out of the tribe of Gad, and out of the tribe of Zebulun, twelve cities.</a:t>
            </a:r>
          </a:p>
          <a:p>
            <a:pPr marL="0" indent="0">
              <a:buNone/>
            </a:pPr>
            <a:r>
              <a:rPr lang="en-US" sz="4800" dirty="0"/>
              <a:t>8 And the children of Israel gave by lot unto the Levites these cities with their suburbs, as the Lord commanded by the hand of Moses.</a:t>
            </a:r>
          </a:p>
          <a:p>
            <a:pPr marL="0" indent="0">
              <a:buNone/>
            </a:pPr>
            <a:br>
              <a:rPr lang="en-US" sz="4800" dirty="0"/>
            </a:br>
            <a:endParaRPr lang="en-US" sz="4800" dirty="0"/>
          </a:p>
          <a:p>
            <a:pPr>
              <a:buFont typeface="Wingdings" pitchFamily="2" charset="2"/>
              <a:buNone/>
              <a:defRPr/>
            </a:pPr>
            <a:endParaRPr lang="en-US" dirty="0"/>
          </a:p>
        </p:txBody>
      </p:sp>
    </p:spTree>
    <p:extLst>
      <p:ext uri="{BB962C8B-B14F-4D97-AF65-F5344CB8AC3E}">
        <p14:creationId xmlns:p14="http://schemas.microsoft.com/office/powerpoint/2010/main" val="575002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078EA-1463-7152-AA0C-4A44F5FFB0F6}"/>
              </a:ext>
            </a:extLst>
          </p:cNvPr>
          <p:cNvSpPr>
            <a:spLocks noGrp="1"/>
          </p:cNvSpPr>
          <p:nvPr>
            <p:ph type="title"/>
          </p:nvPr>
        </p:nvSpPr>
        <p:spPr>
          <a:xfrm>
            <a:off x="304800" y="152400"/>
            <a:ext cx="11658600" cy="1219200"/>
          </a:xfrm>
        </p:spPr>
        <p:txBody>
          <a:bodyPr/>
          <a:lstStyle/>
          <a:p>
            <a:pPr>
              <a:defRPr/>
            </a:pPr>
            <a:r>
              <a:rPr lang="en-US" sz="5400" dirty="0"/>
              <a:t>General Information</a:t>
            </a:r>
          </a:p>
        </p:txBody>
      </p:sp>
      <p:sp>
        <p:nvSpPr>
          <p:cNvPr id="3" name="Content Placeholder 2">
            <a:extLst>
              <a:ext uri="{FF2B5EF4-FFF2-40B4-BE49-F238E27FC236}">
                <a16:creationId xmlns:a16="http://schemas.microsoft.com/office/drawing/2014/main" id="{0D836CF7-A73E-97B6-22A9-7D8D074C579C}"/>
              </a:ext>
            </a:extLst>
          </p:cNvPr>
          <p:cNvSpPr>
            <a:spLocks noGrp="1"/>
          </p:cNvSpPr>
          <p:nvPr>
            <p:ph idx="1"/>
          </p:nvPr>
        </p:nvSpPr>
        <p:spPr>
          <a:xfrm>
            <a:off x="38100" y="1493838"/>
            <a:ext cx="12192000" cy="5334000"/>
          </a:xfrm>
        </p:spPr>
        <p:txBody>
          <a:bodyPr/>
          <a:lstStyle/>
          <a:p>
            <a:pPr>
              <a:buFont typeface="Wingdings" pitchFamily="2" charset="2"/>
              <a:buChar char="v"/>
              <a:defRPr/>
            </a:pPr>
            <a:r>
              <a:rPr lang="en-US" sz="5400" b="1" dirty="0"/>
              <a:t>God Appointed Men To Be Spiritual Leaders</a:t>
            </a:r>
          </a:p>
          <a:p>
            <a:pPr>
              <a:buFont typeface="Wingdings" pitchFamily="2" charset="2"/>
              <a:buChar char="v"/>
              <a:defRPr/>
            </a:pPr>
            <a:endParaRPr lang="en-US" sz="5400" b="1" dirty="0"/>
          </a:p>
          <a:p>
            <a:pPr>
              <a:buFont typeface="Wingdings" pitchFamily="2" charset="2"/>
              <a:buChar char="v"/>
              <a:defRPr/>
            </a:pPr>
            <a:r>
              <a:rPr lang="en-US" sz="5400" b="1" dirty="0"/>
              <a:t>Comparisons Of The Levites and Preachers  </a:t>
            </a:r>
          </a:p>
          <a:p>
            <a:pPr>
              <a:buFont typeface="Wingdings" pitchFamily="2" charset="2"/>
              <a:buChar char="v"/>
              <a:defRPr/>
            </a:pPr>
            <a:endParaRPr lang="en-US" sz="4400" b="1" dirty="0"/>
          </a:p>
          <a:p>
            <a:pPr>
              <a:buFont typeface="Wingdings" pitchFamily="2" charset="2"/>
              <a:buNone/>
              <a:defRPr/>
            </a:pPr>
            <a:endParaRPr lang="en-US" sz="2400" b="1" dirty="0"/>
          </a:p>
          <a:p>
            <a:pPr>
              <a:buFont typeface="Wingdings" pitchFamily="2" charset="2"/>
              <a:buChar char="v"/>
              <a:defRPr/>
            </a:pPr>
            <a:endParaRPr lang="en-US" sz="54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F745FF-7A51-8F78-57FF-952661AA6E90}"/>
              </a:ext>
            </a:extLst>
          </p:cNvPr>
          <p:cNvSpPr>
            <a:spLocks noGrp="1"/>
          </p:cNvSpPr>
          <p:nvPr>
            <p:ph idx="1"/>
          </p:nvPr>
        </p:nvSpPr>
        <p:spPr>
          <a:xfrm>
            <a:off x="0" y="457200"/>
            <a:ext cx="12115800" cy="6324600"/>
          </a:xfrm>
        </p:spPr>
        <p:txBody>
          <a:bodyPr/>
          <a:lstStyle/>
          <a:p>
            <a:pPr marL="0" indent="0" algn="ctr">
              <a:buFont typeface="Wingdings" pitchFamily="2" charset="2"/>
              <a:buNone/>
              <a:defRPr/>
            </a:pPr>
            <a:r>
              <a:rPr lang="en-US" sz="5400" b="1" dirty="0"/>
              <a:t>Qualifications Of Preachers</a:t>
            </a:r>
          </a:p>
          <a:p>
            <a:pPr algn="just">
              <a:buFont typeface="Wingdings" pitchFamily="2" charset="2"/>
              <a:buChar char="q"/>
              <a:defRPr/>
            </a:pPr>
            <a:r>
              <a:rPr lang="en-US" sz="4800" b="1" dirty="0"/>
              <a:t> A Call From God</a:t>
            </a:r>
          </a:p>
          <a:p>
            <a:pPr algn="just">
              <a:buFont typeface="Wingdings" pitchFamily="2" charset="2"/>
              <a:buChar char="q"/>
              <a:defRPr/>
            </a:pPr>
            <a:endParaRPr lang="en-US" sz="4800" b="1" dirty="0"/>
          </a:p>
          <a:p>
            <a:pPr algn="just">
              <a:buFont typeface="Wingdings" pitchFamily="2" charset="2"/>
              <a:buChar char="q"/>
              <a:defRPr/>
            </a:pPr>
            <a:r>
              <a:rPr lang="en-US" sz="4800" b="1" dirty="0"/>
              <a:t> A Passion For Ministry And People</a:t>
            </a:r>
          </a:p>
          <a:p>
            <a:pPr algn="just">
              <a:buFont typeface="Wingdings" pitchFamily="2" charset="2"/>
              <a:buChar char="q"/>
              <a:defRPr/>
            </a:pPr>
            <a:endParaRPr lang="en-US" sz="4800" b="1" dirty="0"/>
          </a:p>
          <a:p>
            <a:pPr algn="just">
              <a:buFont typeface="Wingdings" pitchFamily="2" charset="2"/>
              <a:buChar char="q"/>
              <a:defRPr/>
            </a:pPr>
            <a:r>
              <a:rPr lang="en-US" sz="4800" b="1" dirty="0"/>
              <a:t> An Acceptable Reputation</a:t>
            </a:r>
          </a:p>
          <a:p>
            <a:pPr algn="just">
              <a:buFont typeface="Wingdings" pitchFamily="2" charset="2"/>
              <a:buChar char="q"/>
              <a:defRPr/>
            </a:pPr>
            <a:endParaRPr lang="en-US" sz="4800" b="1" dirty="0"/>
          </a:p>
          <a:p>
            <a:pPr algn="just">
              <a:buFont typeface="Wingdings" pitchFamily="2" charset="2"/>
              <a:buChar char="q"/>
              <a:defRPr/>
            </a:pPr>
            <a:endParaRPr lang="en-US" sz="4800" b="1" dirty="0"/>
          </a:p>
          <a:p>
            <a:pPr algn="just">
              <a:buFont typeface="Wingdings" pitchFamily="2" charset="2"/>
              <a:buNone/>
              <a:defRPr/>
            </a:pPr>
            <a:endParaRPr lang="en-US" sz="1800" b="1" dirty="0"/>
          </a:p>
          <a:p>
            <a:pPr marL="0" indent="0" algn="just">
              <a:buFont typeface="Wingdings" pitchFamily="2" charset="2"/>
              <a:buNone/>
              <a:defRPr/>
            </a:pPr>
            <a:endParaRPr lang="en-US" sz="4400" b="1" dirty="0"/>
          </a:p>
          <a:p>
            <a:pPr algn="just">
              <a:buFont typeface="Wingdings" pitchFamily="2" charset="2"/>
              <a:buNone/>
              <a:defRPr/>
            </a:pPr>
            <a:endParaRPr lang="en-US" sz="3600" dirty="0"/>
          </a:p>
          <a:p>
            <a:pPr algn="just">
              <a:buFont typeface="Wingdings" pitchFamily="2" charset="2"/>
              <a:buChar char="q"/>
              <a:defRPr/>
            </a:pPr>
            <a:endParaRPr lang="en-US" sz="3600" u="sng" dirty="0"/>
          </a:p>
          <a:p>
            <a:pPr algn="ctr">
              <a:buFont typeface="Wingdings" pitchFamily="2" charset="2"/>
              <a:buNone/>
              <a:defRPr/>
            </a:pPr>
            <a:endParaRPr lang="en-US" sz="4000" dirty="0"/>
          </a:p>
        </p:txBody>
      </p:sp>
    </p:spTree>
  </p:cSld>
  <p:clrMapOvr>
    <a:masterClrMapping/>
  </p:clrMapOvr>
</p:sld>
</file>

<file path=ppt/theme/theme1.xml><?xml version="1.0" encoding="utf-8"?>
<a:theme xmlns:a="http://schemas.openxmlformats.org/drawingml/2006/main" name="Strea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cs typeface="Arial"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Equity</Template>
  <TotalTime>1183</TotalTime>
  <Words>427</Words>
  <Application>Microsoft Macintosh PowerPoint</Application>
  <PresentationFormat>Widescreen</PresentationFormat>
  <Paragraphs>56</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Garamond</vt:lpstr>
      <vt:lpstr>Arial</vt:lpstr>
      <vt:lpstr>Wingdings</vt:lpstr>
      <vt:lpstr>Calibri</vt:lpstr>
      <vt:lpstr>Stream</vt:lpstr>
      <vt:lpstr> How God Takes Care Of Those Who Take Care Of HIS People    Joshua 21:1-8     </vt:lpstr>
      <vt:lpstr>Joshua 21:1-8 (KJV)</vt:lpstr>
      <vt:lpstr>PowerPoint Presentation</vt:lpstr>
      <vt:lpstr>PowerPoint Presentation</vt:lpstr>
      <vt:lpstr>PowerPoint Presentation</vt:lpstr>
      <vt:lpstr>PowerPoint Presentation</vt:lpstr>
      <vt:lpstr>PowerPoint Presentation</vt:lpstr>
      <vt:lpstr>General Information</vt:lpstr>
      <vt:lpstr>PowerPoint Presentation</vt:lpstr>
      <vt:lpstr>PowerPoint Presentation</vt:lpstr>
      <vt:lpstr>PowerPoint Presentation</vt:lpstr>
    </vt:vector>
  </TitlesOfParts>
  <Company>Bethlem Baptist Church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Sermon</dc:title>
  <dc:creator>Paul Young</dc:creator>
  <cp:lastModifiedBy>Summers Baptist Church</cp:lastModifiedBy>
  <cp:revision>99</cp:revision>
  <dcterms:created xsi:type="dcterms:W3CDTF">2005-12-05T18:33:46Z</dcterms:created>
  <dcterms:modified xsi:type="dcterms:W3CDTF">2022-06-05T04:27:05Z</dcterms:modified>
</cp:coreProperties>
</file>