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1" r:id="rId2"/>
    <p:sldId id="256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8C5D756-3CB2-448F-94E0-17B186D68E61}" type="datetimeFigureOut">
              <a:rPr lang="en-US" smtClean="0"/>
              <a:pPr/>
              <a:t>3/28/2021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3CDBB4D-486F-4E90-BA1B-5457B92B60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104394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Three </a:t>
            </a:r>
            <a:r>
              <a:rPr lang="en-US" sz="4400" dirty="0">
                <a:solidFill>
                  <a:schemeClr val="tx1"/>
                </a:solidFill>
              </a:rPr>
              <a:t>Types</a:t>
            </a:r>
            <a:r>
              <a:rPr lang="en-US" sz="4400" b="1" dirty="0">
                <a:solidFill>
                  <a:schemeClr val="tx1"/>
                </a:solidFill>
              </a:rPr>
              <a:t> of people in the </a:t>
            </a:r>
            <a:br>
              <a:rPr lang="en-US" sz="4400" b="1" dirty="0">
                <a:solidFill>
                  <a:schemeClr val="tx1"/>
                </a:solidFill>
              </a:rPr>
            </a:br>
            <a:r>
              <a:rPr lang="en-US" sz="4400" b="1" dirty="0">
                <a:solidFill>
                  <a:schemeClr val="tx1"/>
                </a:solidFill>
              </a:rPr>
              <a:t>spiritual realm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10668000" cy="5410200"/>
          </a:xfrm>
        </p:spPr>
        <p:txBody>
          <a:bodyPr>
            <a:normAutofit/>
          </a:bodyPr>
          <a:lstStyle/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The Natural Person</a:t>
            </a:r>
          </a:p>
          <a:p>
            <a:pPr marL="857250" indent="-857250">
              <a:buNone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endParaRPr lang="en-US" sz="2800" b="1" dirty="0"/>
          </a:p>
          <a:p>
            <a:pPr marL="857250" indent="-857250">
              <a:buNone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The Spiritual Person</a:t>
            </a:r>
          </a:p>
          <a:p>
            <a:pPr marL="857250" indent="-857250">
              <a:buFont typeface="Wingdings" pitchFamily="2" charset="2"/>
              <a:buChar char="v"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endParaRPr lang="en-US" sz="2800" b="1" dirty="0"/>
          </a:p>
          <a:p>
            <a:pPr marL="857250" indent="-857250">
              <a:buNone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The Carnal Person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533400"/>
            <a:ext cx="8686800" cy="2133600"/>
          </a:xfrm>
        </p:spPr>
        <p:txBody>
          <a:bodyPr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n-lt"/>
              </a:rPr>
              <a:t>The cure for carnality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539864"/>
            <a:ext cx="8610600" cy="1101248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1Corinthians 6:19-20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0896600" cy="678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/>
              <a:t>1 </a:t>
            </a:r>
            <a:r>
              <a:rPr lang="en-US" sz="4800" b="1"/>
              <a:t>Corinthians 6:19-20 (KJV)</a:t>
            </a:r>
            <a:endParaRPr lang="en-US" sz="4800" b="1" dirty="0"/>
          </a:p>
          <a:p>
            <a:pPr>
              <a:buNone/>
            </a:pPr>
            <a:r>
              <a:rPr lang="en-US" sz="4400" b="1" dirty="0"/>
              <a:t>19 What? know ye not that your body is the temple of the Holy Ghost which is in you, which ye have of God, and ye are not your own?</a:t>
            </a:r>
          </a:p>
          <a:p>
            <a:pPr>
              <a:buNone/>
            </a:pPr>
            <a:r>
              <a:rPr lang="en-US" sz="4400" b="1" dirty="0"/>
              <a:t>20 For ye are bought with a price: therefore glorify God in your body, and in your spirit, which are God's.</a:t>
            </a:r>
          </a:p>
        </p:txBody>
      </p:sp>
    </p:spTree>
    <p:extLst>
      <p:ext uri="{BB962C8B-B14F-4D97-AF65-F5344CB8AC3E}">
        <p14:creationId xmlns:p14="http://schemas.microsoft.com/office/powerpoint/2010/main" val="406548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9296400" cy="79216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The cure for carnality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10668000" cy="5486400"/>
          </a:xfrm>
        </p:spPr>
        <p:txBody>
          <a:bodyPr>
            <a:normAutofit/>
          </a:bodyPr>
          <a:lstStyle/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We Need to Acknowledge the Saviors Purchase of Us</a:t>
            </a:r>
          </a:p>
          <a:p>
            <a:pPr marL="857250" indent="-857250">
              <a:buNone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We Need to </a:t>
            </a:r>
            <a:r>
              <a:rPr lang="en-US" sz="4400" b="1"/>
              <a:t>Be Awakened </a:t>
            </a:r>
            <a:r>
              <a:rPr lang="en-US" sz="4400" b="1" dirty="0"/>
              <a:t>to the Spirits Presence in Us</a:t>
            </a:r>
          </a:p>
          <a:p>
            <a:pPr marL="857250" indent="-857250">
              <a:buNone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We Need to be Available for the Father’s Purpose Through 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24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173</TotalTime>
  <Words>124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Trebuchet MS</vt:lpstr>
      <vt:lpstr>Wingdings</vt:lpstr>
      <vt:lpstr>Wingdings 2</vt:lpstr>
      <vt:lpstr>Opulent</vt:lpstr>
      <vt:lpstr>Three Types of people in the  spiritual realm </vt:lpstr>
      <vt:lpstr>The cure for carnality</vt:lpstr>
      <vt:lpstr>PowerPoint Presentation</vt:lpstr>
      <vt:lpstr>The cure for carnality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Slow Fade</dc:title>
  <dc:creator>Paul Young</dc:creator>
  <cp:lastModifiedBy>Summers Baptist Church</cp:lastModifiedBy>
  <cp:revision>29</cp:revision>
  <dcterms:created xsi:type="dcterms:W3CDTF">2010-10-09T05:36:06Z</dcterms:created>
  <dcterms:modified xsi:type="dcterms:W3CDTF">2021-03-28T14:42:30Z</dcterms:modified>
</cp:coreProperties>
</file>