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375" r:id="rId25"/>
    <p:sldId id="516" r:id="rId26"/>
    <p:sldId id="525" r:id="rId27"/>
    <p:sldId id="506" r:id="rId2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5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10/15/2022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October 16,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7A5089-858B-F656-7B26-F1E7C5A0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06" y="2309415"/>
            <a:ext cx="5468586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November 2,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25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10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Go to bed at a set time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Write a short story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Start a devotional book with a friend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October 20,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Oh </a:t>
            </a:r>
            <a:r>
              <a:rPr lang="en-US" sz="3200" b="1" dirty="0" err="1">
                <a:latin typeface="Arial Rounded MT Bold" panose="020F0704030504030204" pitchFamily="34" charset="0"/>
              </a:rPr>
              <a:t>Crépe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79 Foss Way, Troy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Save The 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81050" y="801647"/>
            <a:ext cx="7581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Fall Festival                                                                     – October 23 @ 3:00 pm</a:t>
            </a:r>
          </a:p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Confirmation Sunday                                      – October 30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All Saints Sunday/Annual Congregational Meeting                                                  – Nov 6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Thrive Campaign Celebration Carry-In/Pot Luck                      – Nov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Monday,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This week only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19,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19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12889</TotalTime>
  <Words>898</Words>
  <Application>Microsoft Office PowerPoint</Application>
  <PresentationFormat>On-screen Show (4:3)</PresentationFormat>
  <Paragraphs>170</Paragraphs>
  <Slides>27</Slides>
  <Notes>21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163</cp:revision>
  <cp:lastPrinted>2022-02-13T11:38:25Z</cp:lastPrinted>
  <dcterms:created xsi:type="dcterms:W3CDTF">2020-11-15T00:46:38Z</dcterms:created>
  <dcterms:modified xsi:type="dcterms:W3CDTF">2022-10-15T22:26:13Z</dcterms:modified>
</cp:coreProperties>
</file>