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ADC8-FC10-4618-A45B-B09F0B7224AC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DFBD-2A88-45B9-8136-6408715E8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1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ADC8-FC10-4618-A45B-B09F0B7224AC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DFBD-2A88-45B9-8136-6408715E8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62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ADC8-FC10-4618-A45B-B09F0B7224AC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DFBD-2A88-45B9-8136-6408715E8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46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ADC8-FC10-4618-A45B-B09F0B7224AC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DFBD-2A88-45B9-8136-6408715E8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81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ADC8-FC10-4618-A45B-B09F0B7224AC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DFBD-2A88-45B9-8136-6408715E8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06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ADC8-FC10-4618-A45B-B09F0B7224AC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DFBD-2A88-45B9-8136-6408715E8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13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ADC8-FC10-4618-A45B-B09F0B7224AC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DFBD-2A88-45B9-8136-6408715E8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66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ADC8-FC10-4618-A45B-B09F0B7224AC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DFBD-2A88-45B9-8136-6408715E8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808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ADC8-FC10-4618-A45B-B09F0B7224AC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DFBD-2A88-45B9-8136-6408715E8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316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ADC8-FC10-4618-A45B-B09F0B7224AC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DFBD-2A88-45B9-8136-6408715E8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65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ADC8-FC10-4618-A45B-B09F0B7224AC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DFBD-2A88-45B9-8136-6408715E8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071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FADC8-FC10-4618-A45B-B09F0B7224AC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CDFBD-2A88-45B9-8136-6408715E8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0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The Elements of an Excellent </a:t>
            </a:r>
            <a:r>
              <a:rPr lang="en-US" dirty="0" smtClean="0"/>
              <a:t>Essay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General Principles of Essay Structure</a:t>
            </a:r>
          </a:p>
          <a:p>
            <a:endParaRPr lang="en-US" dirty="0" smtClean="0"/>
          </a:p>
          <a:p>
            <a:r>
              <a:rPr lang="en-US" dirty="0" smtClean="0"/>
              <a:t>Applies to all essays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496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Essay Conclusions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“Echo” the thesis statement without simply repeating it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Include a detail from the introduction to “tie-up”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May pose a question for future thought</a:t>
            </a:r>
          </a:p>
          <a:p>
            <a:pPr marL="0" indent="0" algn="ctr">
              <a:buNone/>
            </a:pPr>
            <a:r>
              <a:rPr lang="en-US" dirty="0" smtClean="0"/>
              <a:t> or suggest a course of action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End with a strong image or a bit of wit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514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Titles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ctr">
              <a:buNone/>
            </a:pPr>
            <a:endParaRPr lang="en-US" sz="2800" dirty="0" smtClean="0"/>
          </a:p>
          <a:p>
            <a:pPr marL="457200" lvl="1" indent="0" algn="ctr">
              <a:buNone/>
            </a:pPr>
            <a:r>
              <a:rPr lang="en-US" sz="2800" dirty="0" smtClean="0"/>
              <a:t>*Conveys the main point of the essay in 10 words or less</a:t>
            </a:r>
          </a:p>
          <a:p>
            <a:pPr marL="457200" lvl="1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dirty="0" smtClean="0"/>
              <a:t>*Find a creative way to attract the reader’s attention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*Capitalize the first word </a:t>
            </a:r>
            <a:r>
              <a:rPr lang="en-US" dirty="0" smtClean="0"/>
              <a:t>and all other words except for minor words like a, an, at, and, by, for, in, on</a:t>
            </a:r>
            <a:r>
              <a:rPr lang="en-US" dirty="0" smtClean="0"/>
              <a:t>, or, the, to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1774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Titles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*Can be a phrase like:</a:t>
            </a:r>
          </a:p>
          <a:p>
            <a:pPr marL="0" indent="0" algn="ctr">
              <a:buNone/>
            </a:pPr>
            <a:r>
              <a:rPr lang="en-US" dirty="0" smtClean="0"/>
              <a:t>The Elements of an Excellent Essay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*Or Two parts – Subject : Theme, like:</a:t>
            </a:r>
          </a:p>
          <a:p>
            <a:pPr marL="0" indent="0" algn="ctr">
              <a:buNone/>
            </a:pPr>
            <a:r>
              <a:rPr lang="en-US" dirty="0" smtClean="0"/>
              <a:t>Excellent Essays: The Essential Elements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*Are important </a:t>
            </a:r>
            <a:r>
              <a:rPr lang="en-US" dirty="0" smtClean="0"/>
              <a:t>to create good first impression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812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Essay</a:t>
            </a:r>
            <a:r>
              <a:rPr lang="en-US" dirty="0" smtClean="0"/>
              <a:t> </a:t>
            </a:r>
            <a:r>
              <a:rPr lang="en-US" sz="6000" dirty="0" smtClean="0"/>
              <a:t>Introduction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*Begin with a sentence that captures the </a:t>
            </a:r>
            <a:r>
              <a:rPr lang="en-US" dirty="0" smtClean="0"/>
              <a:t>reader’s </a:t>
            </a:r>
            <a:r>
              <a:rPr lang="en-US" dirty="0" smtClean="0"/>
              <a:t>attention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*Start or enhance the paragraph with an interesting story or example, surprising statistic , or other “hook”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*Give background information on the topic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*Include the thesis statement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053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Essay Introductions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Should use the inverted pyramid: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Start with a broad idea, then narrow down to a specific subject or theme and the 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612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Thesis statements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*States the main idea of the essay</a:t>
            </a:r>
          </a:p>
          <a:p>
            <a:pPr marL="0" indent="0" algn="ctr">
              <a:buNone/>
            </a:pPr>
            <a:r>
              <a:rPr lang="en-US" dirty="0" smtClean="0"/>
              <a:t>*A one sentence analysis or claim about a specific topic</a:t>
            </a:r>
          </a:p>
          <a:p>
            <a:pPr marL="0" indent="0" algn="ctr">
              <a:buNone/>
            </a:pPr>
            <a:r>
              <a:rPr lang="en-US" dirty="0" smtClean="0"/>
              <a:t>*A road map for the paper. Tells readers what to expect from the rest of the paper</a:t>
            </a:r>
          </a:p>
          <a:p>
            <a:pPr marL="0" indent="0" algn="ctr">
              <a:buNone/>
            </a:pPr>
            <a:r>
              <a:rPr lang="en-US" dirty="0" smtClean="0"/>
              <a:t>*More general than the supporting material</a:t>
            </a:r>
          </a:p>
          <a:p>
            <a:pPr marL="0" indent="0" algn="ctr">
              <a:buNone/>
            </a:pPr>
            <a:r>
              <a:rPr lang="en-US" dirty="0" smtClean="0"/>
              <a:t>*May mention the main point of each of the body paragraphs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272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048" y="3522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Thesis statements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dirty="0" smtClean="0"/>
              <a:t>Determine the subject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Take a position on the subject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Give specific points about the subject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Add active </a:t>
            </a:r>
            <a:r>
              <a:rPr lang="en-US" dirty="0" smtClean="0"/>
              <a:t>verbs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298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Thesis statements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Example:</a:t>
            </a:r>
          </a:p>
          <a:p>
            <a:pPr algn="ctr"/>
            <a:r>
              <a:rPr lang="en-US" dirty="0" smtClean="0"/>
              <a:t>Gardening and the elderly</a:t>
            </a:r>
          </a:p>
          <a:p>
            <a:pPr algn="ctr"/>
            <a:r>
              <a:rPr lang="en-US" dirty="0" smtClean="0"/>
              <a:t>Gardening is a good activity for the elderly</a:t>
            </a:r>
          </a:p>
          <a:p>
            <a:pPr algn="ctr"/>
            <a:r>
              <a:rPr lang="en-US" dirty="0" smtClean="0"/>
              <a:t>Keeps elderly fit and independent</a:t>
            </a:r>
          </a:p>
          <a:p>
            <a:pPr algn="ctr"/>
            <a:r>
              <a:rPr lang="en-US" dirty="0" smtClean="0"/>
              <a:t>Active verbs : Helps, remain</a:t>
            </a:r>
          </a:p>
          <a:p>
            <a:pPr algn="ctr"/>
            <a:r>
              <a:rPr lang="en-US" dirty="0" smtClean="0"/>
              <a:t>Thesis: Gardening helps the elderly to remain physically active as well as independent.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929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Paragraphs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algn="ctr"/>
            <a:r>
              <a:rPr lang="en-US" dirty="0" smtClean="0"/>
              <a:t>Begin with a topic sentence that states the main point of the </a:t>
            </a:r>
            <a:r>
              <a:rPr lang="en-US" dirty="0" smtClean="0"/>
              <a:t>paragraph and relates </a:t>
            </a:r>
            <a:r>
              <a:rPr lang="en-US" dirty="0" smtClean="0"/>
              <a:t>to the thesis </a:t>
            </a:r>
            <a:r>
              <a:rPr lang="en-US" dirty="0" smtClean="0"/>
              <a:t>statement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prstClr val="black"/>
                </a:solidFill>
              </a:rPr>
              <a:t>Fill with well-organized examples, quotations, comparisons,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prstClr val="black"/>
                </a:solidFill>
              </a:rPr>
              <a:t>analogies, narration</a:t>
            </a:r>
            <a:endParaRPr lang="en-US" dirty="0">
              <a:solidFill>
                <a:prstClr val="black"/>
              </a:solidFill>
            </a:endParaRP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May end with a transition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140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388</Words>
  <Application>Microsoft Office PowerPoint</Application>
  <PresentationFormat>Widescreen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The Elements of an Excellent Essay</vt:lpstr>
      <vt:lpstr>Titles</vt:lpstr>
      <vt:lpstr>Titles</vt:lpstr>
      <vt:lpstr>Essay Introduction</vt:lpstr>
      <vt:lpstr>Essay Introductions</vt:lpstr>
      <vt:lpstr>Thesis statements</vt:lpstr>
      <vt:lpstr>Thesis statements</vt:lpstr>
      <vt:lpstr>Thesis statements</vt:lpstr>
      <vt:lpstr>Paragraphs</vt:lpstr>
      <vt:lpstr>Essay Conclusions</vt:lpstr>
    </vt:vector>
  </TitlesOfParts>
  <Company>Valencia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Elements of an Excellent Essay</dc:title>
  <dc:creator>Student East Campus</dc:creator>
  <cp:lastModifiedBy>Student East Campus</cp:lastModifiedBy>
  <cp:revision>10</cp:revision>
  <dcterms:created xsi:type="dcterms:W3CDTF">2014-11-12T20:57:29Z</dcterms:created>
  <dcterms:modified xsi:type="dcterms:W3CDTF">2015-03-18T20:14:56Z</dcterms:modified>
</cp:coreProperties>
</file>