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2" r:id="rId3"/>
    <p:sldId id="276" r:id="rId4"/>
    <p:sldId id="285" r:id="rId5"/>
    <p:sldId id="286" r:id="rId6"/>
    <p:sldId id="277" r:id="rId7"/>
    <p:sldId id="278" r:id="rId8"/>
    <p:sldId id="287" r:id="rId9"/>
    <p:sldId id="279" r:id="rId10"/>
    <p:sldId id="288" r:id="rId11"/>
    <p:sldId id="280" r:id="rId12"/>
    <p:sldId id="281" r:id="rId13"/>
    <p:sldId id="282" r:id="rId14"/>
    <p:sldId id="289" r:id="rId15"/>
    <p:sldId id="283" r:id="rId16"/>
    <p:sldId id="290"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3840" autoAdjust="0"/>
  </p:normalViewPr>
  <p:slideViewPr>
    <p:cSldViewPr>
      <p:cViewPr varScale="1">
        <p:scale>
          <a:sx n="96" d="100"/>
          <a:sy n="96" d="100"/>
        </p:scale>
        <p:origin x="1064" y="176"/>
      </p:cViewPr>
      <p:guideLst>
        <p:guide orient="horz" pos="2160"/>
        <p:guide pos="3840"/>
      </p:guideLst>
    </p:cSldViewPr>
  </p:slideViewPr>
  <p:outlineViewPr>
    <p:cViewPr>
      <p:scale>
        <a:sx n="33" d="100"/>
        <a:sy n="33" d="100"/>
      </p:scale>
      <p:origin x="0" y="154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379F57-80DF-4C64-8297-107575915330}" type="datetimeFigureOut">
              <a:rPr lang="en-US" smtClean="0"/>
              <a:pPr/>
              <a:t>3/26/22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B0E058-72AA-4F56-AEDA-8677A659290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0E058-72AA-4F56-AEDA-8677A6592907}"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B0E058-72AA-4F56-AEDA-8677A6592907}" type="slidenum">
              <a:rPr lang="en-US" smtClean="0"/>
              <a:pPr/>
              <a:t>15</a:t>
            </a:fld>
            <a:endParaRPr lang="en-US" dirty="0"/>
          </a:p>
        </p:txBody>
      </p:sp>
    </p:spTree>
    <p:extLst>
      <p:ext uri="{BB962C8B-B14F-4D97-AF65-F5344CB8AC3E}">
        <p14:creationId xmlns:p14="http://schemas.microsoft.com/office/powerpoint/2010/main" val="851325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B0E058-72AA-4F56-AEDA-8677A6592907}" type="slidenum">
              <a:rPr lang="en-US" smtClean="0"/>
              <a:pPr/>
              <a:t>16</a:t>
            </a:fld>
            <a:endParaRPr lang="en-US" dirty="0"/>
          </a:p>
        </p:txBody>
      </p:sp>
    </p:spTree>
    <p:extLst>
      <p:ext uri="{BB962C8B-B14F-4D97-AF65-F5344CB8AC3E}">
        <p14:creationId xmlns:p14="http://schemas.microsoft.com/office/powerpoint/2010/main" val="3068017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196F3B66-2262-4AAD-8E23-7ABA1B44FB6A}" type="datetimeFigureOut">
              <a:rPr lang="en-US" smtClean="0"/>
              <a:pPr/>
              <a:t>3/26/22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3/26/22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3/26/22</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3/26/22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96F3B66-2262-4AAD-8E23-7ABA1B44FB6A}" type="datetimeFigureOut">
              <a:rPr lang="en-US" smtClean="0"/>
              <a:pPr/>
              <a:t>3/26/22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96F3B66-2262-4AAD-8E23-7ABA1B44FB6A}" type="datetimeFigureOut">
              <a:rPr lang="en-US" smtClean="0"/>
              <a:pPr/>
              <a:t>3/26/22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96F3B66-2262-4AAD-8E23-7ABA1B44FB6A}" type="datetimeFigureOut">
              <a:rPr lang="en-US" smtClean="0"/>
              <a:pPr/>
              <a:t>3/26/22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96F3B66-2262-4AAD-8E23-7ABA1B44FB6A}" type="datetimeFigureOut">
              <a:rPr lang="en-US" smtClean="0"/>
              <a:pPr/>
              <a:t>3/26/22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F3B66-2262-4AAD-8E23-7ABA1B44FB6A}" type="datetimeFigureOut">
              <a:rPr lang="en-US" smtClean="0"/>
              <a:pPr/>
              <a:t>3/26/22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96F3B66-2262-4AAD-8E23-7ABA1B44FB6A}" type="datetimeFigureOut">
              <a:rPr lang="en-US" smtClean="0"/>
              <a:pPr/>
              <a:t>3/26/22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0A092-B422-4D2F-987E-8BC020D218FE}" type="slidenum">
              <a:rPr lang="en-US" smtClean="0"/>
              <a:pPr/>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196F3B66-2262-4AAD-8E23-7ABA1B44FB6A}" type="datetimeFigureOut">
              <a:rPr lang="en-US" smtClean="0"/>
              <a:pPr/>
              <a:t>3/26/22</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AA90A092-B422-4D2F-987E-8BC020D218F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96F3B66-2262-4AAD-8E23-7ABA1B44FB6A}" type="datetimeFigureOut">
              <a:rPr lang="en-US" smtClean="0"/>
              <a:pPr/>
              <a:t>3/26/22</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A90A092-B422-4D2F-987E-8BC020D218F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667000"/>
            <a:ext cx="11658600" cy="2438400"/>
          </a:xfrm>
        </p:spPr>
        <p:txBody>
          <a:bodyPr>
            <a:noAutofit/>
          </a:bodyPr>
          <a:lstStyle/>
          <a:p>
            <a:pPr algn="ctr"/>
            <a:r>
              <a:rPr lang="en-US" sz="7800" dirty="0"/>
              <a:t>What To Do In Times Of Great Struggle</a:t>
            </a:r>
          </a:p>
        </p:txBody>
      </p:sp>
      <p:sp>
        <p:nvSpPr>
          <p:cNvPr id="3" name="Subtitle 2"/>
          <p:cNvSpPr>
            <a:spLocks noGrp="1"/>
          </p:cNvSpPr>
          <p:nvPr>
            <p:ph type="subTitle" idx="1"/>
          </p:nvPr>
        </p:nvSpPr>
        <p:spPr>
          <a:xfrm>
            <a:off x="914400" y="1143000"/>
            <a:ext cx="10769600" cy="1143000"/>
          </a:xfrm>
        </p:spPr>
        <p:txBody>
          <a:bodyPr>
            <a:noAutofit/>
          </a:bodyPr>
          <a:lstStyle/>
          <a:p>
            <a:r>
              <a:rPr lang="en-US" sz="7800" b="1" dirty="0"/>
              <a:t>Joshua 11:1-15</a:t>
            </a:r>
            <a:endParaRPr lang="en-US" sz="7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524000"/>
            <a:ext cx="12192000" cy="4572000"/>
          </a:xfrm>
        </p:spPr>
        <p:txBody>
          <a:bodyPr>
            <a:noAutofit/>
          </a:bodyPr>
          <a:lstStyle/>
          <a:p>
            <a:pPr marL="118872" indent="0" algn="l">
              <a:buNone/>
            </a:pPr>
            <a:r>
              <a:rPr lang="en-US" sz="6000" b="1" i="0" baseline="30000" dirty="0">
                <a:solidFill>
                  <a:srgbClr val="000000"/>
                </a:solidFill>
                <a:effectLst/>
                <a:latin typeface="system-ui"/>
              </a:rPr>
              <a:t>9 </a:t>
            </a:r>
            <a:r>
              <a:rPr lang="en-US" sz="6000" b="1" i="0" dirty="0">
                <a:solidFill>
                  <a:srgbClr val="000000"/>
                </a:solidFill>
                <a:effectLst/>
                <a:latin typeface="system-ui"/>
              </a:rPr>
              <a:t>And Joshua did unto them as the </a:t>
            </a:r>
            <a:r>
              <a:rPr lang="en-US" sz="6000" b="1" i="0" cap="small" dirty="0">
                <a:solidFill>
                  <a:srgbClr val="000000"/>
                </a:solidFill>
                <a:effectLst/>
                <a:latin typeface="system-ui"/>
              </a:rPr>
              <a:t>Lord</a:t>
            </a:r>
            <a:r>
              <a:rPr lang="en-US" sz="6000" b="1" i="0" dirty="0">
                <a:solidFill>
                  <a:srgbClr val="000000"/>
                </a:solidFill>
                <a:effectLst/>
                <a:latin typeface="system-ui"/>
              </a:rPr>
              <a:t> bade him: he houghed their horses, and burnt their chariots with fire.</a:t>
            </a:r>
          </a:p>
          <a:p>
            <a:pPr marL="118872" indent="0" algn="l">
              <a:buNone/>
            </a:pPr>
            <a:endParaRPr lang="en-US" sz="6000" b="0" i="0" dirty="0">
              <a:solidFill>
                <a:srgbClr val="000000"/>
              </a:solidFill>
              <a:effectLst/>
              <a:latin typeface="system-ui"/>
            </a:endParaRPr>
          </a:p>
          <a:p>
            <a:pPr marL="118872" indent="0" algn="l">
              <a:buNone/>
            </a:pPr>
            <a:endParaRPr lang="en-US" sz="5500" b="1" i="0" dirty="0">
              <a:effectLst/>
              <a:latin typeface="system-ui"/>
            </a:endParaRPr>
          </a:p>
        </p:txBody>
      </p:sp>
    </p:spTree>
    <p:extLst>
      <p:ext uri="{BB962C8B-B14F-4D97-AF65-F5344CB8AC3E}">
        <p14:creationId xmlns:p14="http://schemas.microsoft.com/office/powerpoint/2010/main" val="2939071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71600"/>
            <a:ext cx="12192000" cy="5486400"/>
          </a:xfrm>
        </p:spPr>
        <p:txBody>
          <a:bodyPr>
            <a:noAutofit/>
          </a:bodyPr>
          <a:lstStyle/>
          <a:p>
            <a:pPr marL="118872" indent="0" algn="l">
              <a:buNone/>
            </a:pPr>
            <a:r>
              <a:rPr lang="en-US" sz="6000" b="1" i="0" baseline="30000" dirty="0">
                <a:solidFill>
                  <a:srgbClr val="000000"/>
                </a:solidFill>
                <a:effectLst/>
                <a:latin typeface="system-ui"/>
              </a:rPr>
              <a:t>10 </a:t>
            </a:r>
            <a:r>
              <a:rPr lang="en-US" sz="6000" b="1" i="0" dirty="0">
                <a:solidFill>
                  <a:srgbClr val="000000"/>
                </a:solidFill>
                <a:effectLst/>
                <a:latin typeface="system-ui"/>
              </a:rPr>
              <a:t>And Joshua at that time turned back, and took Hazor, and smote the king thereof with the sword: for Hazor beforetime was the head of all those kingdoms.</a:t>
            </a:r>
          </a:p>
        </p:txBody>
      </p:sp>
    </p:spTree>
    <p:extLst>
      <p:ext uri="{BB962C8B-B14F-4D97-AF65-F5344CB8AC3E}">
        <p14:creationId xmlns:p14="http://schemas.microsoft.com/office/powerpoint/2010/main" val="2345318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71600"/>
            <a:ext cx="12192000" cy="5486400"/>
          </a:xfrm>
        </p:spPr>
        <p:txBody>
          <a:bodyPr>
            <a:noAutofit/>
          </a:bodyPr>
          <a:lstStyle/>
          <a:p>
            <a:pPr marL="118872" indent="0" algn="l">
              <a:buNone/>
            </a:pPr>
            <a:r>
              <a:rPr lang="en-US" sz="6000" b="1" i="0" baseline="30000" dirty="0">
                <a:solidFill>
                  <a:srgbClr val="000000"/>
                </a:solidFill>
                <a:effectLst/>
                <a:latin typeface="system-ui"/>
              </a:rPr>
              <a:t>11 </a:t>
            </a:r>
            <a:r>
              <a:rPr lang="en-US" sz="6000" b="1" i="0" dirty="0">
                <a:solidFill>
                  <a:srgbClr val="000000"/>
                </a:solidFill>
                <a:effectLst/>
                <a:latin typeface="system-ui"/>
              </a:rPr>
              <a:t>And they smote all the souls that were therein with the edge of the sword, utterly destroying them: there was not any left to breathe: and he burnt Hazor with fire.</a:t>
            </a:r>
          </a:p>
        </p:txBody>
      </p:sp>
    </p:spTree>
    <p:extLst>
      <p:ext uri="{BB962C8B-B14F-4D97-AF65-F5344CB8AC3E}">
        <p14:creationId xmlns:p14="http://schemas.microsoft.com/office/powerpoint/2010/main" val="2679864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71600"/>
            <a:ext cx="12192000" cy="5486400"/>
          </a:xfrm>
        </p:spPr>
        <p:txBody>
          <a:bodyPr>
            <a:noAutofit/>
          </a:bodyPr>
          <a:lstStyle/>
          <a:p>
            <a:pPr marL="118872" indent="0" algn="l">
              <a:buNone/>
            </a:pPr>
            <a:r>
              <a:rPr lang="en-US" sz="6000" b="1" i="0" baseline="30000" dirty="0">
                <a:solidFill>
                  <a:srgbClr val="000000"/>
                </a:solidFill>
                <a:effectLst/>
                <a:latin typeface="system-ui"/>
              </a:rPr>
              <a:t>12 </a:t>
            </a:r>
            <a:r>
              <a:rPr lang="en-US" sz="6000" b="1" i="0" dirty="0">
                <a:solidFill>
                  <a:srgbClr val="000000"/>
                </a:solidFill>
                <a:effectLst/>
                <a:latin typeface="system-ui"/>
              </a:rPr>
              <a:t>And all the cities of those kings, and all the kings of them, did Joshua take, and smote them with the edge of the sword, and he utterly destroyed them, as Moses the servant of the </a:t>
            </a:r>
            <a:r>
              <a:rPr lang="en-US" sz="6000" b="1" i="0" cap="small" dirty="0">
                <a:solidFill>
                  <a:srgbClr val="000000"/>
                </a:solidFill>
                <a:effectLst/>
                <a:latin typeface="system-ui"/>
              </a:rPr>
              <a:t>Lord</a:t>
            </a:r>
            <a:r>
              <a:rPr lang="en-US" sz="6000" b="1" i="0" dirty="0">
                <a:solidFill>
                  <a:srgbClr val="000000"/>
                </a:solidFill>
                <a:effectLst/>
                <a:latin typeface="system-ui"/>
              </a:rPr>
              <a:t> commanded.</a:t>
            </a:r>
          </a:p>
        </p:txBody>
      </p:sp>
    </p:spTree>
    <p:extLst>
      <p:ext uri="{BB962C8B-B14F-4D97-AF65-F5344CB8AC3E}">
        <p14:creationId xmlns:p14="http://schemas.microsoft.com/office/powerpoint/2010/main" val="2153857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71600"/>
            <a:ext cx="12192000" cy="5486400"/>
          </a:xfrm>
        </p:spPr>
        <p:txBody>
          <a:bodyPr>
            <a:noAutofit/>
          </a:bodyPr>
          <a:lstStyle/>
          <a:p>
            <a:pPr marL="118872" indent="0" algn="l">
              <a:buNone/>
            </a:pPr>
            <a:r>
              <a:rPr lang="en-US" sz="6000" b="1" i="0" baseline="30000" dirty="0">
                <a:solidFill>
                  <a:srgbClr val="000000"/>
                </a:solidFill>
                <a:effectLst/>
                <a:latin typeface="system-ui"/>
              </a:rPr>
              <a:t>13 </a:t>
            </a:r>
            <a:r>
              <a:rPr lang="en-US" sz="6000" b="1" i="0" dirty="0">
                <a:solidFill>
                  <a:srgbClr val="000000"/>
                </a:solidFill>
                <a:effectLst/>
                <a:latin typeface="system-ui"/>
              </a:rPr>
              <a:t>But as for the cities that stood still in their strength, Israel burned none of them, save Hazor only; that did Joshua burn.</a:t>
            </a:r>
            <a:br>
              <a:rPr lang="en-US" sz="2800" dirty="0"/>
            </a:br>
            <a:endParaRPr lang="en-US" sz="4400" b="1" i="0" dirty="0">
              <a:solidFill>
                <a:srgbClr val="000000"/>
              </a:solidFill>
              <a:effectLst/>
              <a:latin typeface="system-ui"/>
            </a:endParaRPr>
          </a:p>
        </p:txBody>
      </p:sp>
    </p:spTree>
    <p:extLst>
      <p:ext uri="{BB962C8B-B14F-4D97-AF65-F5344CB8AC3E}">
        <p14:creationId xmlns:p14="http://schemas.microsoft.com/office/powerpoint/2010/main" val="1792836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295400"/>
            <a:ext cx="12192000" cy="5562600"/>
          </a:xfrm>
        </p:spPr>
        <p:txBody>
          <a:bodyPr>
            <a:noAutofit/>
          </a:bodyPr>
          <a:lstStyle/>
          <a:p>
            <a:pPr marL="118872" indent="0" algn="l">
              <a:buNone/>
            </a:pPr>
            <a:r>
              <a:rPr lang="en-US" sz="6000" b="1" i="0" baseline="30000" dirty="0">
                <a:solidFill>
                  <a:srgbClr val="000000"/>
                </a:solidFill>
                <a:effectLst/>
                <a:latin typeface="system-ui"/>
              </a:rPr>
              <a:t>14 </a:t>
            </a:r>
            <a:r>
              <a:rPr lang="en-US" sz="6000" b="1" i="0" dirty="0">
                <a:solidFill>
                  <a:srgbClr val="000000"/>
                </a:solidFill>
                <a:effectLst/>
                <a:latin typeface="system-ui"/>
              </a:rPr>
              <a:t>And all the spoil of these cities, and the cattle, the children of Israel took for a prey unto themselves; but every man they smote with the edge of the sword, until they had destroyed them, neither left they any to breath.</a:t>
            </a:r>
            <a:br>
              <a:rPr lang="en-US" sz="2800" dirty="0"/>
            </a:br>
            <a:endParaRPr lang="en-US" sz="4400" b="1" i="0" dirty="0">
              <a:solidFill>
                <a:srgbClr val="000000"/>
              </a:solidFill>
              <a:effectLst/>
              <a:latin typeface="system-ui"/>
            </a:endParaRPr>
          </a:p>
        </p:txBody>
      </p:sp>
    </p:spTree>
    <p:extLst>
      <p:ext uri="{BB962C8B-B14F-4D97-AF65-F5344CB8AC3E}">
        <p14:creationId xmlns:p14="http://schemas.microsoft.com/office/powerpoint/2010/main" val="3067584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295400"/>
            <a:ext cx="12192000" cy="5562600"/>
          </a:xfrm>
        </p:spPr>
        <p:txBody>
          <a:bodyPr>
            <a:noAutofit/>
          </a:bodyPr>
          <a:lstStyle/>
          <a:p>
            <a:pPr marL="118872" indent="0" algn="l">
              <a:buNone/>
            </a:pPr>
            <a:r>
              <a:rPr lang="en-US" sz="6000" b="1" i="0" baseline="30000" dirty="0">
                <a:solidFill>
                  <a:srgbClr val="000000"/>
                </a:solidFill>
                <a:effectLst/>
                <a:latin typeface="system-ui"/>
              </a:rPr>
              <a:t>15 </a:t>
            </a:r>
            <a:r>
              <a:rPr lang="en-US" sz="6000" b="1" i="0" dirty="0">
                <a:solidFill>
                  <a:srgbClr val="000000"/>
                </a:solidFill>
                <a:effectLst/>
                <a:latin typeface="system-ui"/>
              </a:rPr>
              <a:t>As the </a:t>
            </a:r>
            <a:r>
              <a:rPr lang="en-US" sz="6000" b="1" i="0" cap="small" dirty="0">
                <a:solidFill>
                  <a:srgbClr val="000000"/>
                </a:solidFill>
                <a:effectLst/>
                <a:latin typeface="system-ui"/>
              </a:rPr>
              <a:t>Lord</a:t>
            </a:r>
            <a:r>
              <a:rPr lang="en-US" sz="6000" b="1" i="0" dirty="0">
                <a:solidFill>
                  <a:srgbClr val="000000"/>
                </a:solidFill>
                <a:effectLst/>
                <a:latin typeface="system-ui"/>
              </a:rPr>
              <a:t> commanded Moses his servant, so did Moses command Joshua, and so did Joshua; he left nothing undone of all that the Lord</a:t>
            </a:r>
          </a:p>
          <a:p>
            <a:pPr marL="118872" indent="0" algn="l">
              <a:buNone/>
            </a:pPr>
            <a:r>
              <a:rPr lang="en-US" sz="6000" b="1" i="0" dirty="0">
                <a:solidFill>
                  <a:srgbClr val="000000"/>
                </a:solidFill>
                <a:effectLst/>
                <a:latin typeface="system-ui"/>
              </a:rPr>
              <a:t>commanded Moses.</a:t>
            </a:r>
            <a:br>
              <a:rPr lang="en-US" sz="2800" dirty="0"/>
            </a:br>
            <a:endParaRPr lang="en-US" sz="4400" b="1" i="0" dirty="0">
              <a:solidFill>
                <a:srgbClr val="000000"/>
              </a:solidFill>
              <a:effectLst/>
              <a:latin typeface="system-ui"/>
            </a:endParaRPr>
          </a:p>
        </p:txBody>
      </p:sp>
    </p:spTree>
    <p:extLst>
      <p:ext uri="{BB962C8B-B14F-4D97-AF65-F5344CB8AC3E}">
        <p14:creationId xmlns:p14="http://schemas.microsoft.com/office/powerpoint/2010/main" val="732823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D4D4-3721-46E5-85E7-93C58256CEF6}"/>
              </a:ext>
            </a:extLst>
          </p:cNvPr>
          <p:cNvSpPr>
            <a:spLocks noGrp="1"/>
          </p:cNvSpPr>
          <p:nvPr>
            <p:ph type="title"/>
          </p:nvPr>
        </p:nvSpPr>
        <p:spPr>
          <a:xfrm>
            <a:off x="0" y="0"/>
            <a:ext cx="12192000" cy="1447800"/>
          </a:xfrm>
        </p:spPr>
        <p:txBody>
          <a:bodyPr>
            <a:noAutofit/>
          </a:bodyPr>
          <a:lstStyle/>
          <a:p>
            <a:pPr algn="ctr"/>
            <a:r>
              <a:rPr lang="en-US" sz="5400" dirty="0"/>
              <a:t>What To Do In Times Of Great Struggle</a:t>
            </a:r>
          </a:p>
        </p:txBody>
      </p:sp>
      <p:sp>
        <p:nvSpPr>
          <p:cNvPr id="3" name="Content Placeholder 2">
            <a:extLst>
              <a:ext uri="{FF2B5EF4-FFF2-40B4-BE49-F238E27FC236}">
                <a16:creationId xmlns:a16="http://schemas.microsoft.com/office/drawing/2014/main" id="{1094267C-D9D2-44B5-AC31-647971AB5558}"/>
              </a:ext>
            </a:extLst>
          </p:cNvPr>
          <p:cNvSpPr>
            <a:spLocks noGrp="1"/>
          </p:cNvSpPr>
          <p:nvPr>
            <p:ph idx="1"/>
          </p:nvPr>
        </p:nvSpPr>
        <p:spPr>
          <a:xfrm>
            <a:off x="0" y="1616143"/>
            <a:ext cx="12192000" cy="5254752"/>
          </a:xfrm>
        </p:spPr>
        <p:txBody>
          <a:bodyPr>
            <a:normAutofit lnSpcReduction="10000"/>
          </a:bodyPr>
          <a:lstStyle/>
          <a:p>
            <a:pPr>
              <a:buFont typeface="Wingdings" panose="05000000000000000000" pitchFamily="2" charset="2"/>
              <a:buChar char="q"/>
            </a:pPr>
            <a:r>
              <a:rPr lang="en-US" sz="6000" b="1" dirty="0"/>
              <a:t> Trust The LORD  vs. 6-9</a:t>
            </a:r>
          </a:p>
          <a:p>
            <a:pPr marL="118872" indent="0">
              <a:buNone/>
            </a:pPr>
            <a:endParaRPr lang="en-US" sz="6000" b="1" dirty="0"/>
          </a:p>
          <a:p>
            <a:pPr>
              <a:buFont typeface="Wingdings" panose="05000000000000000000" pitchFamily="2" charset="2"/>
              <a:buChar char="q"/>
            </a:pPr>
            <a:r>
              <a:rPr lang="en-US" sz="6000" b="1" dirty="0"/>
              <a:t> Obey The LORD vs. 10-17</a:t>
            </a:r>
          </a:p>
          <a:p>
            <a:pPr marL="118872" indent="0">
              <a:buNone/>
            </a:pPr>
            <a:endParaRPr lang="en-US" sz="6000" b="1" dirty="0"/>
          </a:p>
          <a:p>
            <a:pPr>
              <a:buFont typeface="Wingdings" panose="05000000000000000000" pitchFamily="2" charset="2"/>
              <a:buChar char="q"/>
            </a:pPr>
            <a:r>
              <a:rPr lang="en-US" sz="6000" b="1" dirty="0"/>
              <a:t> Wait On The LORD vs. 18</a:t>
            </a:r>
          </a:p>
          <a:p>
            <a:pPr marL="118872" indent="0">
              <a:buNone/>
            </a:pPr>
            <a:r>
              <a:rPr lang="en-US" sz="5400" b="1" dirty="0"/>
              <a:t>  </a:t>
            </a:r>
            <a:endParaRPr lang="en-US" sz="4800" b="1" dirty="0"/>
          </a:p>
          <a:p>
            <a:pPr lvl="1">
              <a:buFont typeface="Arial" panose="020B0604020202020204" pitchFamily="34" charset="0"/>
              <a:buChar char="•"/>
            </a:pPr>
            <a:endParaRPr lang="en-US" sz="4800" b="1" dirty="0"/>
          </a:p>
          <a:p>
            <a:pPr marL="118872" indent="0">
              <a:buNone/>
            </a:pPr>
            <a:endParaRPr lang="en-US" sz="4400" b="1" dirty="0"/>
          </a:p>
        </p:txBody>
      </p:sp>
    </p:spTree>
    <p:extLst>
      <p:ext uri="{BB962C8B-B14F-4D97-AF65-F5344CB8AC3E}">
        <p14:creationId xmlns:p14="http://schemas.microsoft.com/office/powerpoint/2010/main" val="2012946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FFCD-9D9C-4BB6-9F0B-77753009D8D8}"/>
              </a:ext>
            </a:extLst>
          </p:cNvPr>
          <p:cNvSpPr>
            <a:spLocks noGrp="1"/>
          </p:cNvSpPr>
          <p:nvPr>
            <p:ph type="title"/>
          </p:nvPr>
        </p:nvSpPr>
        <p:spPr/>
        <p:txBody>
          <a:bodyPr>
            <a:normAutofit/>
          </a:bodyPr>
          <a:lstStyle/>
          <a:p>
            <a:r>
              <a:rPr lang="en-US" sz="5400" dirty="0"/>
              <a:t>JOSHUA 11:1-15</a:t>
            </a:r>
          </a:p>
        </p:txBody>
      </p:sp>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76200" y="1524000"/>
            <a:ext cx="12039600" cy="5178552"/>
          </a:xfrm>
        </p:spPr>
        <p:txBody>
          <a:bodyPr>
            <a:normAutofit/>
          </a:bodyPr>
          <a:lstStyle/>
          <a:p>
            <a:pPr marL="118872" indent="0" algn="l">
              <a:buNone/>
            </a:pPr>
            <a:r>
              <a:rPr lang="en-US" sz="6000" b="1" i="0" dirty="0">
                <a:solidFill>
                  <a:srgbClr val="000000"/>
                </a:solidFill>
                <a:effectLst/>
                <a:latin typeface="system-ui"/>
              </a:rPr>
              <a:t>And it came to pass, when Jabin king of Hazor had heard those things, that he sent to Jobab king of Madon, and to the king of Shimron, and to the king of Achshaph,</a:t>
            </a:r>
            <a:endParaRPr lang="en-US" sz="6000" b="1" dirty="0"/>
          </a:p>
        </p:txBody>
      </p:sp>
    </p:spTree>
    <p:extLst>
      <p:ext uri="{BB962C8B-B14F-4D97-AF65-F5344CB8AC3E}">
        <p14:creationId xmlns:p14="http://schemas.microsoft.com/office/powerpoint/2010/main" val="441923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152400" y="1371600"/>
            <a:ext cx="12039600" cy="5178552"/>
          </a:xfrm>
        </p:spPr>
        <p:txBody>
          <a:bodyPr>
            <a:normAutofit/>
          </a:bodyPr>
          <a:lstStyle/>
          <a:p>
            <a:pPr marL="118872" indent="0" algn="l">
              <a:buNone/>
            </a:pPr>
            <a:r>
              <a:rPr lang="en-US" sz="6000" b="1" i="0" baseline="30000" dirty="0">
                <a:solidFill>
                  <a:srgbClr val="000000"/>
                </a:solidFill>
                <a:effectLst/>
                <a:latin typeface="system-ui"/>
              </a:rPr>
              <a:t>2 </a:t>
            </a:r>
            <a:r>
              <a:rPr lang="en-US" sz="6000" b="1" i="0" dirty="0">
                <a:solidFill>
                  <a:srgbClr val="000000"/>
                </a:solidFill>
                <a:effectLst/>
                <a:latin typeface="system-ui"/>
              </a:rPr>
              <a:t>And to the kings that were on the north of the mountains, and of the plains south of Chinneroth, and in the valley, and in the borders of Dor on the west</a:t>
            </a:r>
            <a:r>
              <a:rPr lang="en-US" sz="5500" b="1" dirty="0">
                <a:solidFill>
                  <a:srgbClr val="000000"/>
                </a:solidFill>
                <a:latin typeface="system-ui"/>
              </a:rPr>
              <a:t>,</a:t>
            </a:r>
            <a:r>
              <a:rPr lang="en-US" sz="5500" b="1" i="0" dirty="0">
                <a:solidFill>
                  <a:srgbClr val="000000"/>
                </a:solidFill>
                <a:effectLst/>
                <a:latin typeface="system-ui"/>
              </a:rPr>
              <a:t> </a:t>
            </a:r>
            <a:endParaRPr lang="en-US" sz="5500" b="1" dirty="0"/>
          </a:p>
        </p:txBody>
      </p:sp>
    </p:spTree>
    <p:extLst>
      <p:ext uri="{BB962C8B-B14F-4D97-AF65-F5344CB8AC3E}">
        <p14:creationId xmlns:p14="http://schemas.microsoft.com/office/powerpoint/2010/main" val="1381191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152400" y="1295400"/>
            <a:ext cx="12039600" cy="5562600"/>
          </a:xfrm>
        </p:spPr>
        <p:txBody>
          <a:bodyPr>
            <a:noAutofit/>
          </a:bodyPr>
          <a:lstStyle/>
          <a:p>
            <a:pPr marL="118872" indent="0" algn="l">
              <a:buNone/>
            </a:pPr>
            <a:r>
              <a:rPr lang="en-US" sz="6000" b="1" i="0" baseline="30000" dirty="0">
                <a:solidFill>
                  <a:srgbClr val="000000"/>
                </a:solidFill>
                <a:effectLst/>
                <a:latin typeface="system-ui"/>
              </a:rPr>
              <a:t>3 </a:t>
            </a:r>
            <a:r>
              <a:rPr lang="en-US" sz="6000" b="1" i="0" dirty="0">
                <a:solidFill>
                  <a:srgbClr val="000000"/>
                </a:solidFill>
                <a:effectLst/>
                <a:latin typeface="system-ui"/>
              </a:rPr>
              <a:t>And to the Canaanite on the east and on the west, and to the Amorite, and the Hittite, and the Perizzite, and the Jebusite in the mountains, and to the Hivite under Hermon in the land of Mizpeh</a:t>
            </a:r>
            <a:r>
              <a:rPr lang="en-US" sz="6000" b="0" i="0" dirty="0">
                <a:solidFill>
                  <a:srgbClr val="000000"/>
                </a:solidFill>
                <a:effectLst/>
                <a:latin typeface="system-ui"/>
              </a:rPr>
              <a:t>. </a:t>
            </a:r>
            <a:endParaRPr lang="en-US" sz="6000" b="1" dirty="0"/>
          </a:p>
        </p:txBody>
      </p:sp>
    </p:spTree>
    <p:extLst>
      <p:ext uri="{BB962C8B-B14F-4D97-AF65-F5344CB8AC3E}">
        <p14:creationId xmlns:p14="http://schemas.microsoft.com/office/powerpoint/2010/main" val="2422380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29397"/>
            <a:ext cx="12192000" cy="5562600"/>
          </a:xfrm>
        </p:spPr>
        <p:txBody>
          <a:bodyPr>
            <a:noAutofit/>
          </a:bodyPr>
          <a:lstStyle/>
          <a:p>
            <a:pPr marL="118872" indent="0" algn="l">
              <a:buNone/>
            </a:pPr>
            <a:r>
              <a:rPr lang="en-US" sz="6000" b="1" i="0" baseline="30000" dirty="0">
                <a:solidFill>
                  <a:srgbClr val="000000"/>
                </a:solidFill>
                <a:effectLst/>
                <a:latin typeface="system-ui"/>
              </a:rPr>
              <a:t>4 </a:t>
            </a:r>
            <a:r>
              <a:rPr lang="en-US" sz="6000" b="1" i="0" dirty="0">
                <a:solidFill>
                  <a:srgbClr val="000000"/>
                </a:solidFill>
                <a:effectLst/>
                <a:latin typeface="system-ui"/>
              </a:rPr>
              <a:t>And they went out, they and all their hosts with them, much people, even as the sand that is upon the sea shore in multitude, with horses and chariots very many.</a:t>
            </a:r>
          </a:p>
          <a:p>
            <a:pPr marL="118872" indent="0" algn="l">
              <a:buNone/>
            </a:pPr>
            <a:endParaRPr lang="en-US" sz="6000" b="0" i="0" dirty="0">
              <a:solidFill>
                <a:srgbClr val="000000"/>
              </a:solidFill>
              <a:effectLst/>
              <a:latin typeface="system-ui"/>
            </a:endParaRPr>
          </a:p>
        </p:txBody>
      </p:sp>
    </p:spTree>
    <p:extLst>
      <p:ext uri="{BB962C8B-B14F-4D97-AF65-F5344CB8AC3E}">
        <p14:creationId xmlns:p14="http://schemas.microsoft.com/office/powerpoint/2010/main" val="3999846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29397"/>
            <a:ext cx="12192000" cy="5562600"/>
          </a:xfrm>
        </p:spPr>
        <p:txBody>
          <a:bodyPr>
            <a:noAutofit/>
          </a:bodyPr>
          <a:lstStyle/>
          <a:p>
            <a:pPr marL="118872" indent="0" algn="l">
              <a:buNone/>
            </a:pPr>
            <a:r>
              <a:rPr lang="en-US" sz="6000" b="1" i="0" baseline="30000" dirty="0">
                <a:solidFill>
                  <a:srgbClr val="000000"/>
                </a:solidFill>
                <a:effectLst/>
                <a:latin typeface="system-ui"/>
              </a:rPr>
              <a:t>5 </a:t>
            </a:r>
            <a:r>
              <a:rPr lang="en-US" sz="6000" b="1" i="0" dirty="0">
                <a:solidFill>
                  <a:srgbClr val="000000"/>
                </a:solidFill>
                <a:effectLst/>
                <a:latin typeface="system-ui"/>
              </a:rPr>
              <a:t>And when all these kings were met together, they came and pitched together at the waters of Merom, to fight against Israel.</a:t>
            </a:r>
          </a:p>
        </p:txBody>
      </p:sp>
    </p:spTree>
    <p:extLst>
      <p:ext uri="{BB962C8B-B14F-4D97-AF65-F5344CB8AC3E}">
        <p14:creationId xmlns:p14="http://schemas.microsoft.com/office/powerpoint/2010/main" val="188740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295400"/>
            <a:ext cx="12192000" cy="5562600"/>
          </a:xfrm>
        </p:spPr>
        <p:txBody>
          <a:bodyPr>
            <a:noAutofit/>
          </a:bodyPr>
          <a:lstStyle/>
          <a:p>
            <a:pPr marL="118872" indent="0" algn="l">
              <a:buNone/>
            </a:pPr>
            <a:r>
              <a:rPr lang="en-US" sz="6000" b="1" i="0" baseline="30000" dirty="0">
                <a:solidFill>
                  <a:srgbClr val="000000"/>
                </a:solidFill>
                <a:effectLst/>
                <a:latin typeface="system-ui"/>
              </a:rPr>
              <a:t>6 </a:t>
            </a:r>
            <a:r>
              <a:rPr lang="en-US" sz="6000" b="1" i="0" dirty="0">
                <a:solidFill>
                  <a:srgbClr val="000000"/>
                </a:solidFill>
                <a:effectLst/>
                <a:latin typeface="system-ui"/>
              </a:rPr>
              <a:t>And the </a:t>
            </a:r>
            <a:r>
              <a:rPr lang="en-US" sz="6000" b="1" i="0" cap="small" dirty="0">
                <a:solidFill>
                  <a:srgbClr val="000000"/>
                </a:solidFill>
                <a:effectLst/>
                <a:latin typeface="system-ui"/>
              </a:rPr>
              <a:t>Lord</a:t>
            </a:r>
            <a:r>
              <a:rPr lang="en-US" sz="6000" b="1" i="0" dirty="0">
                <a:solidFill>
                  <a:srgbClr val="000000"/>
                </a:solidFill>
                <a:effectLst/>
                <a:latin typeface="system-ui"/>
              </a:rPr>
              <a:t> said unto Joshua, Be not afraid because of them: for to morrow about this time will I deliver them up all slain before Israel: thou shalt hough their horses, and burn their chariots with fire.</a:t>
            </a:r>
          </a:p>
        </p:txBody>
      </p:sp>
    </p:spTree>
    <p:extLst>
      <p:ext uri="{BB962C8B-B14F-4D97-AF65-F5344CB8AC3E}">
        <p14:creationId xmlns:p14="http://schemas.microsoft.com/office/powerpoint/2010/main" val="834432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295400"/>
            <a:ext cx="12192000" cy="5562600"/>
          </a:xfrm>
        </p:spPr>
        <p:txBody>
          <a:bodyPr>
            <a:noAutofit/>
          </a:bodyPr>
          <a:lstStyle/>
          <a:p>
            <a:pPr marL="118872" indent="0" algn="l">
              <a:buNone/>
            </a:pPr>
            <a:r>
              <a:rPr lang="en-US" sz="6000" b="1" i="0" baseline="30000" dirty="0">
                <a:solidFill>
                  <a:srgbClr val="000000"/>
                </a:solidFill>
                <a:effectLst/>
                <a:latin typeface="system-ui"/>
              </a:rPr>
              <a:t>7 </a:t>
            </a:r>
            <a:r>
              <a:rPr lang="en-US" sz="6000" b="1" i="0" dirty="0">
                <a:solidFill>
                  <a:srgbClr val="000000"/>
                </a:solidFill>
                <a:effectLst/>
                <a:latin typeface="system-ui"/>
              </a:rPr>
              <a:t>So Joshua came, and all the people of war with him, against them by the waters of Merom suddenly; and they fell upon them. </a:t>
            </a:r>
            <a:endParaRPr lang="en-US" sz="4000" b="1" i="0" dirty="0">
              <a:solidFill>
                <a:srgbClr val="000000"/>
              </a:solidFill>
              <a:effectLst/>
              <a:latin typeface="system-ui"/>
            </a:endParaRPr>
          </a:p>
        </p:txBody>
      </p:sp>
    </p:spTree>
    <p:extLst>
      <p:ext uri="{BB962C8B-B14F-4D97-AF65-F5344CB8AC3E}">
        <p14:creationId xmlns:p14="http://schemas.microsoft.com/office/powerpoint/2010/main" val="2248274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524000"/>
            <a:ext cx="12192000" cy="5334000"/>
          </a:xfrm>
        </p:spPr>
        <p:txBody>
          <a:bodyPr>
            <a:noAutofit/>
          </a:bodyPr>
          <a:lstStyle/>
          <a:p>
            <a:pPr marL="118872" indent="0" algn="l">
              <a:buNone/>
            </a:pPr>
            <a:r>
              <a:rPr lang="en-US" sz="6000" b="1" i="0" baseline="30000" dirty="0">
                <a:effectLst/>
                <a:latin typeface="system-ui"/>
              </a:rPr>
              <a:t>8 </a:t>
            </a:r>
            <a:r>
              <a:rPr lang="en-US" sz="6000" b="1" i="0" dirty="0">
                <a:effectLst/>
                <a:latin typeface="system-ui"/>
              </a:rPr>
              <a:t>And the </a:t>
            </a:r>
            <a:r>
              <a:rPr lang="en-US" sz="6000" b="1" i="0" cap="small" dirty="0">
                <a:effectLst/>
                <a:latin typeface="system-ui"/>
              </a:rPr>
              <a:t>Lord</a:t>
            </a:r>
            <a:r>
              <a:rPr lang="en-US" sz="6000" b="1" i="0" dirty="0">
                <a:effectLst/>
                <a:latin typeface="system-ui"/>
              </a:rPr>
              <a:t> said unto Joshua, Fear them not: for I have delivered them into thine hand; there shall not a man of them stand before thee. </a:t>
            </a:r>
          </a:p>
        </p:txBody>
      </p:sp>
    </p:spTree>
    <p:extLst>
      <p:ext uri="{BB962C8B-B14F-4D97-AF65-F5344CB8AC3E}">
        <p14:creationId xmlns:p14="http://schemas.microsoft.com/office/powerpoint/2010/main" val="20859040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607</TotalTime>
  <Words>585</Words>
  <Application>Microsoft Macintosh PowerPoint</Application>
  <PresentationFormat>Widescreen</PresentationFormat>
  <Paragraphs>29</Paragraphs>
  <Slides>17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Corbel</vt:lpstr>
      <vt:lpstr>system-ui</vt:lpstr>
      <vt:lpstr>Wingdings</vt:lpstr>
      <vt:lpstr>Wingdings 2</vt:lpstr>
      <vt:lpstr>Wingdings 3</vt:lpstr>
      <vt:lpstr>Module</vt:lpstr>
      <vt:lpstr>What To Do In Times Of Great Struggle</vt:lpstr>
      <vt:lpstr>JOSHUA 11:1-15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To Do In Times Of Great Struggle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Abudnant Life, It’s Contagious</dc:title>
  <dc:creator>SBC</dc:creator>
  <cp:lastModifiedBy>Summers Baptist Church</cp:lastModifiedBy>
  <cp:revision>84</cp:revision>
  <dcterms:created xsi:type="dcterms:W3CDTF">2011-08-21T02:12:59Z</dcterms:created>
  <dcterms:modified xsi:type="dcterms:W3CDTF">2022-03-27T00:56:57Z</dcterms:modified>
</cp:coreProperties>
</file>