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781" r:id="rId3"/>
    <p:sldId id="677" r:id="rId4"/>
    <p:sldId id="673" r:id="rId5"/>
    <p:sldId id="676" r:id="rId6"/>
    <p:sldId id="693" r:id="rId7"/>
    <p:sldId id="675" r:id="rId8"/>
    <p:sldId id="897" r:id="rId9"/>
    <p:sldId id="731" r:id="rId10"/>
    <p:sldId id="721" r:id="rId11"/>
    <p:sldId id="734" r:id="rId12"/>
    <p:sldId id="723" r:id="rId13"/>
    <p:sldId id="724" r:id="rId14"/>
    <p:sldId id="725" r:id="rId15"/>
    <p:sldId id="726" r:id="rId16"/>
    <p:sldId id="727" r:id="rId17"/>
    <p:sldId id="729" r:id="rId18"/>
    <p:sldId id="730" r:id="rId19"/>
    <p:sldId id="782" r:id="rId20"/>
    <p:sldId id="783" r:id="rId21"/>
    <p:sldId id="678" r:id="rId22"/>
    <p:sldId id="665" r:id="rId23"/>
    <p:sldId id="700" r:id="rId24"/>
    <p:sldId id="701" r:id="rId25"/>
    <p:sldId id="702" r:id="rId26"/>
    <p:sldId id="703" r:id="rId27"/>
    <p:sldId id="679" r:id="rId28"/>
    <p:sldId id="670" r:id="rId29"/>
    <p:sldId id="694" r:id="rId30"/>
    <p:sldId id="704" r:id="rId31"/>
    <p:sldId id="705" r:id="rId32"/>
    <p:sldId id="8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image" Target="../media/image2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28.jpeg"/><Relationship Id="rId12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6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9.jpe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12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1.jpeg"/><Relationship Id="rId10" Type="http://schemas.openxmlformats.org/officeDocument/2006/relationships/image" Target="../media/image27.jpeg"/><Relationship Id="rId4" Type="http://schemas.openxmlformats.org/officeDocument/2006/relationships/image" Target="../media/image29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12" Type="http://schemas.openxmlformats.org/officeDocument/2006/relationships/image" Target="../media/image2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30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5.jpeg"/><Relationship Id="rId1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24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16.jpg"/><Relationship Id="rId16" Type="http://schemas.openxmlformats.org/officeDocument/2006/relationships/image" Target="../media/image34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5.jpeg"/><Relationship Id="rId3" Type="http://schemas.openxmlformats.org/officeDocument/2006/relationships/image" Target="../media/image38.jpeg"/><Relationship Id="rId21" Type="http://schemas.openxmlformats.org/officeDocument/2006/relationships/image" Target="../media/image19.jpeg"/><Relationship Id="rId7" Type="http://schemas.microsoft.com/office/2007/relationships/hdphoto" Target="../media/hdphoto2.wdp"/><Relationship Id="rId12" Type="http://schemas.openxmlformats.org/officeDocument/2006/relationships/image" Target="../media/image28.jpeg"/><Relationship Id="rId17" Type="http://schemas.openxmlformats.org/officeDocument/2006/relationships/image" Target="../media/image34.jpeg"/><Relationship Id="rId2" Type="http://schemas.openxmlformats.org/officeDocument/2006/relationships/image" Target="../media/image16.jp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31.jpeg"/><Relationship Id="rId15" Type="http://schemas.openxmlformats.org/officeDocument/2006/relationships/image" Target="../media/image32.jpeg"/><Relationship Id="rId10" Type="http://schemas.openxmlformats.org/officeDocument/2006/relationships/image" Target="../media/image26.jpeg"/><Relationship Id="rId19" Type="http://schemas.openxmlformats.org/officeDocument/2006/relationships/image" Target="../media/image36.jpeg"/><Relationship Id="rId4" Type="http://schemas.openxmlformats.org/officeDocument/2006/relationships/image" Target="../media/image39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6.jpeg"/><Relationship Id="rId2" Type="http://schemas.openxmlformats.org/officeDocument/2006/relationships/image" Target="../media/image16.jpg"/><Relationship Id="rId16" Type="http://schemas.openxmlformats.org/officeDocument/2006/relationships/image" Target="../media/image3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microsoft.com/office/2007/relationships/hdphoto" Target="../media/hdphoto2.wdp"/><Relationship Id="rId15" Type="http://schemas.openxmlformats.org/officeDocument/2006/relationships/image" Target="../media/image34.jpeg"/><Relationship Id="rId10" Type="http://schemas.openxmlformats.org/officeDocument/2006/relationships/image" Target="../media/image28.jpeg"/><Relationship Id="rId19" Type="http://schemas.openxmlformats.org/officeDocument/2006/relationships/image" Target="../media/image40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jpeg"/><Relationship Id="rId7" Type="http://schemas.openxmlformats.org/officeDocument/2006/relationships/image" Target="../media/image4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jpeg"/><Relationship Id="rId7" Type="http://schemas.openxmlformats.org/officeDocument/2006/relationships/image" Target="../media/image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jpeg"/><Relationship Id="rId7" Type="http://schemas.openxmlformats.org/officeDocument/2006/relationships/image" Target="../media/image5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jpeg"/><Relationship Id="rId7" Type="http://schemas.openxmlformats.org/officeDocument/2006/relationships/image" Target="../media/image5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72519" y="3068960"/>
            <a:ext cx="2307993" cy="3661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65" y="2564904"/>
            <a:ext cx="2828009" cy="4070663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800200"/>
          </a:xfrm>
          <a:prstGeom prst="wedgeRoundRectCallout">
            <a:avLst>
              <a:gd name="adj1" fmla="val -34258"/>
              <a:gd name="adj2" fmla="val 8624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many flowers in your garden.</a:t>
            </a:r>
          </a:p>
        </p:txBody>
      </p:sp>
      <p:pic>
        <p:nvPicPr>
          <p:cNvPr id="7" name="Picture 2" descr="\\10.1.1.231\file\scan2236\20140103104410280_0001.jpg">
            <a:extLst>
              <a:ext uri="{FF2B5EF4-FFF2-40B4-BE49-F238E27FC236}">
                <a16:creationId xmlns:a16="http://schemas.microsoft.com/office/drawing/2014/main" id="{B018EFFC-4E88-4139-9044-C8A0940F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07183" y="102210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4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0.64983 -0.00023 L -0.16094 0.13311 L 0.78177 0.13125 " pathEditMode="relative" rAng="0" ptsTypes="AAAA">
                                      <p:cBhvr>
                                        <p:cTn id="6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800200"/>
          </a:xfrm>
          <a:prstGeom prst="wedgeRoundRectCallout">
            <a:avLst>
              <a:gd name="adj1" fmla="val 35403"/>
              <a:gd name="adj2" fmla="val 892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other things in my garden.</a:t>
            </a:r>
          </a:p>
        </p:txBody>
      </p:sp>
      <p:pic>
        <p:nvPicPr>
          <p:cNvPr id="9" name="Picture 2" descr="\\10.1.1.231\file\scan2236\20140103104410280_0001.jpg">
            <a:extLst>
              <a:ext uri="{FF2B5EF4-FFF2-40B4-BE49-F238E27FC236}">
                <a16:creationId xmlns:a16="http://schemas.microsoft.com/office/drawing/2014/main" id="{DC5FD4CF-422F-4576-B574-BD7E6F452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88961" y="102210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0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15 L 0.94375 -0.00254 L 0.17796 0.12917 L 0.73178 0.12176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1800200"/>
          </a:xfrm>
          <a:prstGeom prst="wedgeRoundRectCallout">
            <a:avLst>
              <a:gd name="adj1" fmla="val 35403"/>
              <a:gd name="adj2" fmla="val 892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a worm </a:t>
            </a:r>
          </a:p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my garden.</a:t>
            </a:r>
          </a:p>
        </p:txBody>
      </p:sp>
      <p:pic>
        <p:nvPicPr>
          <p:cNvPr id="7" name="Picture 2" descr="\\10.1.1.231\file\scan2236\20140103104410280_0001.jpg">
            <a:extLst>
              <a:ext uri="{FF2B5EF4-FFF2-40B4-BE49-F238E27FC236}">
                <a16:creationId xmlns:a16="http://schemas.microsoft.com/office/drawing/2014/main" id="{929FB109-574F-4160-9910-66D390830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02210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65087 -0.00023 L 0.03298 0.13959 L 0.58159 0.1345 " pathEditMode="relative" rAng="0" ptsTypes="AAAA">
                                      <p:cBhvr>
                                        <p:cTn id="6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4"/>
            <a:ext cx="9064961" cy="1800200"/>
          </a:xfrm>
          <a:prstGeom prst="wedgeRoundRectCallout">
            <a:avLst>
              <a:gd name="adj1" fmla="val 35403"/>
              <a:gd name="adj2" fmla="val 892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grasshoppers.</a:t>
            </a:r>
          </a:p>
        </p:txBody>
      </p:sp>
      <p:pic>
        <p:nvPicPr>
          <p:cNvPr id="10" name="Picture 2" descr="\\10.1.1.231\file\scan2236\20140103104410280_0001.jpg">
            <a:extLst>
              <a:ext uri="{FF2B5EF4-FFF2-40B4-BE49-F238E27FC236}">
                <a16:creationId xmlns:a16="http://schemas.microsoft.com/office/drawing/2014/main" id="{FE7EFD4F-4F43-4FD1-9250-F85ACD74E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037983" y="102210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0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41406 -0.00162 L -0.08594 0.1375 L 0.45694 0.1301 " pathEditMode="relative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32322"/>
              <a:gd name="adj2" fmla="val 1090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beetles.</a:t>
            </a:r>
          </a:p>
        </p:txBody>
      </p:sp>
      <p:pic>
        <p:nvPicPr>
          <p:cNvPr id="15" name="Picture 2" descr="\\10.1.1.231\file\scan2236\20140103104410280_0001.jpg">
            <a:extLst>
              <a:ext uri="{FF2B5EF4-FFF2-40B4-BE49-F238E27FC236}">
                <a16:creationId xmlns:a16="http://schemas.microsoft.com/office/drawing/2014/main" id="{17069C15-280E-4C2A-BC85-507154A44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75135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8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73125 -0.0074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6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672">
            <a:off x="4675117" y="4117852"/>
            <a:ext cx="579085" cy="5577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4794398"/>
            <a:ext cx="579085" cy="55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164">
            <a:off x="5577820" y="4233651"/>
            <a:ext cx="579085" cy="557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1">
            <a:off x="5083343" y="5231247"/>
            <a:ext cx="579085" cy="557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sp>
        <p:nvSpPr>
          <p:cNvPr id="23" name="Speech Bubble: Rectangle with Corners Rounded 22"/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32322"/>
              <a:gd name="adj2" fmla="val 1090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ladybugs.</a:t>
            </a:r>
          </a:p>
        </p:txBody>
      </p:sp>
      <p:pic>
        <p:nvPicPr>
          <p:cNvPr id="18" name="Picture 2" descr="\\10.1.1.231\file\scan2236\20140103104410280_0001.jpg">
            <a:extLst>
              <a:ext uri="{FF2B5EF4-FFF2-40B4-BE49-F238E27FC236}">
                <a16:creationId xmlns:a16="http://schemas.microsoft.com/office/drawing/2014/main" id="{9F4D30F7-C2BF-44CE-8198-E60EDBFBC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87103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1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78628 0.0002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694" y="3190136"/>
            <a:ext cx="2356826" cy="3540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36">
            <a:off x="4782142" y="6309179"/>
            <a:ext cx="801342" cy="529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672">
            <a:off x="4675117" y="4117852"/>
            <a:ext cx="579085" cy="557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4794398"/>
            <a:ext cx="579085" cy="557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164">
            <a:off x="5577820" y="4233651"/>
            <a:ext cx="579085" cy="557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1">
            <a:off x="5083343" y="5231247"/>
            <a:ext cx="579085" cy="5577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4" y="6370678"/>
            <a:ext cx="801342" cy="5295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315">
            <a:off x="5918149" y="6347355"/>
            <a:ext cx="801342" cy="5295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54">
            <a:off x="6530551" y="6335720"/>
            <a:ext cx="801342" cy="529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3">
            <a:off x="7113036" y="6347195"/>
            <a:ext cx="801342" cy="5295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sp>
        <p:nvSpPr>
          <p:cNvPr id="27" name="Speech Bubble: Rectangle with Corners Rounded 26"/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32322"/>
              <a:gd name="adj2" fmla="val 1090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ants.</a:t>
            </a:r>
          </a:p>
        </p:txBody>
      </p:sp>
      <p:pic>
        <p:nvPicPr>
          <p:cNvPr id="28" name="Picture 2" descr="\\10.1.1.231\file\scan2236\20140103104410280_0001.jpg">
            <a:extLst>
              <a:ext uri="{FF2B5EF4-FFF2-40B4-BE49-F238E27FC236}">
                <a16:creationId xmlns:a16="http://schemas.microsoft.com/office/drawing/2014/main" id="{06E5FD87-22E9-4E83-BC54-4F2173B9A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0718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5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62969 -0.005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sp>
        <p:nvSpPr>
          <p:cNvPr id="35" name="Speech Bubble: Rectangle with Corners Rounded 34"/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32322"/>
              <a:gd name="adj2" fmla="val 1090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butterflies.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/>
          <a:stretch/>
        </p:blipFill>
        <p:spPr>
          <a:xfrm flipH="1">
            <a:off x="6766374" y="3062416"/>
            <a:ext cx="2520281" cy="366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/>
          <a:stretch/>
        </p:blipFill>
        <p:spPr>
          <a:xfrm>
            <a:off x="-36512" y="2589177"/>
            <a:ext cx="2485422" cy="4109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672">
            <a:off x="4675117" y="4117852"/>
            <a:ext cx="579085" cy="5577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4794398"/>
            <a:ext cx="579085" cy="55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164">
            <a:off x="5577820" y="4233651"/>
            <a:ext cx="579085" cy="5577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1">
            <a:off x="5083343" y="5231247"/>
            <a:ext cx="579085" cy="557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36">
            <a:off x="4782142" y="6309179"/>
            <a:ext cx="801342" cy="5295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4" y="6370678"/>
            <a:ext cx="801342" cy="5295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315">
            <a:off x="5918149" y="6347355"/>
            <a:ext cx="801342" cy="529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54">
            <a:off x="6530551" y="6335720"/>
            <a:ext cx="801342" cy="5295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3">
            <a:off x="7113036" y="6347195"/>
            <a:ext cx="801342" cy="529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42">
            <a:off x="7191712" y="2432796"/>
            <a:ext cx="803932" cy="8104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892">
            <a:off x="5896650" y="1901637"/>
            <a:ext cx="886470" cy="8936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563">
            <a:off x="4480011" y="1437989"/>
            <a:ext cx="969295" cy="9324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07" y="1504482"/>
            <a:ext cx="907423" cy="872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008">
            <a:off x="6361210" y="3363833"/>
            <a:ext cx="862376" cy="793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3">
            <a:off x="1879810" y="2225929"/>
            <a:ext cx="934962" cy="860573"/>
          </a:xfrm>
          <a:prstGeom prst="rect">
            <a:avLst/>
          </a:prstGeom>
        </p:spPr>
      </p:pic>
      <p:pic>
        <p:nvPicPr>
          <p:cNvPr id="38" name="Picture 2" descr="\\10.1.1.231\file\scan2236\20140103104410280_0001.jpg">
            <a:extLst>
              <a:ext uri="{FF2B5EF4-FFF2-40B4-BE49-F238E27FC236}">
                <a16:creationId xmlns:a16="http://schemas.microsoft.com/office/drawing/2014/main" id="{AD85C54B-D6FB-43A4-8C01-BCEE2F364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1695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8967 -0.00324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89177"/>
            <a:ext cx="2485422" cy="400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5" y="2670226"/>
            <a:ext cx="893790" cy="58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/>
          <a:stretch/>
        </p:blipFill>
        <p:spPr>
          <a:xfrm flipH="1">
            <a:off x="6766374" y="3062416"/>
            <a:ext cx="2520281" cy="3667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672">
            <a:off x="4675117" y="4117852"/>
            <a:ext cx="579085" cy="5577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4794398"/>
            <a:ext cx="579085" cy="557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164">
            <a:off x="5577820" y="4233651"/>
            <a:ext cx="579085" cy="557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1">
            <a:off x="5083343" y="5231247"/>
            <a:ext cx="579085" cy="557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36">
            <a:off x="4782142" y="6309179"/>
            <a:ext cx="801342" cy="529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4" y="6370678"/>
            <a:ext cx="801342" cy="5295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315">
            <a:off x="5918149" y="6347355"/>
            <a:ext cx="801342" cy="529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54">
            <a:off x="6530551" y="6335720"/>
            <a:ext cx="801342" cy="5295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3">
            <a:off x="7113036" y="6347195"/>
            <a:ext cx="801342" cy="5295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42">
            <a:off x="7191712" y="2432796"/>
            <a:ext cx="803932" cy="8104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892">
            <a:off x="5896650" y="1901637"/>
            <a:ext cx="886470" cy="8936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563">
            <a:off x="4480011" y="1437989"/>
            <a:ext cx="969295" cy="9324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07" y="1504482"/>
            <a:ext cx="907423" cy="872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008">
            <a:off x="6361210" y="3363833"/>
            <a:ext cx="862376" cy="793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3">
            <a:off x="1879810" y="2225929"/>
            <a:ext cx="934962" cy="860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50" y="3092067"/>
            <a:ext cx="893790" cy="5872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99" y="3295142"/>
            <a:ext cx="893790" cy="5872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67" y="2945763"/>
            <a:ext cx="893790" cy="5872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8" y="3502893"/>
            <a:ext cx="893790" cy="5872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88" y="2483346"/>
            <a:ext cx="893790" cy="5872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3" y="2878526"/>
            <a:ext cx="893790" cy="587207"/>
          </a:xfrm>
          <a:prstGeom prst="rect">
            <a:avLst/>
          </a:prstGeom>
        </p:spPr>
      </p:pic>
      <p:sp>
        <p:nvSpPr>
          <p:cNvPr id="44" name="Speech Bubble: Rectangle with Corners Rounded 43"/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32322"/>
              <a:gd name="adj2" fmla="val 1090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bees too!</a:t>
            </a:r>
          </a:p>
        </p:txBody>
      </p:sp>
      <p:pic>
        <p:nvPicPr>
          <p:cNvPr id="45" name="Picture 2" descr="\\10.1.1.231\file\scan2236\20140103104410280_0001.jpg">
            <a:extLst>
              <a:ext uri="{FF2B5EF4-FFF2-40B4-BE49-F238E27FC236}">
                <a16:creationId xmlns:a16="http://schemas.microsoft.com/office/drawing/2014/main" id="{559CABA3-6361-4B6A-813A-7E22B52F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9114 -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5" y="2670226"/>
            <a:ext cx="893790" cy="587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05">
            <a:off x="3580880" y="6301101"/>
            <a:ext cx="1388266" cy="615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412" flipH="1">
            <a:off x="4261699" y="4480302"/>
            <a:ext cx="995070" cy="838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7">
            <a:off x="3661315" y="5135464"/>
            <a:ext cx="930591" cy="764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299">
            <a:off x="6480626" y="5528466"/>
            <a:ext cx="749392" cy="8344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21">
            <a:off x="6076022" y="4564132"/>
            <a:ext cx="793624" cy="8836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638">
            <a:off x="5748146" y="5498652"/>
            <a:ext cx="719201" cy="8008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672">
            <a:off x="4675117" y="4117852"/>
            <a:ext cx="579085" cy="5577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4794398"/>
            <a:ext cx="579085" cy="557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164">
            <a:off x="5577820" y="4233651"/>
            <a:ext cx="579085" cy="557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1">
            <a:off x="5083343" y="5231247"/>
            <a:ext cx="579085" cy="557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36">
            <a:off x="4782142" y="6309179"/>
            <a:ext cx="801342" cy="529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4" y="6370678"/>
            <a:ext cx="801342" cy="5295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315">
            <a:off x="5918149" y="6347355"/>
            <a:ext cx="801342" cy="529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54">
            <a:off x="6530551" y="6335720"/>
            <a:ext cx="801342" cy="5295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3">
            <a:off x="7113036" y="6347195"/>
            <a:ext cx="801342" cy="5295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42">
            <a:off x="7069934" y="2037093"/>
            <a:ext cx="803932" cy="8104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892">
            <a:off x="5543266" y="1432348"/>
            <a:ext cx="886470" cy="8936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563">
            <a:off x="3683744" y="1323036"/>
            <a:ext cx="969295" cy="9324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0" y="2070720"/>
            <a:ext cx="907423" cy="872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008">
            <a:off x="6670973" y="3580362"/>
            <a:ext cx="862376" cy="793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3">
            <a:off x="1592564" y="3833934"/>
            <a:ext cx="934962" cy="860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50" y="3092067"/>
            <a:ext cx="893790" cy="5872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99" y="3295142"/>
            <a:ext cx="893790" cy="5872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67" y="2945763"/>
            <a:ext cx="893790" cy="5872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8" y="3502893"/>
            <a:ext cx="893790" cy="5872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88" y="2483346"/>
            <a:ext cx="893790" cy="5872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3" y="2878526"/>
            <a:ext cx="893790" cy="5872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02E86C-1A18-40F0-A999-7570B3E5EB8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849" y="2945763"/>
            <a:ext cx="2215966" cy="3328436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A60EF388-94D5-457C-9E00-92DCFD53471F}"/>
              </a:ext>
            </a:extLst>
          </p:cNvPr>
          <p:cNvSpPr/>
          <p:nvPr/>
        </p:nvSpPr>
        <p:spPr>
          <a:xfrm>
            <a:off x="35495" y="44624"/>
            <a:ext cx="9064961" cy="1102275"/>
          </a:xfrm>
          <a:prstGeom prst="wedgeRoundRectCallout">
            <a:avLst>
              <a:gd name="adj1" fmla="val 28837"/>
              <a:gd name="adj2" fmla="val 10380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garden is beautiful.</a:t>
            </a:r>
          </a:p>
        </p:txBody>
      </p:sp>
      <p:pic>
        <p:nvPicPr>
          <p:cNvPr id="44" name="Picture 2" descr="\\10.1.1.231\file\scan2236\20140103104410280_0001.jpg">
            <a:extLst>
              <a:ext uri="{FF2B5EF4-FFF2-40B4-BE49-F238E27FC236}">
                <a16:creationId xmlns:a16="http://schemas.microsoft.com/office/drawing/2014/main" id="{17844557-4402-48B4-A05C-EED89CF89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1695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8967 -0.00324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3EA6D36E-150B-4E9B-8DDC-B6A6E2047A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13227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10" r="1142"/>
          <a:stretch/>
        </p:blipFill>
        <p:spPr>
          <a:xfrm>
            <a:off x="1758330" y="2636912"/>
            <a:ext cx="5386171" cy="2834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028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Garden?</a:t>
            </a:r>
          </a:p>
        </p:txBody>
      </p:sp>
    </p:spTree>
    <p:extLst>
      <p:ext uri="{BB962C8B-B14F-4D97-AF65-F5344CB8AC3E}">
        <p14:creationId xmlns:p14="http://schemas.microsoft.com/office/powerpoint/2010/main" val="13039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5E92E296-4837-461C-A19C-F9C90745E2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13227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10" r="1142"/>
          <a:stretch/>
        </p:blipFill>
        <p:spPr>
          <a:xfrm>
            <a:off x="1758330" y="2636912"/>
            <a:ext cx="5386171" cy="2834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028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Garden?</a:t>
            </a:r>
          </a:p>
        </p:txBody>
      </p:sp>
    </p:spTree>
    <p:extLst>
      <p:ext uri="{BB962C8B-B14F-4D97-AF65-F5344CB8AC3E}">
        <p14:creationId xmlns:p14="http://schemas.microsoft.com/office/powerpoint/2010/main" val="4753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ants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Sam’s garden.</a:t>
            </a:r>
          </a:p>
        </p:txBody>
      </p:sp>
      <p:pic>
        <p:nvPicPr>
          <p:cNvPr id="5" name="Picture 2" descr="\\10.1.1.231\file\06英語教師 (English Department)\Donald\img-402144043\img-4021440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0176" r="19154" b="11762"/>
          <a:stretch/>
        </p:blipFill>
        <p:spPr bwMode="auto">
          <a:xfrm>
            <a:off x="0" y="4941168"/>
            <a:ext cx="9144000" cy="19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6506" b="24375"/>
          <a:stretch/>
        </p:blipFill>
        <p:spPr bwMode="auto">
          <a:xfrm>
            <a:off x="2378716" y="3813849"/>
            <a:ext cx="1156397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138182" y="381384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168399" y="386104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004048" y="386621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4655" r="78046" b="24374"/>
          <a:stretch/>
        </p:blipFill>
        <p:spPr bwMode="auto">
          <a:xfrm>
            <a:off x="2815090" y="4441471"/>
            <a:ext cx="1003997" cy="1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574556" y="4365103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604773" y="4412303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440422" y="4417473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8106" b="24375"/>
          <a:stretch/>
        </p:blipFill>
        <p:spPr bwMode="auto">
          <a:xfrm>
            <a:off x="3257434" y="4941169"/>
            <a:ext cx="998028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4016899" y="494116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5047116" y="498836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882765" y="499353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64693"/>
            <a:ext cx="48164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44061"/>
            <a:ext cx="48164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beetles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Sam’s garden.</a:t>
            </a:r>
          </a:p>
        </p:txBody>
      </p:sp>
      <p:pic>
        <p:nvPicPr>
          <p:cNvPr id="5" name="Picture 2" descr="\\10.1.1.231\file\06英語教師 (English Department)\Donald\img-402144043\img-4021440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0176" r="19154" b="11762"/>
          <a:stretch/>
        </p:blipFill>
        <p:spPr bwMode="auto">
          <a:xfrm>
            <a:off x="0" y="4941168"/>
            <a:ext cx="9144000" cy="19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6506" b="24375"/>
          <a:stretch/>
        </p:blipFill>
        <p:spPr bwMode="auto">
          <a:xfrm>
            <a:off x="2378716" y="3813849"/>
            <a:ext cx="1156397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138182" y="381384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168399" y="386104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004048" y="386621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4655" r="78046" b="24374"/>
          <a:stretch/>
        </p:blipFill>
        <p:spPr bwMode="auto">
          <a:xfrm>
            <a:off x="2815090" y="4441471"/>
            <a:ext cx="1003997" cy="1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574556" y="4365103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604773" y="4412303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440422" y="4417473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8106" b="24375"/>
          <a:stretch/>
        </p:blipFill>
        <p:spPr bwMode="auto">
          <a:xfrm>
            <a:off x="3257434" y="4941169"/>
            <a:ext cx="998028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4016899" y="494116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5047116" y="498836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882765" y="499353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64693"/>
            <a:ext cx="490220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9" y="2032943"/>
            <a:ext cx="48164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a worm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Sam’s garden.</a:t>
            </a:r>
          </a:p>
        </p:txBody>
      </p:sp>
      <p:pic>
        <p:nvPicPr>
          <p:cNvPr id="5" name="Picture 2" descr="\\10.1.1.231\file\06英語教師 (English Department)\Donald\img-402144043\img-4021440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0176" r="19154" b="11762"/>
          <a:stretch/>
        </p:blipFill>
        <p:spPr bwMode="auto">
          <a:xfrm>
            <a:off x="0" y="4941168"/>
            <a:ext cx="9144000" cy="19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6506" b="24375"/>
          <a:stretch/>
        </p:blipFill>
        <p:spPr bwMode="auto">
          <a:xfrm>
            <a:off x="2378716" y="3813849"/>
            <a:ext cx="1156397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138182" y="381384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168399" y="386104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004048" y="386621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4655" r="78046" b="24374"/>
          <a:stretch/>
        </p:blipFill>
        <p:spPr bwMode="auto">
          <a:xfrm>
            <a:off x="2815090" y="4441471"/>
            <a:ext cx="1003997" cy="1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574556" y="4365103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604773" y="4412303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440422" y="4417473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8106" b="24375"/>
          <a:stretch/>
        </p:blipFill>
        <p:spPr bwMode="auto">
          <a:xfrm>
            <a:off x="3257434" y="4941169"/>
            <a:ext cx="998028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4016899" y="494116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5047116" y="498836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882765" y="499353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66341"/>
            <a:ext cx="48164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9" y="2066340"/>
            <a:ext cx="48164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butterflies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Sam’s garden.</a:t>
            </a:r>
          </a:p>
        </p:txBody>
      </p:sp>
      <p:pic>
        <p:nvPicPr>
          <p:cNvPr id="5" name="Picture 2" descr="\\10.1.1.231\file\06英語教師 (English Department)\Donald\img-402144043\img-4021440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0176" r="19154" b="11762"/>
          <a:stretch/>
        </p:blipFill>
        <p:spPr bwMode="auto">
          <a:xfrm>
            <a:off x="0" y="4941168"/>
            <a:ext cx="9144000" cy="19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6506" b="24375"/>
          <a:stretch/>
        </p:blipFill>
        <p:spPr bwMode="auto">
          <a:xfrm>
            <a:off x="2378716" y="3813849"/>
            <a:ext cx="1156397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138182" y="381384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168399" y="386104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004048" y="386621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4655" r="78046" b="24374"/>
          <a:stretch/>
        </p:blipFill>
        <p:spPr bwMode="auto">
          <a:xfrm>
            <a:off x="2815090" y="4441471"/>
            <a:ext cx="1003997" cy="1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574556" y="4365103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604773" y="4412303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440422" y="4417473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8106" b="24375"/>
          <a:stretch/>
        </p:blipFill>
        <p:spPr bwMode="auto">
          <a:xfrm>
            <a:off x="3257434" y="4941169"/>
            <a:ext cx="998028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4016899" y="494116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5047116" y="498836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882765" y="499353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32856"/>
            <a:ext cx="48164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9" y="2093838"/>
            <a:ext cx="48164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bees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Sam’s garden.</a:t>
            </a:r>
          </a:p>
        </p:txBody>
      </p:sp>
      <p:pic>
        <p:nvPicPr>
          <p:cNvPr id="5" name="Picture 2" descr="\\10.1.1.231\file\06英語教師 (English Department)\Donald\img-402144043\img-4021440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0176" r="19154" b="11762"/>
          <a:stretch/>
        </p:blipFill>
        <p:spPr bwMode="auto">
          <a:xfrm>
            <a:off x="0" y="4941168"/>
            <a:ext cx="9144000" cy="19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6506" b="24375"/>
          <a:stretch/>
        </p:blipFill>
        <p:spPr bwMode="auto">
          <a:xfrm>
            <a:off x="2378716" y="3813849"/>
            <a:ext cx="1156397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138182" y="381384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168399" y="386104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004048" y="386621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4655" r="78046" b="24374"/>
          <a:stretch/>
        </p:blipFill>
        <p:spPr bwMode="auto">
          <a:xfrm>
            <a:off x="2815090" y="4441471"/>
            <a:ext cx="1003997" cy="1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3574556" y="4365103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4604773" y="4412303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440422" y="4417473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3345" r="78106" b="24375"/>
          <a:stretch/>
        </p:blipFill>
        <p:spPr bwMode="auto">
          <a:xfrm>
            <a:off x="3257434" y="4941169"/>
            <a:ext cx="998028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43345" r="55056" b="25097"/>
          <a:stretch/>
        </p:blipFill>
        <p:spPr bwMode="auto">
          <a:xfrm>
            <a:off x="4016899" y="4941168"/>
            <a:ext cx="1361810" cy="18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586" r="35052" b="24134"/>
          <a:stretch/>
        </p:blipFill>
        <p:spPr bwMode="auto">
          <a:xfrm>
            <a:off x="5047116" y="4988368"/>
            <a:ext cx="1267697" cy="1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02144024\img-402144024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3827" r="18113" b="25579"/>
          <a:stretch/>
        </p:blipFill>
        <p:spPr bwMode="auto">
          <a:xfrm>
            <a:off x="5882765" y="4993538"/>
            <a:ext cx="1291941" cy="1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b="13243"/>
          <a:stretch/>
        </p:blipFill>
        <p:spPr bwMode="auto">
          <a:xfrm>
            <a:off x="4551614" y="2106409"/>
            <a:ext cx="4484882" cy="180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3647" b="14636"/>
          <a:stretch/>
        </p:blipFill>
        <p:spPr bwMode="auto">
          <a:xfrm>
            <a:off x="0" y="2052693"/>
            <a:ext cx="4530994" cy="180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08" y="2106694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izzy Donald\Desktop\READ with TEACHER D\GOOD ART\20140120153507809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" y="22844"/>
            <a:ext cx="1240509" cy="18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475657" y="116632"/>
            <a:ext cx="7200799" cy="1990062"/>
          </a:xfrm>
          <a:prstGeom prst="wedgeEllipseCallout">
            <a:avLst>
              <a:gd name="adj1" fmla="val -56792"/>
              <a:gd name="adj2" fmla="val -220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garden of your own.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7" y="4145230"/>
            <a:ext cx="3583753" cy="2712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__ in my garden.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55380" r="17376"/>
          <a:stretch/>
        </p:blipFill>
        <p:spPr bwMode="auto">
          <a:xfrm>
            <a:off x="7777" y="2106695"/>
            <a:ext cx="3583754" cy="202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284984"/>
            <a:ext cx="3384376" cy="1544314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there bees in your garden?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220072" y="3645024"/>
            <a:ext cx="2736304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there aren’t.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080120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289161"/>
            <a:ext cx="105112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20402"/>
          <a:stretch/>
        </p:blipFill>
        <p:spPr bwMode="auto">
          <a:xfrm rot="1891234">
            <a:off x="2598454" y="5752615"/>
            <a:ext cx="562716" cy="3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20402"/>
          <a:stretch/>
        </p:blipFill>
        <p:spPr bwMode="auto">
          <a:xfrm rot="20014669">
            <a:off x="6698688" y="5675936"/>
            <a:ext cx="562716" cy="3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1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56" y="2300040"/>
            <a:ext cx="5537728" cy="415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1" y="2412383"/>
            <a:ext cx="3593765" cy="16646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there are.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428607"/>
            <a:ext cx="3595856" cy="16646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there aren’t.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there ___ in your garden?</a:t>
            </a:r>
          </a:p>
        </p:txBody>
      </p:sp>
    </p:spTree>
    <p:extLst>
      <p:ext uri="{BB962C8B-B14F-4D97-AF65-F5344CB8AC3E}">
        <p14:creationId xmlns:p14="http://schemas.microsoft.com/office/powerpoint/2010/main" val="25752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342255"/>
            <a:ext cx="662473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66429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see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see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a garden?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38802"/>
          <a:stretch/>
        </p:blipFill>
        <p:spPr bwMode="auto">
          <a:xfrm>
            <a:off x="2267744" y="3824896"/>
            <a:ext cx="4968553" cy="30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21742"/>
            <a:ext cx="194421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4" y="3573016"/>
            <a:ext cx="259228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ladybug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24328" y="3573016"/>
            <a:ext cx="151216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83768" y="121742"/>
            <a:ext cx="394329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grasshopper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11396" y="3573016"/>
            <a:ext cx="306891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butterfly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43808" y="3573016"/>
            <a:ext cx="129614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04248" y="121742"/>
            <a:ext cx="223224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beetle</a:t>
            </a:r>
          </a:p>
        </p:txBody>
      </p:sp>
      <p:pic>
        <p:nvPicPr>
          <p:cNvPr id="9" name="Picture 3" descr="\\10.1.1.231\file\06英語教師 (English Department)\Donald\img-402144010\img-402144010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0" t="77075" r="23876" b="11462"/>
          <a:stretch/>
        </p:blipFill>
        <p:spPr bwMode="auto">
          <a:xfrm>
            <a:off x="-97411" y="1296215"/>
            <a:ext cx="2555321" cy="10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10.1.1.231\file\06英語教師 (English Department)\Donald\img-402144102\img-402144102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24297" r="17484" b="20035"/>
          <a:stretch/>
        </p:blipFill>
        <p:spPr bwMode="auto">
          <a:xfrm rot="5102975">
            <a:off x="6647207" y="712690"/>
            <a:ext cx="2158405" cy="27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10.1.1.231\file\06英語教師 (English Department)\Donald\img-402144010\img-402144010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1" t="12603" r="12286" b="50543"/>
          <a:stretch/>
        </p:blipFill>
        <p:spPr bwMode="auto">
          <a:xfrm rot="19550305">
            <a:off x="285247" y="4494174"/>
            <a:ext cx="1704783" cy="18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10.1.1.231\file\06英語教師 (English Department)\Donald\img-402144102\img-402144102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t="51973" r="56442" b="24014"/>
          <a:stretch/>
        </p:blipFill>
        <p:spPr bwMode="auto">
          <a:xfrm>
            <a:off x="1835696" y="4365104"/>
            <a:ext cx="2883164" cy="17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10.1.1.231\file\06英語教師 (English Department)\Donald\img-402144010\img-402144010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7836" r="45821" b="22925"/>
          <a:stretch/>
        </p:blipFill>
        <p:spPr bwMode="auto">
          <a:xfrm rot="256481">
            <a:off x="3014289" y="755397"/>
            <a:ext cx="2891531" cy="26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43948\img-402143948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5449" r="43840" b="46472"/>
          <a:stretch/>
        </p:blipFill>
        <p:spPr bwMode="auto">
          <a:xfrm rot="20273732">
            <a:off x="4635427" y="4547692"/>
            <a:ext cx="2411226" cy="22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10.1.1.231\file\06英語教師 (English Department)\Donald\img-402144102\img-402144102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9650" r="56442" b="62984"/>
          <a:stretch/>
        </p:blipFill>
        <p:spPr bwMode="auto">
          <a:xfrm>
            <a:off x="7020272" y="4668711"/>
            <a:ext cx="2162521" cy="14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3EA6D36E-150B-4E9B-8DDC-B6A6E2047A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13227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10" r="1142"/>
          <a:stretch/>
        </p:blipFill>
        <p:spPr>
          <a:xfrm>
            <a:off x="1758330" y="2636912"/>
            <a:ext cx="5386171" cy="2834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028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Garden?</a:t>
            </a:r>
          </a:p>
        </p:txBody>
      </p:sp>
    </p:spTree>
    <p:extLst>
      <p:ext uri="{BB962C8B-B14F-4D97-AF65-F5344CB8AC3E}">
        <p14:creationId xmlns:p14="http://schemas.microsoft.com/office/powerpoint/2010/main" val="38604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/>
        </p:blipFill>
        <p:spPr>
          <a:xfrm>
            <a:off x="0" y="3919174"/>
            <a:ext cx="9144000" cy="2966210"/>
          </a:xfrm>
          <a:prstGeom prst="rect">
            <a:avLst/>
          </a:prstGeom>
        </p:spPr>
      </p:pic>
      <p:sp>
        <p:nvSpPr>
          <p:cNvPr id="35" name="Speech Bubble: Rectangle with Corners Rounded 34"/>
          <p:cNvSpPr/>
          <p:nvPr/>
        </p:nvSpPr>
        <p:spPr>
          <a:xfrm>
            <a:off x="35495" y="44624"/>
            <a:ext cx="9064961" cy="1800200"/>
          </a:xfrm>
          <a:prstGeom prst="wedgeRoundRectCallout">
            <a:avLst>
              <a:gd name="adj1" fmla="val -34258"/>
              <a:gd name="adj2" fmla="val 8624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garden is beautiful!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72519" y="3068960"/>
            <a:ext cx="2307993" cy="3661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64904"/>
            <a:ext cx="2407386" cy="4011156"/>
          </a:xfrm>
          <a:prstGeom prst="rect">
            <a:avLst/>
          </a:prstGeom>
        </p:spPr>
      </p:pic>
      <p:pic>
        <p:nvPicPr>
          <p:cNvPr id="6" name="Picture 2" descr="\\10.1.1.231\file\scan2236\20140103104410280_0001.jpg">
            <a:extLst>
              <a:ext uri="{FF2B5EF4-FFF2-40B4-BE49-F238E27FC236}">
                <a16:creationId xmlns:a16="http://schemas.microsoft.com/office/drawing/2014/main" id="{2F17FA74-B561-4A12-B415-0E0122968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02210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7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59896 0.00278 L 0.11094 0.12616 L 0.47795 0.1294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243</Words>
  <Application>Microsoft Office PowerPoint</Application>
  <PresentationFormat>On-screen Show (4:3)</PresentationFormat>
  <Paragraphs>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137</cp:revision>
  <dcterms:created xsi:type="dcterms:W3CDTF">2012-12-02T13:00:37Z</dcterms:created>
  <dcterms:modified xsi:type="dcterms:W3CDTF">2018-06-20T08:55:57Z</dcterms:modified>
</cp:coreProperties>
</file>