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6"/>
  </p:notesMasterIdLst>
  <p:handoutMasterIdLst>
    <p:handoutMasterId r:id="rId37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413" r:id="rId19"/>
    <p:sldId id="500" r:id="rId20"/>
    <p:sldId id="370" r:id="rId21"/>
    <p:sldId id="502" r:id="rId22"/>
    <p:sldId id="495" r:id="rId23"/>
    <p:sldId id="512" r:id="rId24"/>
    <p:sldId id="374" r:id="rId25"/>
    <p:sldId id="375" r:id="rId26"/>
    <p:sldId id="516" r:id="rId27"/>
    <p:sldId id="525" r:id="rId28"/>
    <p:sldId id="528" r:id="rId29"/>
    <p:sldId id="527" r:id="rId30"/>
    <p:sldId id="399" r:id="rId31"/>
    <p:sldId id="463" r:id="rId32"/>
    <p:sldId id="465" r:id="rId33"/>
    <p:sldId id="464" r:id="rId34"/>
    <p:sldId id="506" r:id="rId35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480" y="150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11/12/2022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53302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48725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2598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11/12/2022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November 13,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B46D72-8465-7B29-DB8A-939041DD1BC7}"/>
              </a:ext>
            </a:extLst>
          </p:cNvPr>
          <p:cNvSpPr txBox="1">
            <a:spLocks/>
          </p:cNvSpPr>
          <p:nvPr/>
        </p:nvSpPr>
        <p:spPr>
          <a:xfrm>
            <a:off x="207392" y="1998475"/>
            <a:ext cx="8717044" cy="2414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900" b="1" dirty="0">
                <a:ea typeface="+mj-ea"/>
                <a:cs typeface="+mj-cs"/>
              </a:rPr>
              <a:t>Scripture Focus:</a:t>
            </a:r>
          </a:p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200" b="1" dirty="0">
                <a:ea typeface="+mj-ea"/>
                <a:cs typeface="+mj-cs"/>
              </a:rPr>
              <a:t>Where Your Treasure is;                                        there your heart will go also…</a:t>
            </a:r>
          </a:p>
          <a:p>
            <a:pPr algn="ctr" defTabSz="914400" eaLnBrk="1" hangingPunct="1">
              <a:lnSpc>
                <a:spcPct val="100000"/>
              </a:lnSpc>
              <a:spcAft>
                <a:spcPts val="300"/>
              </a:spcAft>
            </a:pPr>
            <a:r>
              <a:rPr lang="en-US" altLang="en-US" sz="3200" b="1" dirty="0">
                <a:ea typeface="+mj-ea"/>
                <a:cs typeface="+mj-cs"/>
              </a:rPr>
              <a:t>Matthew 6:19-21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47CE30-FEB5-2C87-44FE-C96963EAA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245" y="4590854"/>
            <a:ext cx="6857510" cy="20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18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F6D4BF-07FB-43D0-B2FC-B4F9CE3628CC}"/>
              </a:ext>
            </a:extLst>
          </p:cNvPr>
          <p:cNvSpPr txBox="1"/>
          <p:nvPr/>
        </p:nvSpPr>
        <p:spPr>
          <a:xfrm>
            <a:off x="144780" y="3717820"/>
            <a:ext cx="885444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>
              <a:spcAft>
                <a:spcPts val="180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Thankoffering Sunday – TODAY!!!</a:t>
            </a:r>
          </a:p>
          <a:p>
            <a:pPr marL="914400" lvl="6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Fair Trade Sale before and after Worship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476D0-A190-D5A8-9823-C61E191E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5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Next Meeting:</a:t>
            </a:r>
          </a:p>
          <a:p>
            <a:r>
              <a:rPr lang="en-US" sz="4800" dirty="0">
                <a:pattFill prst="solidDmnd">
                  <a:fgClr>
                    <a:srgbClr val="00B050"/>
                  </a:fgClr>
                  <a:bgClr>
                    <a:srgbClr val="C00000"/>
                  </a:bgClr>
                </a:pattFill>
              </a:rPr>
              <a:t>Christmas Party!!!</a:t>
            </a:r>
          </a:p>
          <a:p>
            <a:r>
              <a:rPr lang="en-US" sz="4800" dirty="0">
                <a:solidFill>
                  <a:srgbClr val="00B050"/>
                </a:solidFill>
              </a:rPr>
              <a:t>December 7, 2022</a:t>
            </a:r>
          </a:p>
          <a:p>
            <a:r>
              <a:rPr lang="en-US" sz="48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200" dirty="0">
                <a:solidFill>
                  <a:srgbClr val="00B050"/>
                </a:solidFill>
              </a:rPr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113123" y="3421054"/>
            <a:ext cx="88800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Get your eyes examined yearly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Clean out your contact lists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Visit a nature site 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29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December 8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November 17,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El Cazador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			555 W National Rd, Englewood 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Dec 14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64970" y="2339680"/>
            <a:ext cx="87433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Saint Nicholas Will Speak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During Worship on December 4</a:t>
            </a:r>
            <a:r>
              <a:rPr lang="en-US" sz="36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In honor of his Commemoration Date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December 6th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Advent Event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St Nicholas Speaks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164969" y="2711459"/>
            <a:ext cx="885648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Clause will Also Visit Trinity on December 4</a:t>
            </a:r>
            <a:r>
              <a:rPr lang="en-US" sz="32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(After Play Practice)</a:t>
            </a:r>
          </a:p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Parents – Please provide a Wrapped Christmas present ($15 max) with your child’s name on the package</a:t>
            </a:r>
          </a:p>
          <a:p>
            <a:pPr marL="1257300" lvl="1" indent="-3429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Santa will deliver the present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EC836F-C317-5E08-6044-CB7192611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69" y="76200"/>
            <a:ext cx="1457325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CFDE6-6668-D3A7-776F-6A3B7899D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36" r="22783" b="29897"/>
          <a:stretch/>
        </p:blipFill>
        <p:spPr>
          <a:xfrm>
            <a:off x="7154944" y="76200"/>
            <a:ext cx="1866508" cy="23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Children’s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Christmas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  <a:r>
              <a:rPr lang="en-US" altLang="en-US" sz="4000" b="1" dirty="0">
                <a:solidFill>
                  <a:srgbClr val="00B05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840164" y="1133545"/>
            <a:ext cx="7463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Sunday, December 11</a:t>
            </a:r>
            <a:r>
              <a:rPr lang="en-US" sz="40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1941513" lvl="2" indent="-5080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@ 10:30 am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3A8C2EF-6212-FF7B-A89B-1A0D25049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7303"/>
            <a:ext cx="3838466" cy="3838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C01D-D652-F74D-749E-227DA8BB8B55}"/>
              </a:ext>
            </a:extLst>
          </p:cNvPr>
          <p:cNvSpPr txBox="1"/>
          <p:nvPr/>
        </p:nvSpPr>
        <p:spPr>
          <a:xfrm>
            <a:off x="3838466" y="2727303"/>
            <a:ext cx="530553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4000" b="1" u="sng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Practice Schedule</a:t>
            </a:r>
          </a:p>
          <a:p>
            <a:pPr marL="744538" lvl="3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3 @ 10:00 am</a:t>
            </a:r>
          </a:p>
          <a:p>
            <a:pPr marL="744538" lvl="3" indent="-457200">
              <a:spcAft>
                <a:spcPts val="120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 4 @ 11:30 am</a:t>
            </a:r>
          </a:p>
          <a:p>
            <a:pPr marL="744538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60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Dec 10 @ 10:00 am Dress Rehearsal</a:t>
            </a:r>
          </a:p>
        </p:txBody>
      </p:sp>
    </p:spTree>
    <p:extLst>
      <p:ext uri="{BB962C8B-B14F-4D97-AF65-F5344CB8AC3E}">
        <p14:creationId xmlns:p14="http://schemas.microsoft.com/office/powerpoint/2010/main" val="18759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Tuesday, Wednesday, &amp;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922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323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Away Game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Painter Creek COTB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Annual Christmas Auction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089970"/>
            <a:ext cx="75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4913" indent="-1204913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Date:  TODAY!!!</a:t>
            </a:r>
            <a:endParaRPr lang="en-US" sz="3200" baseline="30000" dirty="0">
              <a:latin typeface="Arial Rounded MT Bold" panose="020F070403050403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Place</a:t>
            </a:r>
            <a:r>
              <a:rPr lang="en-US" sz="3200" dirty="0">
                <a:latin typeface="Arial Rounded MT Bold" panose="020F0704030504030204" pitchFamily="34" charset="0"/>
              </a:rPr>
              <a:t>:   Bev &amp; Eldon’s Home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	      1385 Littles Rd. Arcanum</a:t>
            </a:r>
          </a:p>
          <a:p>
            <a:pPr marL="1204913" lvl="2" indent="-1204913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</a:t>
            </a:r>
            <a:r>
              <a:rPr lang="en-US" sz="3200" dirty="0">
                <a:latin typeface="Arial Rounded MT Bold" panose="020F0704030504030204" pitchFamily="34" charset="0"/>
              </a:rPr>
              <a:t>:  2:30 for Snacks                Auction starts at 3:00 pm</a:t>
            </a:r>
          </a:p>
          <a:p>
            <a:pPr marL="1204913" lvl="2"/>
            <a:r>
              <a:rPr lang="en-US" sz="3200" dirty="0">
                <a:latin typeface="Arial Rounded MT Bold" panose="020F0704030504030204" pitchFamily="34" charset="0"/>
              </a:rPr>
              <a:t>Bring your auction items and an appetizer to share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3810000" cy="2138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04198"/>
            <a:ext cx="2362200" cy="41457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75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1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Thanksgiving Eve Worship Service</a:t>
            </a:r>
            <a:endParaRPr lang="en-US" altLang="en-US" sz="4000" b="1" dirty="0">
              <a:latin typeface="Arial Rounded MT Bold" panose="020F07040305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50" y="1066800"/>
            <a:ext cx="742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When:  Wednesday, November 23</a:t>
            </a:r>
            <a:r>
              <a:rPr lang="en-US" sz="3000" baseline="30000" dirty="0">
                <a:latin typeface="Arial Rounded MT Bold" panose="020F0704030504030204" pitchFamily="34" charset="0"/>
              </a:rPr>
              <a:t>rd</a:t>
            </a:r>
            <a:r>
              <a:rPr lang="en-US" sz="3000" dirty="0">
                <a:latin typeface="Arial Rounded MT Bold" panose="020F0704030504030204" pitchFamily="34" charset="0"/>
              </a:rPr>
              <a:t>    @ 7:00 pm</a:t>
            </a:r>
          </a:p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What are you thankful for this year?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16,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14977</TotalTime>
  <Words>1121</Words>
  <Application>Microsoft Office PowerPoint</Application>
  <PresentationFormat>On-screen Show (4:3)</PresentationFormat>
  <Paragraphs>213</Paragraphs>
  <Slides>34</Slides>
  <Notes>26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173</cp:revision>
  <cp:lastPrinted>2022-02-13T11:38:25Z</cp:lastPrinted>
  <dcterms:created xsi:type="dcterms:W3CDTF">2020-11-15T00:46:38Z</dcterms:created>
  <dcterms:modified xsi:type="dcterms:W3CDTF">2022-11-13T00:57:43Z</dcterms:modified>
</cp:coreProperties>
</file>