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handoutMasterIdLst>
    <p:handoutMasterId r:id="rId32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368" r:id="rId14"/>
    <p:sldId id="256" r:id="rId15"/>
    <p:sldId id="524" r:id="rId16"/>
    <p:sldId id="513" r:id="rId17"/>
    <p:sldId id="520" r:id="rId18"/>
    <p:sldId id="369" r:id="rId19"/>
    <p:sldId id="500" r:id="rId20"/>
    <p:sldId id="501" r:id="rId21"/>
    <p:sldId id="370" r:id="rId22"/>
    <p:sldId id="502" r:id="rId23"/>
    <p:sldId id="523" r:id="rId24"/>
    <p:sldId id="495" r:id="rId25"/>
    <p:sldId id="512" r:id="rId26"/>
    <p:sldId id="374" r:id="rId27"/>
    <p:sldId id="375" r:id="rId28"/>
    <p:sldId id="516" r:id="rId29"/>
    <p:sldId id="506" r:id="rId30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786" y="11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8/13/2022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8/13/2022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6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29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93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8/13/2022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8/13/2022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8/13/2022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8/13/2022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8/13/2022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8/13/2022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8/13/2022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8/13/2022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8/13/2022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8/13/2022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8/13/2022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8/13/2022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August 14,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49EDBB-FD81-BB8E-71BA-93BE66D96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871" y="2167274"/>
            <a:ext cx="3426249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791852" y="961534"/>
            <a:ext cx="8305899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38488" lvl="6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Sunday, August 28!!!</a:t>
            </a:r>
          </a:p>
          <a:p>
            <a:pPr marL="3138488" lvl="6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This Year’s Theme –</a:t>
            </a:r>
          </a:p>
          <a:p>
            <a:pPr marL="2333625" lvl="5">
              <a:spcAft>
                <a:spcPts val="1800"/>
              </a:spcAft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	     Trinity 4 Kindness</a:t>
            </a:r>
          </a:p>
          <a:p>
            <a:pPr marL="3138488" lvl="6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Come for Worship</a:t>
            </a:r>
          </a:p>
          <a:p>
            <a:pPr marL="3138488" lvl="6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Stay for Hot Dogs and Sundaes on Sunday</a:t>
            </a:r>
          </a:p>
          <a:p>
            <a:pPr marL="395288" lvl="0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Sign-Up Sheet for food on Communications Table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5255776" y="153674"/>
            <a:ext cx="2413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Rally Day!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62B4FD-C240-8AE9-3177-8BA5C8ACA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52" y="217988"/>
            <a:ext cx="3059029" cy="42797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65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 returning to school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July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August 23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rd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September 7, 2022</a:t>
            </a:r>
          </a:p>
          <a:p>
            <a:r>
              <a:rPr lang="en-US" sz="3600" dirty="0"/>
              <a:t>@ 11:30 am</a:t>
            </a:r>
            <a:endParaRPr lang="en-US" sz="3600" dirty="0">
              <a:latin typeface="Arial Rounded MT Bold" panose="020F0704030504030204" pitchFamily="34" charset="0"/>
            </a:endParaRPr>
          </a:p>
          <a:p>
            <a:r>
              <a:rPr lang="en-US" sz="3600" dirty="0">
                <a:solidFill>
                  <a:srgbClr val="00B050"/>
                </a:solidFill>
              </a:rPr>
              <a:t>Have a great summer!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84841" y="3421054"/>
            <a:ext cx="90591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Have a fresh summer salad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Learn at least one constellation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List things you are thankful for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     FUNDRAISER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5484" y="2309944"/>
            <a:ext cx="6693032" cy="4288818"/>
          </a:xfrm>
        </p:spPr>
        <p:txBody>
          <a:bodyPr/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Silent Auction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Make your Bids today!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Runs through the end of August  Different items available each month</a:t>
            </a:r>
            <a:endParaRPr lang="en-US" sz="36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9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August 30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September 8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August 18, 2022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The Old Richmond Inn                 				138 S 5th St, Richmond, IN 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3505"/>
            <a:ext cx="9144000" cy="1772239"/>
          </a:xfrm>
        </p:spPr>
        <p:txBody>
          <a:bodyPr/>
          <a:lstStyle/>
          <a:p>
            <a:r>
              <a:rPr lang="en-US" sz="4000" dirty="0"/>
              <a:t>Lutheran Day</a:t>
            </a:r>
            <a:br>
              <a:rPr lang="en-US" sz="4000" dirty="0"/>
            </a:br>
            <a:r>
              <a:rPr lang="en-US" sz="4000" dirty="0"/>
              <a:t>At The</a:t>
            </a:r>
            <a:br>
              <a:rPr lang="en-US" sz="4000" dirty="0"/>
            </a:br>
            <a:r>
              <a:rPr lang="en-US" sz="4000" dirty="0"/>
              <a:t>Great Darke County Fair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41" y="2555037"/>
            <a:ext cx="8908329" cy="3666648"/>
          </a:xfrm>
        </p:spPr>
        <p:txBody>
          <a:bodyPr/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Thursday, August 25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12:00 Noon – 1:00 pm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Need individually wrapped cookies, Brownies, or Other Treats to hand out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Let Pr Mel know if you can help!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E6A90-536F-F624-A199-72E224AA9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8" b="94737" l="5200" r="97200">
                        <a14:foregroundMark x1="49600" y1="6316" x2="49600" y2="6316"/>
                        <a14:foregroundMark x1="42400" y1="5263" x2="42400" y2="5263"/>
                        <a14:foregroundMark x1="49600" y1="3684" x2="49600" y2="3684"/>
                        <a14:foregroundMark x1="15200" y1="47368" x2="15200" y2="47368"/>
                        <a14:foregroundMark x1="5600" y1="18421" x2="5600" y2="18421"/>
                        <a14:foregroundMark x1="46400" y1="22632" x2="46400" y2="22632"/>
                        <a14:foregroundMark x1="44000" y1="52632" x2="44000" y2="52632"/>
                        <a14:foregroundMark x1="22000" y1="68947" x2="22000" y2="68947"/>
                        <a14:foregroundMark x1="41600" y1="78421" x2="41600" y2="78421"/>
                        <a14:foregroundMark x1="50000" y1="94737" x2="50000" y2="94737"/>
                        <a14:foregroundMark x1="54800" y1="62632" x2="54800" y2="62632"/>
                        <a14:foregroundMark x1="54800" y1="71053" x2="54800" y2="71053"/>
                        <a14:foregroundMark x1="72800" y1="50000" x2="72800" y2="50000"/>
                        <a14:foregroundMark x1="65600" y1="68421" x2="65600" y2="68421"/>
                        <a14:foregroundMark x1="64400" y1="75789" x2="64400" y2="75789"/>
                        <a14:foregroundMark x1="58000" y1="78947" x2="58000" y2="78947"/>
                        <a14:foregroundMark x1="72400" y1="78947" x2="72400" y2="78947"/>
                        <a14:foregroundMark x1="88000" y1="47368" x2="88000" y2="47368"/>
                        <a14:foregroundMark x1="72400" y1="23158" x2="72400" y2="23158"/>
                        <a14:foregroundMark x1="97200" y1="17895" x2="97200" y2="17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160"/>
            <a:ext cx="2130458" cy="1619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8F731-7848-C67F-53A5-28B010904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8" b="94737" l="5200" r="97200">
                        <a14:foregroundMark x1="49600" y1="6316" x2="49600" y2="6316"/>
                        <a14:foregroundMark x1="42400" y1="5263" x2="42400" y2="5263"/>
                        <a14:foregroundMark x1="49600" y1="3684" x2="49600" y2="3684"/>
                        <a14:foregroundMark x1="15200" y1="47368" x2="15200" y2="47368"/>
                        <a14:foregroundMark x1="5600" y1="18421" x2="5600" y2="18421"/>
                        <a14:foregroundMark x1="46400" y1="22632" x2="46400" y2="22632"/>
                        <a14:foregroundMark x1="44000" y1="52632" x2="44000" y2="52632"/>
                        <a14:foregroundMark x1="22000" y1="68947" x2="22000" y2="68947"/>
                        <a14:foregroundMark x1="41600" y1="78421" x2="41600" y2="78421"/>
                        <a14:foregroundMark x1="50000" y1="94737" x2="50000" y2="94737"/>
                        <a14:foregroundMark x1="54800" y1="62632" x2="54800" y2="62632"/>
                        <a14:foregroundMark x1="54800" y1="71053" x2="54800" y2="71053"/>
                        <a14:foregroundMark x1="72800" y1="50000" x2="72800" y2="50000"/>
                        <a14:foregroundMark x1="65600" y1="68421" x2="65600" y2="68421"/>
                        <a14:foregroundMark x1="64400" y1="75789" x2="64400" y2="75789"/>
                        <a14:foregroundMark x1="58000" y1="78947" x2="58000" y2="78947"/>
                        <a14:foregroundMark x1="72400" y1="78947" x2="72400" y2="78947"/>
                        <a14:foregroundMark x1="88000" y1="47368" x2="88000" y2="47368"/>
                        <a14:foregroundMark x1="72400" y1="23158" x2="72400" y2="23158"/>
                        <a14:foregroundMark x1="97200" y1="17895" x2="97200" y2="17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3542" y="-2160"/>
            <a:ext cx="2130458" cy="16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Summer Vacation!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Classes resume in September!</a:t>
            </a: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228600" y="2258568"/>
            <a:ext cx="83248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 –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No Meeting in August!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meeting; September 21</a:t>
            </a:r>
            <a:r>
              <a:rPr lang="en-US" sz="3600" baseline="30000" dirty="0">
                <a:latin typeface="Arial Rounded MT Bold" panose="020F0704030504030204" pitchFamily="34" charset="0"/>
              </a:rPr>
              <a:t>st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12527</TotalTime>
  <Words>948</Words>
  <Application>Microsoft Office PowerPoint</Application>
  <PresentationFormat>On-screen Show (4:3)</PresentationFormat>
  <Paragraphs>179</Paragraphs>
  <Slides>29</Slides>
  <Notes>24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     FUNDRAISER PROJECT</vt:lpstr>
      <vt:lpstr>PowerPoint Presentation</vt:lpstr>
      <vt:lpstr>PowerPoint Presentation</vt:lpstr>
      <vt:lpstr>Lutheran Day At The Great Darke County Fair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152</cp:revision>
  <cp:lastPrinted>2022-02-13T11:38:25Z</cp:lastPrinted>
  <dcterms:created xsi:type="dcterms:W3CDTF">2020-11-15T00:46:38Z</dcterms:created>
  <dcterms:modified xsi:type="dcterms:W3CDTF">2022-08-13T15:57:43Z</dcterms:modified>
</cp:coreProperties>
</file>