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057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49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899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334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189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764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510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726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691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11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849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044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nc.cdc.gov/travel/page/travel-vaccines" TargetMode="External"/><Relationship Id="rId4" Type="http://schemas.openxmlformats.org/officeDocument/2006/relationships/hyperlink" Target="https://publicdomainpictures.net/en/view-image.php?image=255614&amp;picture=medical-sig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7F8909F7-ADDB-4613-B140-3AE1331439FC}"/>
              </a:ext>
            </a:extLst>
          </p:cNvPr>
          <p:cNvSpPr txBox="1"/>
          <p:nvPr/>
        </p:nvSpPr>
        <p:spPr>
          <a:xfrm>
            <a:off x="261240" y="976898"/>
            <a:ext cx="230579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COVID-19 &amp; other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HEALTH QUESTIONS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8C46E11-1D0E-4C90-AA9D-69137AC9B9AE}"/>
              </a:ext>
            </a:extLst>
          </p:cNvPr>
          <p:cNvSpPr/>
          <p:nvPr/>
        </p:nvSpPr>
        <p:spPr>
          <a:xfrm>
            <a:off x="0" y="6088152"/>
            <a:ext cx="2567031" cy="7698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7DBB26-FB4D-4430-D7D4-4654F2A1E4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48904" y="3137482"/>
            <a:ext cx="2269222" cy="226922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DFF207A-5836-B83E-383F-AF21C32FFF01}"/>
              </a:ext>
            </a:extLst>
          </p:cNvPr>
          <p:cNvSpPr txBox="1"/>
          <p:nvPr/>
        </p:nvSpPr>
        <p:spPr>
          <a:xfrm>
            <a:off x="3028426" y="792320"/>
            <a:ext cx="574981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COVID-19</a:t>
            </a:r>
          </a:p>
          <a:p>
            <a:r>
              <a:rPr lang="en-US" b="1" dirty="0"/>
              <a:t>As of now, there are no COVID-19 restrictions or mask requirements in any of the countries we visit or on any flights to those countries.</a:t>
            </a:r>
          </a:p>
          <a:p>
            <a:r>
              <a:rPr lang="en-US" b="1" dirty="0"/>
              <a:t>You may vaccinate or mask as you wish.</a:t>
            </a:r>
          </a:p>
          <a:p>
            <a:endParaRPr lang="en-US" b="1" dirty="0"/>
          </a:p>
          <a:p>
            <a:r>
              <a:rPr lang="en-US" b="1" u="sng" dirty="0"/>
              <a:t>IMMUNIZATIONS</a:t>
            </a:r>
          </a:p>
          <a:p>
            <a:r>
              <a:rPr lang="en-US" b="1" dirty="0"/>
              <a:t>Check the CDC website here for helpful information. </a:t>
            </a:r>
            <a:r>
              <a:rPr lang="en-US" b="1" dirty="0">
                <a:hlinkClick r:id="rId5"/>
              </a:rPr>
              <a:t>https://wwwnc.cdc.gov/travel/page/travel-vaccines</a:t>
            </a:r>
            <a:endParaRPr lang="en-US" b="1" dirty="0"/>
          </a:p>
          <a:p>
            <a:r>
              <a:rPr lang="en-US" b="1" dirty="0"/>
              <a:t>As of now, there are no required vaccinations for any of the countries we visit however we suggest that you be current on all vaccines recommended in the United States + tetanus.</a:t>
            </a:r>
          </a:p>
          <a:p>
            <a:endParaRPr lang="en-US" b="1" dirty="0"/>
          </a:p>
          <a:p>
            <a:r>
              <a:rPr lang="en-US" b="1" dirty="0"/>
              <a:t>MEDICAL FACILITIES are available in all countries we visit should you need urgent care for an illness or injury. Be sure to have your health insurance and/or travel insurance policy information with you at all times should it be needed.  If you receive care at a cost, ask for legible copies of receipts in English.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7453665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296</TotalTime>
  <Words>160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Corbel</vt:lpstr>
      <vt:lpstr>Wingdings 2</vt:lpstr>
      <vt:lpstr>Frame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Resources</dc:title>
  <dc:creator>Debbie Winsett</dc:creator>
  <cp:lastModifiedBy>Debbie Winsett</cp:lastModifiedBy>
  <cp:revision>18</cp:revision>
  <dcterms:created xsi:type="dcterms:W3CDTF">2020-05-26T15:03:36Z</dcterms:created>
  <dcterms:modified xsi:type="dcterms:W3CDTF">2023-02-06T22:21:41Z</dcterms:modified>
</cp:coreProperties>
</file>