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6"/>
  </p:notesMasterIdLst>
  <p:sldIdLst>
    <p:sldId id="1109" r:id="rId2"/>
    <p:sldId id="260" r:id="rId3"/>
    <p:sldId id="1230" r:id="rId4"/>
    <p:sldId id="340" r:id="rId5"/>
    <p:sldId id="341" r:id="rId6"/>
    <p:sldId id="267" r:id="rId7"/>
    <p:sldId id="297" r:id="rId8"/>
    <p:sldId id="1272" r:id="rId9"/>
    <p:sldId id="1273" r:id="rId10"/>
    <p:sldId id="1274" r:id="rId11"/>
    <p:sldId id="270" r:id="rId12"/>
    <p:sldId id="272" r:id="rId13"/>
    <p:sldId id="271" r:id="rId14"/>
    <p:sldId id="273" r:id="rId15"/>
    <p:sldId id="274" r:id="rId16"/>
    <p:sldId id="275" r:id="rId17"/>
    <p:sldId id="348" r:id="rId18"/>
    <p:sldId id="1017" r:id="rId19"/>
    <p:sldId id="1065" r:id="rId20"/>
    <p:sldId id="1283" r:id="rId21"/>
    <p:sldId id="1287" r:id="rId22"/>
    <p:sldId id="278" r:id="rId23"/>
    <p:sldId id="1247" r:id="rId24"/>
    <p:sldId id="1275" r:id="rId25"/>
    <p:sldId id="1276" r:id="rId26"/>
    <p:sldId id="1277" r:id="rId27"/>
    <p:sldId id="1278" r:id="rId28"/>
    <p:sldId id="1279" r:id="rId29"/>
    <p:sldId id="995" r:id="rId30"/>
    <p:sldId id="1252" r:id="rId31"/>
    <p:sldId id="1080" r:id="rId32"/>
    <p:sldId id="310" r:id="rId33"/>
    <p:sldId id="507" r:id="rId34"/>
    <p:sldId id="508" r:id="rId35"/>
    <p:sldId id="339" r:id="rId36"/>
    <p:sldId id="334" r:id="rId37"/>
    <p:sldId id="335" r:id="rId38"/>
    <p:sldId id="336" r:id="rId39"/>
    <p:sldId id="337" r:id="rId40"/>
    <p:sldId id="338" r:id="rId41"/>
    <p:sldId id="304" r:id="rId42"/>
    <p:sldId id="305" r:id="rId43"/>
    <p:sldId id="1261" r:id="rId44"/>
    <p:sldId id="1251" r:id="rId45"/>
    <p:sldId id="1284" r:id="rId46"/>
    <p:sldId id="313" r:id="rId47"/>
    <p:sldId id="314" r:id="rId48"/>
    <p:sldId id="1285" r:id="rId49"/>
    <p:sldId id="1280" r:id="rId50"/>
    <p:sldId id="316" r:id="rId51"/>
    <p:sldId id="1225" r:id="rId52"/>
    <p:sldId id="317" r:id="rId53"/>
    <p:sldId id="318" r:id="rId54"/>
    <p:sldId id="319" r:id="rId55"/>
    <p:sldId id="320" r:id="rId56"/>
    <p:sldId id="1286" r:id="rId57"/>
    <p:sldId id="1281" r:id="rId58"/>
    <p:sldId id="321" r:id="rId59"/>
    <p:sldId id="1220" r:id="rId60"/>
    <p:sldId id="485" r:id="rId61"/>
    <p:sldId id="1221" r:id="rId62"/>
    <p:sldId id="1234" r:id="rId63"/>
    <p:sldId id="1282" r:id="rId64"/>
    <p:sldId id="330" r:id="rId65"/>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97" d="100"/>
          <a:sy n="97" d="100"/>
        </p:scale>
        <p:origin x="1224" y="84"/>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2/5/2023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961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19</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20</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21</a:t>
            </a:fld>
            <a:endParaRPr lang="en-US" altLang="en-US"/>
          </a:p>
        </p:txBody>
      </p:sp>
    </p:spTree>
    <p:extLst>
      <p:ext uri="{BB962C8B-B14F-4D97-AF65-F5344CB8AC3E}">
        <p14:creationId xmlns:p14="http://schemas.microsoft.com/office/powerpoint/2010/main" val="161620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2563502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45800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271503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2198450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3093507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16246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59</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61</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9027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10709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3598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2/5/2023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2/5/2023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2/5/2023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2/5/2023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2/5/2023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2/5/2023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2/5/2023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Eu5bBDRpzPM?feature=oembed" TargetMode="Externa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February 4,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20" name="Group 19">
            <a:extLst>
              <a:ext uri="{FF2B5EF4-FFF2-40B4-BE49-F238E27FC236}">
                <a16:creationId xmlns:a16="http://schemas.microsoft.com/office/drawing/2014/main" id="{3906D953-4F83-D551-E116-BFC6C450B31F}"/>
              </a:ext>
            </a:extLst>
          </p:cNvPr>
          <p:cNvGrpSpPr/>
          <p:nvPr/>
        </p:nvGrpSpPr>
        <p:grpSpPr>
          <a:xfrm>
            <a:off x="6144585" y="2989344"/>
            <a:ext cx="1585451" cy="1396274"/>
            <a:chOff x="6044787" y="4508735"/>
            <a:chExt cx="1585451" cy="1396274"/>
          </a:xfrm>
        </p:grpSpPr>
        <p:sp>
          <p:nvSpPr>
            <p:cNvPr id="5" name="Freeform 5">
              <a:extLst>
                <a:ext uri="{FF2B5EF4-FFF2-40B4-BE49-F238E27FC236}">
                  <a16:creationId xmlns:a16="http://schemas.microsoft.com/office/drawing/2014/main" id="{7AE470F1-2BD6-0F2D-43E5-70E461AF237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94B7B7BF-C6E5-93DE-CBE5-289E953CF56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1" name="Group 20">
            <a:extLst>
              <a:ext uri="{FF2B5EF4-FFF2-40B4-BE49-F238E27FC236}">
                <a16:creationId xmlns:a16="http://schemas.microsoft.com/office/drawing/2014/main" id="{C6B43CA6-CE51-D813-5430-D624DA9CD2D3}"/>
              </a:ext>
            </a:extLst>
          </p:cNvPr>
          <p:cNvGrpSpPr/>
          <p:nvPr/>
        </p:nvGrpSpPr>
        <p:grpSpPr>
          <a:xfrm>
            <a:off x="7334431" y="4508735"/>
            <a:ext cx="1787131" cy="1160731"/>
            <a:chOff x="7334431" y="4508735"/>
            <a:chExt cx="1787131" cy="1160731"/>
          </a:xfrm>
        </p:grpSpPr>
        <p:sp>
          <p:nvSpPr>
            <p:cNvPr id="7" name="Freeform 7">
              <a:extLst>
                <a:ext uri="{FF2B5EF4-FFF2-40B4-BE49-F238E27FC236}">
                  <a16:creationId xmlns:a16="http://schemas.microsoft.com/office/drawing/2014/main" id="{BEB09368-94CC-2165-A7E7-7F3051B46F3D}"/>
                </a:ext>
              </a:extLst>
            </p:cNvPr>
            <p:cNvSpPr>
              <a:spLocks/>
            </p:cNvSpPr>
            <p:nvPr/>
          </p:nvSpPr>
          <p:spPr bwMode="auto">
            <a:xfrm>
              <a:off x="7334431" y="4508735"/>
              <a:ext cx="1787131" cy="11607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5" name="TextBox 14">
              <a:extLst>
                <a:ext uri="{FF2B5EF4-FFF2-40B4-BE49-F238E27FC236}">
                  <a16:creationId xmlns:a16="http://schemas.microsoft.com/office/drawing/2014/main" id="{A4A9BCD5-57DF-BC25-7B8F-7ABFF168A1CA}"/>
                </a:ext>
              </a:extLst>
            </p:cNvPr>
            <p:cNvSpPr txBox="1"/>
            <p:nvPr/>
          </p:nvSpPr>
          <p:spPr>
            <a:xfrm>
              <a:off x="7786530" y="4551142"/>
              <a:ext cx="118724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2. Word</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2" name="Group 21">
            <a:extLst>
              <a:ext uri="{FF2B5EF4-FFF2-40B4-BE49-F238E27FC236}">
                <a16:creationId xmlns:a16="http://schemas.microsoft.com/office/drawing/2014/main" id="{5D07856C-6CBF-933D-77B8-B04A383852A9}"/>
              </a:ext>
            </a:extLst>
          </p:cNvPr>
          <p:cNvGrpSpPr/>
          <p:nvPr/>
        </p:nvGrpSpPr>
        <p:grpSpPr>
          <a:xfrm>
            <a:off x="6144585" y="5673897"/>
            <a:ext cx="1787131" cy="1160731"/>
            <a:chOff x="6144585" y="5673897"/>
            <a:chExt cx="1787131" cy="1160731"/>
          </a:xfrm>
        </p:grpSpPr>
        <p:sp>
          <p:nvSpPr>
            <p:cNvPr id="6" name="Freeform 6">
              <a:extLst>
                <a:ext uri="{FF2B5EF4-FFF2-40B4-BE49-F238E27FC236}">
                  <a16:creationId xmlns:a16="http://schemas.microsoft.com/office/drawing/2014/main" id="{07F579C1-872C-BD92-27FF-F306257294FB}"/>
                </a:ext>
              </a:extLst>
            </p:cNvPr>
            <p:cNvSpPr>
              <a:spLocks/>
            </p:cNvSpPr>
            <p:nvPr/>
          </p:nvSpPr>
          <p:spPr bwMode="auto">
            <a:xfrm>
              <a:off x="6144585" y="5673897"/>
              <a:ext cx="1787131" cy="116073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7" name="TextBox 16">
              <a:extLst>
                <a:ext uri="{FF2B5EF4-FFF2-40B4-BE49-F238E27FC236}">
                  <a16:creationId xmlns:a16="http://schemas.microsoft.com/office/drawing/2014/main" id="{2AA581B4-0C33-C519-E435-19CD4F2B26A0}"/>
                </a:ext>
              </a:extLst>
            </p:cNvPr>
            <p:cNvSpPr txBox="1"/>
            <p:nvPr/>
          </p:nvSpPr>
          <p:spPr>
            <a:xfrm>
              <a:off x="6331077" y="6254262"/>
              <a:ext cx="1138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3. Meal</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3" name="Group 22">
            <a:extLst>
              <a:ext uri="{FF2B5EF4-FFF2-40B4-BE49-F238E27FC236}">
                <a16:creationId xmlns:a16="http://schemas.microsoft.com/office/drawing/2014/main" id="{A75C6CB1-A228-9D51-A351-E0CA7C614AD9}"/>
              </a:ext>
            </a:extLst>
          </p:cNvPr>
          <p:cNvGrpSpPr/>
          <p:nvPr/>
        </p:nvGrpSpPr>
        <p:grpSpPr>
          <a:xfrm>
            <a:off x="7630238" y="5439092"/>
            <a:ext cx="1493214" cy="1395536"/>
            <a:chOff x="7630238" y="5439092"/>
            <a:chExt cx="1493214" cy="1395536"/>
          </a:xfrm>
        </p:grpSpPr>
        <p:sp>
          <p:nvSpPr>
            <p:cNvPr id="9" name="Freeform 8">
              <a:extLst>
                <a:ext uri="{FF2B5EF4-FFF2-40B4-BE49-F238E27FC236}">
                  <a16:creationId xmlns:a16="http://schemas.microsoft.com/office/drawing/2014/main" id="{94C27E5E-35CB-BFFD-9A53-4F1EBA4977E0}"/>
                </a:ext>
              </a:extLst>
            </p:cNvPr>
            <p:cNvSpPr>
              <a:spLocks/>
            </p:cNvSpPr>
            <p:nvPr/>
          </p:nvSpPr>
          <p:spPr bwMode="auto">
            <a:xfrm>
              <a:off x="7636854" y="5439092"/>
              <a:ext cx="1486598" cy="1395536"/>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4000" kern="0" noProof="0" dirty="0">
                  <a:solidFill>
                    <a:prstClr val="black"/>
                  </a:solidFill>
                  <a:ea typeface="+mn-ea"/>
                  <a:cs typeface="Arial" charset="0"/>
                </a:rPr>
                <a:t>  </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9" name="TextBox 18">
              <a:extLst>
                <a:ext uri="{FF2B5EF4-FFF2-40B4-BE49-F238E27FC236}">
                  <a16:creationId xmlns:a16="http://schemas.microsoft.com/office/drawing/2014/main" id="{47B30A24-B0A4-9C65-93FF-A7C8749ECC57}"/>
                </a:ext>
              </a:extLst>
            </p:cNvPr>
            <p:cNvSpPr txBox="1"/>
            <p:nvPr/>
          </p:nvSpPr>
          <p:spPr>
            <a:xfrm>
              <a:off x="7630238" y="6254261"/>
              <a:ext cx="1485653" cy="461665"/>
            </a:xfrm>
            <a:prstGeom prst="rect">
              <a:avLst/>
            </a:prstGeom>
            <a:noFill/>
          </p:spPr>
          <p:txBody>
            <a:bodyPr wrap="square">
              <a:spAutoFit/>
            </a:bodyPr>
            <a:lstStyle/>
            <a:p>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4. Sending</a:t>
              </a:r>
              <a:endParaRPr lang="en-US" dirty="0"/>
            </a:p>
          </p:txBody>
        </p:sp>
      </p:grpSp>
      <p:pic>
        <p:nvPicPr>
          <p:cNvPr id="8" name="Picture 7">
            <a:extLst>
              <a:ext uri="{FF2B5EF4-FFF2-40B4-BE49-F238E27FC236}">
                <a16:creationId xmlns:a16="http://schemas.microsoft.com/office/drawing/2014/main" id="{6904DDF8-B541-14D9-2E19-755FB85121B2}"/>
              </a:ext>
            </a:extLst>
          </p:cNvPr>
          <p:cNvPicPr>
            <a:picLocks noChangeAspect="1"/>
          </p:cNvPicPr>
          <p:nvPr/>
        </p:nvPicPr>
        <p:blipFill rotWithShape="1">
          <a:blip r:embed="rId3"/>
          <a:srcRect b="5341"/>
          <a:stretch/>
        </p:blipFill>
        <p:spPr>
          <a:xfrm>
            <a:off x="386818" y="2195483"/>
            <a:ext cx="5225196" cy="41463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53247770-5222-6BC3-FBE4-59629E34C4B3}"/>
              </a:ext>
            </a:extLst>
          </p:cNvPr>
          <p:cNvSpPr txBox="1"/>
          <p:nvPr/>
        </p:nvSpPr>
        <p:spPr>
          <a:xfrm>
            <a:off x="752167" y="1799303"/>
            <a:ext cx="763966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O Jesus, be our joy today;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help us to prize your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grant us at last to hear you say: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share my home above."</a:t>
            </a:r>
            <a:endParaRPr lang="en-US" sz="3600" dirty="0">
              <a:effectLst/>
              <a:latin typeface="Arial Rounded MT Bold" panose="020F070403050403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7F93FACF-5375-ECB4-F905-B39504292D24}"/>
              </a:ext>
            </a:extLst>
          </p:cNvPr>
          <p:cNvGrpSpPr/>
          <p:nvPr/>
        </p:nvGrpSpPr>
        <p:grpSpPr>
          <a:xfrm>
            <a:off x="7286284" y="5309465"/>
            <a:ext cx="1585451" cy="1396274"/>
            <a:chOff x="6044787" y="4508735"/>
            <a:chExt cx="1585451" cy="1396274"/>
          </a:xfrm>
        </p:grpSpPr>
        <p:sp>
          <p:nvSpPr>
            <p:cNvPr id="4" name="Freeform 5">
              <a:extLst>
                <a:ext uri="{FF2B5EF4-FFF2-40B4-BE49-F238E27FC236}">
                  <a16:creationId xmlns:a16="http://schemas.microsoft.com/office/drawing/2014/main" id="{A32DBF46-D878-7C30-5CB3-AD4256E069A7}"/>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898C046E-CCEB-24BE-AF4E-091B50D51ABD}"/>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8" name="Group 7">
            <a:extLst>
              <a:ext uri="{FF2B5EF4-FFF2-40B4-BE49-F238E27FC236}">
                <a16:creationId xmlns:a16="http://schemas.microsoft.com/office/drawing/2014/main" id="{66050094-4CD7-1D19-C8C9-0904C3F4AAAA}"/>
              </a:ext>
            </a:extLst>
          </p:cNvPr>
          <p:cNvGrpSpPr/>
          <p:nvPr/>
        </p:nvGrpSpPr>
        <p:grpSpPr>
          <a:xfrm>
            <a:off x="1" y="94350"/>
            <a:ext cx="9143999" cy="1190117"/>
            <a:chOff x="1" y="94350"/>
            <a:chExt cx="9143999" cy="1190117"/>
          </a:xfrm>
        </p:grpSpPr>
        <p:sp>
          <p:nvSpPr>
            <p:cNvPr id="9" name="Rectangle 8">
              <a:extLst>
                <a:ext uri="{FF2B5EF4-FFF2-40B4-BE49-F238E27FC236}">
                  <a16:creationId xmlns:a16="http://schemas.microsoft.com/office/drawing/2014/main" id="{5327F881-7703-84E3-F87B-1B8632F54CC1}"/>
                </a:ext>
              </a:extLst>
            </p:cNvPr>
            <p:cNvSpPr/>
            <p:nvPr/>
          </p:nvSpPr>
          <p:spPr>
            <a:xfrm>
              <a:off x="1452712" y="130305"/>
              <a:ext cx="7691288" cy="1154162"/>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Jesus, The Very Thought Of You</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316</a:t>
              </a:r>
            </a:p>
          </p:txBody>
        </p:sp>
        <p:grpSp>
          <p:nvGrpSpPr>
            <p:cNvPr id="11" name="Group 10">
              <a:extLst>
                <a:ext uri="{FF2B5EF4-FFF2-40B4-BE49-F238E27FC236}">
                  <a16:creationId xmlns:a16="http://schemas.microsoft.com/office/drawing/2014/main" id="{D000AFDD-9DA0-885B-E179-11F14B35C96E}"/>
                </a:ext>
              </a:extLst>
            </p:cNvPr>
            <p:cNvGrpSpPr/>
            <p:nvPr/>
          </p:nvGrpSpPr>
          <p:grpSpPr>
            <a:xfrm>
              <a:off x="1" y="94350"/>
              <a:ext cx="1366684" cy="1183844"/>
              <a:chOff x="6044787" y="4508735"/>
              <a:chExt cx="1585451" cy="1396274"/>
            </a:xfrm>
          </p:grpSpPr>
          <p:sp>
            <p:nvSpPr>
              <p:cNvPr id="12" name="Freeform 5">
                <a:extLst>
                  <a:ext uri="{FF2B5EF4-FFF2-40B4-BE49-F238E27FC236}">
                    <a16:creationId xmlns:a16="http://schemas.microsoft.com/office/drawing/2014/main" id="{6C4DC37D-1770-F11C-95B9-9E98B41CF001}"/>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57A36268-E58F-75F3-9E70-08467D8829ED}"/>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195917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647768" y="51769"/>
            <a:ext cx="5496232" cy="123072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999634"/>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981FE39A-605E-C36B-BD3C-C0862277FDCA}"/>
              </a:ext>
            </a:extLst>
          </p:cNvPr>
          <p:cNvGrpSpPr/>
          <p:nvPr/>
        </p:nvGrpSpPr>
        <p:grpSpPr>
          <a:xfrm>
            <a:off x="0" y="110808"/>
            <a:ext cx="1585451" cy="1396274"/>
            <a:chOff x="6044787" y="4508735"/>
            <a:chExt cx="1585451" cy="1396274"/>
          </a:xfrm>
        </p:grpSpPr>
        <p:sp>
          <p:nvSpPr>
            <p:cNvPr id="5" name="Freeform 5">
              <a:extLst>
                <a:ext uri="{FF2B5EF4-FFF2-40B4-BE49-F238E27FC236}">
                  <a16:creationId xmlns:a16="http://schemas.microsoft.com/office/drawing/2014/main" id="{B099ED74-8893-7EAF-77C0-88B2C09405E5}"/>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E4C805B-C58E-4577-B056-4EC591619CD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7517"/>
          <a:stretch/>
        </p:blipFill>
        <p:spPr>
          <a:xfrm>
            <a:off x="0" y="1130710"/>
            <a:ext cx="9118361" cy="5724728"/>
          </a:xfrm>
          <a:prstGeom prst="rect">
            <a:avLst/>
          </a:prstGeom>
        </p:spPr>
      </p:pic>
      <p:grpSp>
        <p:nvGrpSpPr>
          <p:cNvPr id="7" name="Group 6">
            <a:extLst>
              <a:ext uri="{FF2B5EF4-FFF2-40B4-BE49-F238E27FC236}">
                <a16:creationId xmlns:a16="http://schemas.microsoft.com/office/drawing/2014/main" id="{97C521D9-8E2F-0250-4C67-BF06B9896523}"/>
              </a:ext>
            </a:extLst>
          </p:cNvPr>
          <p:cNvGrpSpPr/>
          <p:nvPr/>
        </p:nvGrpSpPr>
        <p:grpSpPr>
          <a:xfrm>
            <a:off x="-137071" y="-8436"/>
            <a:ext cx="9281071" cy="1396274"/>
            <a:chOff x="-137071" y="-8436"/>
            <a:chExt cx="9281071" cy="1396274"/>
          </a:xfrm>
        </p:grpSpPr>
        <p:sp>
          <p:nvSpPr>
            <p:cNvPr id="4" name="Rectangle 3">
              <a:extLst>
                <a:ext uri="{FF2B5EF4-FFF2-40B4-BE49-F238E27FC236}">
                  <a16:creationId xmlns:a16="http://schemas.microsoft.com/office/drawing/2014/main" id="{CF3D1F17-4212-4CC9-A3DF-0EFB19E070A7}"/>
                </a:ext>
              </a:extLst>
            </p:cNvPr>
            <p:cNvSpPr/>
            <p:nvPr/>
          </p:nvSpPr>
          <p:spPr>
            <a:xfrm>
              <a:off x="2133600" y="51769"/>
              <a:ext cx="70104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93F518A7-C682-016B-E25E-9DA3F02991FC}"/>
                </a:ext>
              </a:extLst>
            </p:cNvPr>
            <p:cNvGrpSpPr/>
            <p:nvPr/>
          </p:nvGrpSpPr>
          <p:grpSpPr>
            <a:xfrm>
              <a:off x="-137071" y="-8436"/>
              <a:ext cx="1585451" cy="1396274"/>
              <a:chOff x="6044787" y="4508735"/>
              <a:chExt cx="1585451" cy="1396274"/>
            </a:xfrm>
          </p:grpSpPr>
          <p:sp>
            <p:nvSpPr>
              <p:cNvPr id="5" name="Freeform 5">
                <a:extLst>
                  <a:ext uri="{FF2B5EF4-FFF2-40B4-BE49-F238E27FC236}">
                    <a16:creationId xmlns:a16="http://schemas.microsoft.com/office/drawing/2014/main" id="{898723D8-6DD9-EF45-71BF-15FE82D1420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BC2A3BB-3071-C87B-FEF1-23F583BAB1AE}"/>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228940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28" t="33408" r="1516" b="33843"/>
          <a:stretch/>
        </p:blipFill>
        <p:spPr>
          <a:xfrm>
            <a:off x="0" y="1123310"/>
            <a:ext cx="9157803" cy="5306987"/>
          </a:xfrm>
          <a:prstGeom prst="rect">
            <a:avLst/>
          </a:prstGeom>
        </p:spPr>
      </p:pic>
      <p:grpSp>
        <p:nvGrpSpPr>
          <p:cNvPr id="7" name="Group 6">
            <a:extLst>
              <a:ext uri="{FF2B5EF4-FFF2-40B4-BE49-F238E27FC236}">
                <a16:creationId xmlns:a16="http://schemas.microsoft.com/office/drawing/2014/main" id="{6CDCEA5C-06F2-3D97-DD69-859DCB8BD5A0}"/>
              </a:ext>
            </a:extLst>
          </p:cNvPr>
          <p:cNvGrpSpPr/>
          <p:nvPr/>
        </p:nvGrpSpPr>
        <p:grpSpPr>
          <a:xfrm>
            <a:off x="-137071" y="-8436"/>
            <a:ext cx="9281071" cy="1396274"/>
            <a:chOff x="-137071" y="-8436"/>
            <a:chExt cx="9281071" cy="1396274"/>
          </a:xfrm>
        </p:grpSpPr>
        <p:sp>
          <p:nvSpPr>
            <p:cNvPr id="8" name="Rectangle 7">
              <a:extLst>
                <a:ext uri="{FF2B5EF4-FFF2-40B4-BE49-F238E27FC236}">
                  <a16:creationId xmlns:a16="http://schemas.microsoft.com/office/drawing/2014/main" id="{6CA86129-0721-CE70-F87A-888053E2EFBA}"/>
                </a:ext>
              </a:extLst>
            </p:cNvPr>
            <p:cNvSpPr/>
            <p:nvPr/>
          </p:nvSpPr>
          <p:spPr>
            <a:xfrm>
              <a:off x="2133600" y="51769"/>
              <a:ext cx="70104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1FEF2E54-0B50-D8EA-3680-7E713DD237C1}"/>
                </a:ext>
              </a:extLst>
            </p:cNvPr>
            <p:cNvGrpSpPr/>
            <p:nvPr/>
          </p:nvGrpSpPr>
          <p:grpSpPr>
            <a:xfrm>
              <a:off x="-137071" y="-8436"/>
              <a:ext cx="1585451" cy="1396274"/>
              <a:chOff x="6044787" y="4508735"/>
              <a:chExt cx="1585451" cy="1396274"/>
            </a:xfrm>
          </p:grpSpPr>
          <p:sp>
            <p:nvSpPr>
              <p:cNvPr id="10" name="Freeform 5">
                <a:extLst>
                  <a:ext uri="{FF2B5EF4-FFF2-40B4-BE49-F238E27FC236}">
                    <a16:creationId xmlns:a16="http://schemas.microsoft.com/office/drawing/2014/main" id="{D359A053-005F-2BB6-0EB9-B712CFAFE0C8}"/>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TextBox 10">
                <a:extLst>
                  <a:ext uri="{FF2B5EF4-FFF2-40B4-BE49-F238E27FC236}">
                    <a16:creationId xmlns:a16="http://schemas.microsoft.com/office/drawing/2014/main" id="{F7C58A08-3765-9BEA-43BE-3F725F9CB20D}"/>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335825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11" t="66819" r="1751" b="1440"/>
          <a:stretch/>
        </p:blipFill>
        <p:spPr>
          <a:xfrm>
            <a:off x="0" y="1140548"/>
            <a:ext cx="9144000" cy="5574884"/>
          </a:xfrm>
          <a:prstGeom prst="rect">
            <a:avLst/>
          </a:prstGeom>
        </p:spPr>
      </p:pic>
      <p:grpSp>
        <p:nvGrpSpPr>
          <p:cNvPr id="7" name="Group 6">
            <a:extLst>
              <a:ext uri="{FF2B5EF4-FFF2-40B4-BE49-F238E27FC236}">
                <a16:creationId xmlns:a16="http://schemas.microsoft.com/office/drawing/2014/main" id="{29D4279A-FE22-A5E1-C077-A8F989F7A554}"/>
              </a:ext>
            </a:extLst>
          </p:cNvPr>
          <p:cNvGrpSpPr/>
          <p:nvPr/>
        </p:nvGrpSpPr>
        <p:grpSpPr>
          <a:xfrm>
            <a:off x="-137071" y="-8436"/>
            <a:ext cx="9281071" cy="1396274"/>
            <a:chOff x="-137071" y="-8436"/>
            <a:chExt cx="9281071" cy="1396274"/>
          </a:xfrm>
        </p:grpSpPr>
        <p:sp>
          <p:nvSpPr>
            <p:cNvPr id="8" name="Rectangle 7">
              <a:extLst>
                <a:ext uri="{FF2B5EF4-FFF2-40B4-BE49-F238E27FC236}">
                  <a16:creationId xmlns:a16="http://schemas.microsoft.com/office/drawing/2014/main" id="{2971526E-25EA-255E-A193-20DD267FEC92}"/>
                </a:ext>
              </a:extLst>
            </p:cNvPr>
            <p:cNvSpPr/>
            <p:nvPr/>
          </p:nvSpPr>
          <p:spPr>
            <a:xfrm>
              <a:off x="2133600" y="51769"/>
              <a:ext cx="70104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B10A60E5-9637-D3A7-5C4F-8F2CBBE04AF0}"/>
                </a:ext>
              </a:extLst>
            </p:cNvPr>
            <p:cNvGrpSpPr/>
            <p:nvPr/>
          </p:nvGrpSpPr>
          <p:grpSpPr>
            <a:xfrm>
              <a:off x="-137071" y="-8436"/>
              <a:ext cx="1585451" cy="1396274"/>
              <a:chOff x="6044787" y="4508735"/>
              <a:chExt cx="1585451" cy="1396274"/>
            </a:xfrm>
          </p:grpSpPr>
          <p:sp>
            <p:nvSpPr>
              <p:cNvPr id="10" name="Freeform 5">
                <a:extLst>
                  <a:ext uri="{FF2B5EF4-FFF2-40B4-BE49-F238E27FC236}">
                    <a16:creationId xmlns:a16="http://schemas.microsoft.com/office/drawing/2014/main" id="{FDABA747-B389-4130-CAD7-C98D1605F18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TextBox 10">
                <a:extLst>
                  <a:ext uri="{FF2B5EF4-FFF2-40B4-BE49-F238E27FC236}">
                    <a16:creationId xmlns:a16="http://schemas.microsoft.com/office/drawing/2014/main" id="{59F39B9F-A2D7-3668-A152-1F023293E357}"/>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1174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grpSp>
        <p:nvGrpSpPr>
          <p:cNvPr id="11" name="Group 10">
            <a:extLst>
              <a:ext uri="{FF2B5EF4-FFF2-40B4-BE49-F238E27FC236}">
                <a16:creationId xmlns:a16="http://schemas.microsoft.com/office/drawing/2014/main" id="{0FC0252F-DD26-8C06-CB88-202DF27F95F7}"/>
              </a:ext>
            </a:extLst>
          </p:cNvPr>
          <p:cNvGrpSpPr/>
          <p:nvPr/>
        </p:nvGrpSpPr>
        <p:grpSpPr>
          <a:xfrm>
            <a:off x="58994" y="51769"/>
            <a:ext cx="9085005" cy="1279863"/>
            <a:chOff x="58994" y="51769"/>
            <a:chExt cx="9085005" cy="1279863"/>
          </a:xfrm>
        </p:grpSpPr>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BA1B81B7-FC5D-4881-207D-2F2B8224A97C}"/>
                </a:ext>
              </a:extLst>
            </p:cNvPr>
            <p:cNvGrpSpPr/>
            <p:nvPr/>
          </p:nvGrpSpPr>
          <p:grpSpPr>
            <a:xfrm>
              <a:off x="58994" y="51769"/>
              <a:ext cx="1189705" cy="1279863"/>
              <a:chOff x="7620000" y="255639"/>
              <a:chExt cx="1189705" cy="1279863"/>
            </a:xfrm>
          </p:grpSpPr>
          <p:sp>
            <p:nvSpPr>
              <p:cNvPr id="8" name="Freeform 5">
                <a:extLst>
                  <a:ext uri="{FF2B5EF4-FFF2-40B4-BE49-F238E27FC236}">
                    <a16:creationId xmlns:a16="http://schemas.microsoft.com/office/drawing/2014/main" id="{207E0880-CD3E-BCFE-4AFA-4DFEAC3A4F43}"/>
                  </a:ext>
                </a:extLst>
              </p:cNvPr>
              <p:cNvSpPr>
                <a:spLocks/>
              </p:cNvSpPr>
              <p:nvPr/>
            </p:nvSpPr>
            <p:spPr bwMode="auto">
              <a:xfrm>
                <a:off x="7620000" y="255639"/>
                <a:ext cx="1189705" cy="12798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03806BB2-45A6-F2BF-6A27-974326AAA34E}"/>
                  </a:ext>
                </a:extLst>
              </p:cNvPr>
              <p:cNvSpPr txBox="1"/>
              <p:nvPr/>
            </p:nvSpPr>
            <p:spPr>
              <a:xfrm>
                <a:off x="7620000" y="351147"/>
                <a:ext cx="1189705"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p>
            </p:txBody>
          </p:sp>
        </p:grpSp>
      </p:grpSp>
    </p:spTree>
    <p:extLst>
      <p:ext uri="{BB962C8B-B14F-4D97-AF65-F5344CB8AC3E}">
        <p14:creationId xmlns:p14="http://schemas.microsoft.com/office/powerpoint/2010/main" val="227905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grpSp>
        <p:nvGrpSpPr>
          <p:cNvPr id="9" name="Group 8">
            <a:extLst>
              <a:ext uri="{FF2B5EF4-FFF2-40B4-BE49-F238E27FC236}">
                <a16:creationId xmlns:a16="http://schemas.microsoft.com/office/drawing/2014/main" id="{E0EFABB1-B5A7-E612-837F-DB062E1D581C}"/>
              </a:ext>
            </a:extLst>
          </p:cNvPr>
          <p:cNvGrpSpPr/>
          <p:nvPr/>
        </p:nvGrpSpPr>
        <p:grpSpPr>
          <a:xfrm>
            <a:off x="58994" y="51769"/>
            <a:ext cx="9085005" cy="1279863"/>
            <a:chOff x="58994" y="51769"/>
            <a:chExt cx="9085005" cy="1279863"/>
          </a:xfrm>
        </p:grpSpPr>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682D49E6-824E-B4AC-07F1-97D26EA31A8D}"/>
                </a:ext>
              </a:extLst>
            </p:cNvPr>
            <p:cNvGrpSpPr/>
            <p:nvPr/>
          </p:nvGrpSpPr>
          <p:grpSpPr>
            <a:xfrm>
              <a:off x="58994" y="51769"/>
              <a:ext cx="1189705" cy="1279863"/>
              <a:chOff x="7620000" y="255639"/>
              <a:chExt cx="1189705" cy="1279863"/>
            </a:xfrm>
          </p:grpSpPr>
          <p:sp>
            <p:nvSpPr>
              <p:cNvPr id="12" name="Freeform 5">
                <a:extLst>
                  <a:ext uri="{FF2B5EF4-FFF2-40B4-BE49-F238E27FC236}">
                    <a16:creationId xmlns:a16="http://schemas.microsoft.com/office/drawing/2014/main" id="{8B113263-4226-2A66-4CD5-C8FE2FEFE0B3}"/>
                  </a:ext>
                </a:extLst>
              </p:cNvPr>
              <p:cNvSpPr>
                <a:spLocks/>
              </p:cNvSpPr>
              <p:nvPr/>
            </p:nvSpPr>
            <p:spPr bwMode="auto">
              <a:xfrm>
                <a:off x="7620000" y="255639"/>
                <a:ext cx="1189705" cy="12798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77F417A8-9CD8-5FFA-88A1-910D4B29A588}"/>
                  </a:ext>
                </a:extLst>
              </p:cNvPr>
              <p:cNvSpPr txBox="1"/>
              <p:nvPr/>
            </p:nvSpPr>
            <p:spPr>
              <a:xfrm>
                <a:off x="7620000" y="351147"/>
                <a:ext cx="1189705"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p>
            </p:txBody>
          </p:sp>
        </p:grpSp>
      </p:grpSp>
    </p:spTree>
    <p:extLst>
      <p:ext uri="{BB962C8B-B14F-4D97-AF65-F5344CB8AC3E}">
        <p14:creationId xmlns:p14="http://schemas.microsoft.com/office/powerpoint/2010/main" val="91317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grpSp>
        <p:nvGrpSpPr>
          <p:cNvPr id="7" name="Group 6">
            <a:extLst>
              <a:ext uri="{FF2B5EF4-FFF2-40B4-BE49-F238E27FC236}">
                <a16:creationId xmlns:a16="http://schemas.microsoft.com/office/drawing/2014/main" id="{92DC1EA5-8E24-7884-F7E6-FC97141DC118}"/>
              </a:ext>
            </a:extLst>
          </p:cNvPr>
          <p:cNvGrpSpPr/>
          <p:nvPr/>
        </p:nvGrpSpPr>
        <p:grpSpPr>
          <a:xfrm>
            <a:off x="58994" y="51769"/>
            <a:ext cx="9085005" cy="1279863"/>
            <a:chOff x="58994" y="51769"/>
            <a:chExt cx="9085005" cy="1279863"/>
          </a:xfrm>
        </p:grpSpPr>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38EAE492-9192-40BF-5DA1-1811C37CA2A1}"/>
                </a:ext>
              </a:extLst>
            </p:cNvPr>
            <p:cNvGrpSpPr/>
            <p:nvPr/>
          </p:nvGrpSpPr>
          <p:grpSpPr>
            <a:xfrm>
              <a:off x="58994" y="51769"/>
              <a:ext cx="1189705" cy="1279863"/>
              <a:chOff x="7620000" y="255639"/>
              <a:chExt cx="1189705" cy="1279863"/>
            </a:xfrm>
          </p:grpSpPr>
          <p:sp>
            <p:nvSpPr>
              <p:cNvPr id="10" name="Freeform 5">
                <a:extLst>
                  <a:ext uri="{FF2B5EF4-FFF2-40B4-BE49-F238E27FC236}">
                    <a16:creationId xmlns:a16="http://schemas.microsoft.com/office/drawing/2014/main" id="{F538C29D-BA44-54DE-9DA6-46E426F96C5D}"/>
                  </a:ext>
                </a:extLst>
              </p:cNvPr>
              <p:cNvSpPr>
                <a:spLocks/>
              </p:cNvSpPr>
              <p:nvPr/>
            </p:nvSpPr>
            <p:spPr bwMode="auto">
              <a:xfrm>
                <a:off x="7620000" y="255639"/>
                <a:ext cx="1189705" cy="12798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TextBox 10">
                <a:extLst>
                  <a:ext uri="{FF2B5EF4-FFF2-40B4-BE49-F238E27FC236}">
                    <a16:creationId xmlns:a16="http://schemas.microsoft.com/office/drawing/2014/main" id="{77AD56DA-298A-96C7-FC9B-7F3945702F4F}"/>
                  </a:ext>
                </a:extLst>
              </p:cNvPr>
              <p:cNvSpPr txBox="1"/>
              <p:nvPr/>
            </p:nvSpPr>
            <p:spPr>
              <a:xfrm>
                <a:off x="7620000" y="351147"/>
                <a:ext cx="1189705"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p>
            </p:txBody>
          </p:sp>
        </p:grpSp>
      </p:grpSp>
    </p:spTree>
    <p:extLst>
      <p:ext uri="{BB962C8B-B14F-4D97-AF65-F5344CB8AC3E}">
        <p14:creationId xmlns:p14="http://schemas.microsoft.com/office/powerpoint/2010/main" val="29398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504334" y="51769"/>
            <a:ext cx="7639665"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250723" y="1346024"/>
            <a:ext cx="8642554" cy="5016758"/>
          </a:xfrm>
          <a:prstGeom prst="rect">
            <a:avLst/>
          </a:prstGeom>
        </p:spPr>
        <p:txBody>
          <a:bodyPr wrap="square">
            <a:spAutoFit/>
          </a:bodyPr>
          <a:lstStyle/>
          <a:p>
            <a:pPr marL="228600" marR="0" indent="-228600">
              <a:spcBef>
                <a:spcPts val="0"/>
              </a:spcBef>
              <a:spcAft>
                <a:spcPts val="1200"/>
              </a:spcAft>
              <a:tabLst>
                <a:tab pos="228600" algn="l"/>
              </a:tabLst>
            </a:pPr>
            <a:r>
              <a:rPr lang="en-US" sz="3200" dirty="0">
                <a:effectLst/>
                <a:latin typeface="Arial Rounded MT Bold" panose="020F0704030504030204" pitchFamily="34" charset="0"/>
                <a:ea typeface="Garamond,Times New Roman"/>
                <a:cs typeface="Garamond,Times New Roman"/>
              </a:rPr>
              <a:t>P:	The Lord be with you.</a:t>
            </a:r>
          </a:p>
          <a:p>
            <a:pPr marL="228600" marR="0" indent="-228600">
              <a:spcBef>
                <a:spcPts val="0"/>
              </a:spcBef>
              <a:spcAft>
                <a:spcPts val="1200"/>
              </a:spcAft>
              <a:tabLst>
                <a:tab pos="228600" algn="l"/>
              </a:tabLst>
            </a:pPr>
            <a:r>
              <a:rPr lang="en-US" sz="3600" b="1" dirty="0">
                <a:effectLst/>
                <a:latin typeface="Arial Rounded MT Bold" panose="020F0704030504030204" pitchFamily="34" charset="0"/>
                <a:ea typeface="Garamond,Times New Roman"/>
                <a:cs typeface="Garamond,Times New Roman"/>
              </a:rPr>
              <a:t>C:	And also with you.</a:t>
            </a:r>
            <a:endParaRPr lang="en-US" sz="3600" dirty="0">
              <a:effectLst/>
              <a:latin typeface="Arial Rounded MT Bold" panose="020F0704030504030204" pitchFamily="34" charset="0"/>
              <a:ea typeface="Garamond,Times New Roman"/>
              <a:cs typeface="Garamond,Times New Roman"/>
            </a:endParaRPr>
          </a:p>
          <a:p>
            <a:pPr marL="228600" marR="0" indent="-228600">
              <a:spcBef>
                <a:spcPts val="0"/>
              </a:spcBef>
              <a:spcAft>
                <a:spcPts val="1200"/>
              </a:spcAft>
              <a:tabLst>
                <a:tab pos="228600" algn="l"/>
              </a:tabLst>
            </a:pPr>
            <a:r>
              <a:rPr lang="en-US" sz="3200" dirty="0">
                <a:effectLst/>
                <a:latin typeface="Arial Rounded MT Bold" panose="020F0704030504030204" pitchFamily="34" charset="0"/>
                <a:ea typeface="Garamond,Times New Roman"/>
                <a:cs typeface="Garamond,Times New Roman"/>
              </a:rPr>
              <a:t>P:	Let us pray…  Righteous God, judgment belongs to you alone.  Make us aware of our own limitations that we may act with compassion toward those who differ from us. We ask this in Jesus name.</a:t>
            </a:r>
          </a:p>
          <a:p>
            <a:pPr marL="228600" marR="0" indent="-228600">
              <a:spcBef>
                <a:spcPts val="0"/>
              </a:spcBef>
              <a:spcAft>
                <a:spcPts val="1200"/>
              </a:spcAft>
              <a:tabLst>
                <a:tab pos="228600" algn="l"/>
              </a:tabLst>
            </a:pPr>
            <a:endParaRPr lang="en-US" sz="1600" dirty="0">
              <a:latin typeface="Arial Rounded MT Bold" panose="020F0704030504030204" pitchFamily="34" charset="0"/>
              <a:ea typeface="Garamond,Times New Roman"/>
              <a:cs typeface="Garamond,Times New Roman"/>
            </a:endParaRPr>
          </a:p>
          <a:p>
            <a:pPr marL="228600" marR="0" indent="-228600">
              <a:spcBef>
                <a:spcPts val="0"/>
              </a:spcBef>
              <a:spcAft>
                <a:spcPts val="1200"/>
              </a:spcAft>
              <a:tabLst>
                <a:tab pos="228600" algn="l"/>
              </a:tabLst>
            </a:pPr>
            <a:r>
              <a:rPr lang="en-US" sz="3600" dirty="0">
                <a:effectLst/>
                <a:latin typeface="Arial Rounded MT Bold" panose="020F0704030504030204" pitchFamily="34" charset="0"/>
                <a:ea typeface="Garamond,Times New Roman"/>
                <a:cs typeface="Garamond,Times New Roman"/>
              </a:rPr>
              <a:t> </a:t>
            </a: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grpSp>
        <p:nvGrpSpPr>
          <p:cNvPr id="2" name="Group 1">
            <a:extLst>
              <a:ext uri="{FF2B5EF4-FFF2-40B4-BE49-F238E27FC236}">
                <a16:creationId xmlns:a16="http://schemas.microsoft.com/office/drawing/2014/main" id="{D891AC9E-8395-9953-D89F-A371110FC352}"/>
              </a:ext>
            </a:extLst>
          </p:cNvPr>
          <p:cNvGrpSpPr/>
          <p:nvPr/>
        </p:nvGrpSpPr>
        <p:grpSpPr>
          <a:xfrm>
            <a:off x="0" y="94780"/>
            <a:ext cx="1350058" cy="1189842"/>
            <a:chOff x="6044787" y="4508735"/>
            <a:chExt cx="1585451" cy="1396274"/>
          </a:xfrm>
        </p:grpSpPr>
        <p:sp>
          <p:nvSpPr>
            <p:cNvPr id="5" name="Freeform 5">
              <a:extLst>
                <a:ext uri="{FF2B5EF4-FFF2-40B4-BE49-F238E27FC236}">
                  <a16:creationId xmlns:a16="http://schemas.microsoft.com/office/drawing/2014/main" id="{D38C340A-EFFF-82C3-083C-4F81163F42A8}"/>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49F98428-C4A5-7188-AB42-2BC7D2EDF10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3778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57CB6B6D-2A2E-B3A0-EB1D-C52AD97B755C}"/>
              </a:ext>
            </a:extLst>
          </p:cNvPr>
          <p:cNvSpPr>
            <a:spLocks/>
          </p:cNvSpPr>
          <p:nvPr/>
        </p:nvSpPr>
        <p:spPr bwMode="auto">
          <a:xfrm>
            <a:off x="2124075" y="1484313"/>
            <a:ext cx="2495550" cy="300196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Gather</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Freeform 6">
            <a:extLst>
              <a:ext uri="{FF2B5EF4-FFF2-40B4-BE49-F238E27FC236}">
                <a16:creationId xmlns:a16="http://schemas.microsoft.com/office/drawing/2014/main" id="{7227CDF1-61FF-8DE2-ADC9-84DE0497D0ED}"/>
              </a:ext>
            </a:extLst>
          </p:cNvPr>
          <p:cNvSpPr>
            <a:spLocks/>
          </p:cNvSpPr>
          <p:nvPr/>
        </p:nvSpPr>
        <p:spPr bwMode="auto">
          <a:xfrm>
            <a:off x="2124075" y="3989388"/>
            <a:ext cx="3001963" cy="2495550"/>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5" name="Freeform 7">
            <a:extLst>
              <a:ext uri="{FF2B5EF4-FFF2-40B4-BE49-F238E27FC236}">
                <a16:creationId xmlns:a16="http://schemas.microsoft.com/office/drawing/2014/main" id="{8D42833A-64C6-7CC2-B176-4EA962BD9CA3}"/>
              </a:ext>
            </a:extLst>
          </p:cNvPr>
          <p:cNvSpPr>
            <a:spLocks/>
          </p:cNvSpPr>
          <p:nvPr/>
        </p:nvSpPr>
        <p:spPr bwMode="auto">
          <a:xfrm>
            <a:off x="5126038" y="648571"/>
            <a:ext cx="3016250"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6" name="Freeform 8">
            <a:extLst>
              <a:ext uri="{FF2B5EF4-FFF2-40B4-BE49-F238E27FC236}">
                <a16:creationId xmlns:a16="http://schemas.microsoft.com/office/drawing/2014/main" id="{CF6A3B06-F7B0-B7B7-E612-37BD406F642C}"/>
              </a:ext>
            </a:extLst>
          </p:cNvPr>
          <p:cNvSpPr>
            <a:spLocks/>
          </p:cNvSpPr>
          <p:nvPr/>
        </p:nvSpPr>
        <p:spPr bwMode="auto">
          <a:xfrm>
            <a:off x="4630738" y="3484563"/>
            <a:ext cx="2497137"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   Sending</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7515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7386082" y="137379"/>
            <a:ext cx="1576143" cy="1602558"/>
          </a:xfrm>
          <a:prstGeom prst="rect">
            <a:avLst/>
          </a:prstGeom>
        </p:spPr>
      </p:pic>
      <p:grpSp>
        <p:nvGrpSpPr>
          <p:cNvPr id="3" name="Group 2">
            <a:extLst>
              <a:ext uri="{FF2B5EF4-FFF2-40B4-BE49-F238E27FC236}">
                <a16:creationId xmlns:a16="http://schemas.microsoft.com/office/drawing/2014/main" id="{E685F5BC-DC7A-66B8-499C-7891E55C5092}"/>
              </a:ext>
            </a:extLst>
          </p:cNvPr>
          <p:cNvGrpSpPr/>
          <p:nvPr/>
        </p:nvGrpSpPr>
        <p:grpSpPr>
          <a:xfrm>
            <a:off x="7463" y="127592"/>
            <a:ext cx="1585451" cy="1396274"/>
            <a:chOff x="6044787" y="4508735"/>
            <a:chExt cx="1585451" cy="1396274"/>
          </a:xfrm>
        </p:grpSpPr>
        <p:sp>
          <p:nvSpPr>
            <p:cNvPr id="4" name="Freeform 5">
              <a:extLst>
                <a:ext uri="{FF2B5EF4-FFF2-40B4-BE49-F238E27FC236}">
                  <a16:creationId xmlns:a16="http://schemas.microsoft.com/office/drawing/2014/main" id="{6DEB8A17-5802-A262-42D0-135C86055380}"/>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39F234A2-ED92-C63F-53D3-D97C325269AF}"/>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6302" y="1499419"/>
            <a:ext cx="9150302" cy="4178638"/>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03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6302" y="0"/>
            <a:ext cx="2987917" cy="1364482"/>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974093" y="0"/>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4" name="Online Media 3" title="The Wise Man Built His House">
            <a:hlinkClick r:id="" action="ppaction://media"/>
            <a:extLst>
              <a:ext uri="{FF2B5EF4-FFF2-40B4-BE49-F238E27FC236}">
                <a16:creationId xmlns:a16="http://schemas.microsoft.com/office/drawing/2014/main" id="{90C0E06F-50B1-3DDE-A9B4-6E0978CC0538}"/>
              </a:ext>
            </a:extLst>
          </p:cNvPr>
          <p:cNvPicPr>
            <a:picLocks noRot="1" noChangeAspect="1"/>
          </p:cNvPicPr>
          <p:nvPr>
            <a:videoFile r:link="rId1"/>
          </p:nvPr>
        </p:nvPicPr>
        <p:blipFill>
          <a:blip r:embed="rId6"/>
          <a:stretch>
            <a:fillRect/>
          </a:stretch>
        </p:blipFill>
        <p:spPr>
          <a:xfrm>
            <a:off x="0" y="1364482"/>
            <a:ext cx="7324691" cy="5493518"/>
          </a:xfrm>
          <a:prstGeom prst="rect">
            <a:avLst/>
          </a:prstGeom>
        </p:spPr>
      </p:pic>
    </p:spTree>
    <p:extLst>
      <p:ext uri="{BB962C8B-B14F-4D97-AF65-F5344CB8AC3E}">
        <p14:creationId xmlns:p14="http://schemas.microsoft.com/office/powerpoint/2010/main" val="1166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Holy Gospel according to Saint Matthew, the 7</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
        <p:nvSpPr>
          <p:cNvPr id="3" name="Freeform 7">
            <a:extLst>
              <a:ext uri="{FF2B5EF4-FFF2-40B4-BE49-F238E27FC236}">
                <a16:creationId xmlns:a16="http://schemas.microsoft.com/office/drawing/2014/main" id="{BA871DB3-65B1-3201-23C6-9B0657F86DBD}"/>
              </a:ext>
            </a:extLst>
          </p:cNvPr>
          <p:cNvSpPr>
            <a:spLocks/>
          </p:cNvSpPr>
          <p:nvPr/>
        </p:nvSpPr>
        <p:spPr bwMode="auto">
          <a:xfrm>
            <a:off x="6856106" y="114568"/>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21402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245806" y="914399"/>
            <a:ext cx="875071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judge, so that you may not be judged.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with the judgment you make you will be judged, and the measure you give will be the measure you get.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Why do you see the speck in your neighbor’s eye, but do not notice the log in your own eye?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Or how can you say to your neighbor, ‘Let me take the speck out of your eye,’ while the log is in your own eye?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hypocrite, </a:t>
            </a:r>
          </a:p>
        </p:txBody>
      </p:sp>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25148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245806" y="914399"/>
            <a:ext cx="8750710"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first take the log out of your own eye, and then you will see clearly to take the speck out of your neighbor’s eye.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give what is holy to dogs; and do not throw your pearls before swine, or they will trample them under foot and turn and maul you.</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“Ask, and it will be given you; search, and you will find; knock, and the door will be opened for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everyone</a:t>
            </a:r>
          </a:p>
        </p:txBody>
      </p:sp>
      <p:grpSp>
        <p:nvGrpSpPr>
          <p:cNvPr id="2" name="Group 1">
            <a:extLst>
              <a:ext uri="{FF2B5EF4-FFF2-40B4-BE49-F238E27FC236}">
                <a16:creationId xmlns:a16="http://schemas.microsoft.com/office/drawing/2014/main" id="{19E13C77-17B8-C5D2-BBCE-9F2E2ECDB9A0}"/>
              </a:ext>
            </a:extLst>
          </p:cNvPr>
          <p:cNvGrpSpPr/>
          <p:nvPr/>
        </p:nvGrpSpPr>
        <p:grpSpPr>
          <a:xfrm>
            <a:off x="115454" y="59559"/>
            <a:ext cx="9028546" cy="799831"/>
            <a:chOff x="115454" y="59559"/>
            <a:chExt cx="9028546" cy="799831"/>
          </a:xfrm>
        </p:grpSpPr>
        <p:sp>
          <p:nvSpPr>
            <p:cNvPr id="4" name="Rectangle 3">
              <a:extLst>
                <a:ext uri="{FF2B5EF4-FFF2-40B4-BE49-F238E27FC236}">
                  <a16:creationId xmlns:a16="http://schemas.microsoft.com/office/drawing/2014/main" id="{84B0C925-0085-8D09-B13B-0B5D3D00338F}"/>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20200869-EE7D-88D7-C29A-BC5602951EF7}"/>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62585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245806" y="914399"/>
            <a:ext cx="8750710"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who asks receives, and everyone who searches finds, and for everyone who knocks, the door will be opened.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Is there anyone among you who, if your child asks for bread, will give a stone?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Or if the child asks for a fish, will give a snake?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you then, who are evil, know how to give good gifts to your children, how much more will your Father in heaven give good things</a:t>
            </a:r>
          </a:p>
        </p:txBody>
      </p:sp>
      <p:grpSp>
        <p:nvGrpSpPr>
          <p:cNvPr id="2" name="Group 1">
            <a:extLst>
              <a:ext uri="{FF2B5EF4-FFF2-40B4-BE49-F238E27FC236}">
                <a16:creationId xmlns:a16="http://schemas.microsoft.com/office/drawing/2014/main" id="{FC163469-6E1E-9119-9B49-6997D7984E37}"/>
              </a:ext>
            </a:extLst>
          </p:cNvPr>
          <p:cNvGrpSpPr/>
          <p:nvPr/>
        </p:nvGrpSpPr>
        <p:grpSpPr>
          <a:xfrm>
            <a:off x="115454" y="59559"/>
            <a:ext cx="9028546" cy="799831"/>
            <a:chOff x="115454" y="59559"/>
            <a:chExt cx="9028546" cy="799831"/>
          </a:xfrm>
        </p:grpSpPr>
        <p:sp>
          <p:nvSpPr>
            <p:cNvPr id="4" name="Rectangle 3">
              <a:extLst>
                <a:ext uri="{FF2B5EF4-FFF2-40B4-BE49-F238E27FC236}">
                  <a16:creationId xmlns:a16="http://schemas.microsoft.com/office/drawing/2014/main" id="{5F5F28E3-6466-6EC3-2722-5B25DE2A9A15}"/>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9210F12E-60DD-A8AA-979F-3886E5C9F946}"/>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233345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245806" y="914399"/>
            <a:ext cx="8750710"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those who ask him!</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everything do to others as you would have them do to you; for this is the law and the prophets.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“Enter through the narrow gate; for the gate is wide and the road is easy that leads to destruction, and there are many who take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gate is narrow and the road is hard that leads to life, and there are few who find it. </a:t>
            </a:r>
          </a:p>
        </p:txBody>
      </p:sp>
      <p:grpSp>
        <p:nvGrpSpPr>
          <p:cNvPr id="2" name="Group 1">
            <a:extLst>
              <a:ext uri="{FF2B5EF4-FFF2-40B4-BE49-F238E27FC236}">
                <a16:creationId xmlns:a16="http://schemas.microsoft.com/office/drawing/2014/main" id="{7F300446-773C-7114-CA98-20118B406ECA}"/>
              </a:ext>
            </a:extLst>
          </p:cNvPr>
          <p:cNvGrpSpPr/>
          <p:nvPr/>
        </p:nvGrpSpPr>
        <p:grpSpPr>
          <a:xfrm>
            <a:off x="115454" y="59559"/>
            <a:ext cx="9028546" cy="799831"/>
            <a:chOff x="115454" y="59559"/>
            <a:chExt cx="9028546" cy="799831"/>
          </a:xfrm>
        </p:grpSpPr>
        <p:sp>
          <p:nvSpPr>
            <p:cNvPr id="4" name="Rectangle 3">
              <a:extLst>
                <a:ext uri="{FF2B5EF4-FFF2-40B4-BE49-F238E27FC236}">
                  <a16:creationId xmlns:a16="http://schemas.microsoft.com/office/drawing/2014/main" id="{11C0EDE1-4ACB-58E2-2144-69C4522F20E5}"/>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20F4E44E-8EB3-47D7-9418-7EDC22E320A8}"/>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48439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245806" y="914399"/>
            <a:ext cx="8750710"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“Everyone then who hears these words of mine and acts on them will be like a wise man who built his house on rock.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rain fell, the floods came, and the winds blew and beat on that house, but it did not fall, because it had been founded on rock.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everyone who hears these words of mine and does not act on them will be like a foolish man who built his house</a:t>
            </a:r>
          </a:p>
        </p:txBody>
      </p:sp>
      <p:grpSp>
        <p:nvGrpSpPr>
          <p:cNvPr id="2" name="Group 1">
            <a:extLst>
              <a:ext uri="{FF2B5EF4-FFF2-40B4-BE49-F238E27FC236}">
                <a16:creationId xmlns:a16="http://schemas.microsoft.com/office/drawing/2014/main" id="{598376BC-DF25-DF56-9EF7-32F32D799C44}"/>
              </a:ext>
            </a:extLst>
          </p:cNvPr>
          <p:cNvGrpSpPr/>
          <p:nvPr/>
        </p:nvGrpSpPr>
        <p:grpSpPr>
          <a:xfrm>
            <a:off x="115454" y="59559"/>
            <a:ext cx="9028546" cy="799831"/>
            <a:chOff x="115454" y="59559"/>
            <a:chExt cx="9028546" cy="799831"/>
          </a:xfrm>
        </p:grpSpPr>
        <p:sp>
          <p:nvSpPr>
            <p:cNvPr id="4" name="Rectangle 3">
              <a:extLst>
                <a:ext uri="{FF2B5EF4-FFF2-40B4-BE49-F238E27FC236}">
                  <a16:creationId xmlns:a16="http://schemas.microsoft.com/office/drawing/2014/main" id="{D29977DD-E2B2-3A0E-67BE-67D153C8A53A}"/>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DD93B59B-5660-6018-1F47-2165A741E0D0}"/>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10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C593E-BE6E-6E71-3AE3-71CDEF5E3685}"/>
              </a:ext>
            </a:extLst>
          </p:cNvPr>
          <p:cNvSpPr txBox="1"/>
          <p:nvPr/>
        </p:nvSpPr>
        <p:spPr>
          <a:xfrm>
            <a:off x="501445" y="1238864"/>
            <a:ext cx="8141110"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on sand.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rain fell, and the floods came, and the winds blew and beat against that house, and it fell—and great was its fall!”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when Jesus had finished saying these things, the crowds were astounded at his teaching,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he taught them as one having authority, and not as their scribes.</a:t>
            </a:r>
          </a:p>
        </p:txBody>
      </p:sp>
      <p:grpSp>
        <p:nvGrpSpPr>
          <p:cNvPr id="2" name="Group 1">
            <a:extLst>
              <a:ext uri="{FF2B5EF4-FFF2-40B4-BE49-F238E27FC236}">
                <a16:creationId xmlns:a16="http://schemas.microsoft.com/office/drawing/2014/main" id="{AA4A429F-23C8-2991-AA30-0ECA204EEB4B}"/>
              </a:ext>
            </a:extLst>
          </p:cNvPr>
          <p:cNvGrpSpPr/>
          <p:nvPr/>
        </p:nvGrpSpPr>
        <p:grpSpPr>
          <a:xfrm>
            <a:off x="115454" y="59559"/>
            <a:ext cx="9028546" cy="799831"/>
            <a:chOff x="115454" y="59559"/>
            <a:chExt cx="9028546" cy="799831"/>
          </a:xfrm>
        </p:grpSpPr>
        <p:sp>
          <p:nvSpPr>
            <p:cNvPr id="4" name="Rectangle 3">
              <a:extLst>
                <a:ext uri="{FF2B5EF4-FFF2-40B4-BE49-F238E27FC236}">
                  <a16:creationId xmlns:a16="http://schemas.microsoft.com/office/drawing/2014/main" id="{95BF9181-6C00-4785-DD2D-5C25C37110CE}"/>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1D7B4AF2-9CA1-F3E9-BFD0-77D5FCC3F074}"/>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60493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3815CB7-2677-030F-CBC6-3CE4DE94A9C5}"/>
              </a:ext>
            </a:extLst>
          </p:cNvPr>
          <p:cNvGrpSpPr/>
          <p:nvPr/>
        </p:nvGrpSpPr>
        <p:grpSpPr>
          <a:xfrm>
            <a:off x="115454" y="59559"/>
            <a:ext cx="9028546" cy="799831"/>
            <a:chOff x="115454" y="59559"/>
            <a:chExt cx="9028546" cy="799831"/>
          </a:xfrm>
        </p:grpSpPr>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7:1-14, 24-29</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Freeform 7">
              <a:extLst>
                <a:ext uri="{FF2B5EF4-FFF2-40B4-BE49-F238E27FC236}">
                  <a16:creationId xmlns:a16="http://schemas.microsoft.com/office/drawing/2014/main" id="{97D487EE-1AD4-5ECD-04A6-C76DF4FFBA9E}"/>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4480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4778478" cy="1631216"/>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CONFESSION</a:t>
            </a:r>
          </a:p>
          <a:p>
            <a:pPr marR="0" lvl="0" algn="ctr">
              <a:lnSpc>
                <a:spcPct val="107000"/>
              </a:lnSpc>
              <a:spcBef>
                <a:spcPts val="0"/>
              </a:spcBef>
              <a:spcAft>
                <a:spcPts val="0"/>
              </a:spcAft>
            </a:pPr>
            <a:r>
              <a:rPr lang="en-US" sz="3200" b="1" dirty="0">
                <a:solidFill>
                  <a:srgbClr val="000000"/>
                </a:solidFill>
                <a:effectLst/>
                <a:latin typeface="Arial Rounded MT Bold" panose="020F0704030504030204" pitchFamily="34" charset="0"/>
                <a:ea typeface="Times New Roman" panose="02020603050405020304" pitchFamily="18" charset="0"/>
              </a:rPr>
              <a:t>AND</a:t>
            </a:r>
          </a:p>
          <a:p>
            <a:pPr marR="0" lvl="0" algn="ctr">
              <a:lnSpc>
                <a:spcPct val="107000"/>
              </a:lnSpc>
              <a:spcBef>
                <a:spcPts val="0"/>
              </a:spcBef>
              <a:spcAft>
                <a:spcPts val="0"/>
              </a:spcAft>
            </a:pPr>
            <a:r>
              <a:rPr lang="en-US" sz="3200" b="1" dirty="0">
                <a:solidFill>
                  <a:srgbClr val="000000"/>
                </a:solidFill>
                <a:effectLst/>
                <a:latin typeface="Arial Rounded MT Bold" panose="020F0704030504030204" pitchFamily="34" charset="0"/>
                <a:ea typeface="Times New Roman" panose="02020603050405020304" pitchFamily="18" charset="0"/>
              </a:rPr>
              <a:t>FORGIVENESS</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1904224"/>
            <a:ext cx="8650840" cy="1104277"/>
          </a:xfrm>
          <a:prstGeom prst="rect">
            <a:avLst/>
          </a:prstGeom>
        </p:spPr>
        <p:txBody>
          <a:bodyPr wrap="square">
            <a:spAutoFit/>
          </a:bodyPr>
          <a:lstStyle/>
          <a:p>
            <a:pPr marL="0" marR="0">
              <a:lnSpc>
                <a:spcPct val="107000"/>
              </a:lnSpc>
              <a:spcBef>
                <a:spcPts val="0"/>
              </a:spcBef>
              <a:spcAft>
                <a:spcPts val="600"/>
              </a:spcAft>
            </a:pPr>
            <a:r>
              <a:rPr lang="en-US" sz="32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591501"/>
            <a:ext cx="8650839" cy="287758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9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14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Merciful God…</a:t>
            </a: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75872"/>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Freeform 7">
            <a:extLst>
              <a:ext uri="{FF2B5EF4-FFF2-40B4-BE49-F238E27FC236}">
                <a16:creationId xmlns:a16="http://schemas.microsoft.com/office/drawing/2014/main" id="{5EAA70CF-1649-FEFE-59C4-6D70F8AEE62B}"/>
              </a:ext>
            </a:extLst>
          </p:cNvPr>
          <p:cNvSpPr>
            <a:spLocks/>
          </p:cNvSpPr>
          <p:nvPr/>
        </p:nvSpPr>
        <p:spPr bwMode="auto">
          <a:xfrm>
            <a:off x="6777448" y="175872"/>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6" name="Picture 5">
            <a:extLst>
              <a:ext uri="{FF2B5EF4-FFF2-40B4-BE49-F238E27FC236}">
                <a16:creationId xmlns:a16="http://schemas.microsoft.com/office/drawing/2014/main" id="{31452BCA-85C1-6BF5-D45F-0B84F19468F6}"/>
              </a:ext>
            </a:extLst>
          </p:cNvPr>
          <p:cNvPicPr>
            <a:picLocks noChangeAspect="1"/>
          </p:cNvPicPr>
          <p:nvPr/>
        </p:nvPicPr>
        <p:blipFill>
          <a:blip r:embed="rId3"/>
          <a:stretch>
            <a:fillRect/>
          </a:stretch>
        </p:blipFill>
        <p:spPr>
          <a:xfrm>
            <a:off x="1865141" y="1795674"/>
            <a:ext cx="5413717" cy="4328535"/>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78639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54EEB988-9CCA-2C7B-8C80-C25B9240CBA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8640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3A48BE91-300C-EE1B-50DC-AF70CF6D0B40}"/>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10221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78C8E4B4-AF9E-2ED3-E874-9770168C4A4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23890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34377" y="1693550"/>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8A47CAF-5507-3183-E15F-860649889A8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8764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BE4A1476-AC35-4B82-7754-A1EAFB9FEF5C}"/>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35654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86070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E4E4129C-1631-59DC-FD91-63794A018009}"/>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77758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D0854F8-7965-FB0F-E557-C6663E3EA2E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175868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516571"/>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676DB2F9-32CE-4DDA-D1D2-54780B1F48C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18961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862072"/>
            <a:ext cx="9144000"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Christ came into the world and showed us how to live, but we have failed to live by what he taught. We have not loved you with all our heart, soul, mind and strength, we have not done to others as we would have done to ourselves. Shine a light on our hearts, that we might turn from the shadows of our sin and walk in your ways.</a:t>
            </a:r>
            <a:endParaRPr lang="en-US" sz="4000" b="1"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8CC52617-D32F-3DF5-112E-DEF5F70AD6C3}"/>
              </a:ext>
            </a:extLst>
          </p:cNvPr>
          <p:cNvPicPr>
            <a:picLocks noChangeAspect="1"/>
          </p:cNvPicPr>
          <p:nvPr/>
        </p:nvPicPr>
        <p:blipFill>
          <a:blip r:embed="rId3"/>
          <a:stretch>
            <a:fillRect/>
          </a:stretch>
        </p:blipFill>
        <p:spPr>
          <a:xfrm>
            <a:off x="0" y="114586"/>
            <a:ext cx="801693" cy="713294"/>
          </a:xfrm>
          <a:prstGeom prst="rect">
            <a:avLst/>
          </a:prstGeom>
        </p:spPr>
      </p:pic>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1821371"/>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48E1975C-443B-96A7-20D7-2D5C77BD306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392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787847" y="1961770"/>
            <a:ext cx="7568306"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p>
          <a:p>
            <a:pPr marR="0">
              <a:spcBef>
                <a:spcPts val="0"/>
              </a:spcBef>
              <a:spcAft>
                <a:spcPts val="0"/>
              </a:spcAft>
            </a:pPr>
            <a:endParaRPr lang="en-US" sz="1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195CB093-3B88-F013-3CF3-B96F32CFA34C}"/>
              </a:ext>
            </a:extLst>
          </p:cNvPr>
          <p:cNvGrpSpPr/>
          <p:nvPr/>
        </p:nvGrpSpPr>
        <p:grpSpPr>
          <a:xfrm>
            <a:off x="0" y="107209"/>
            <a:ext cx="9026013" cy="1080498"/>
            <a:chOff x="0" y="107209"/>
            <a:chExt cx="9026013" cy="1080498"/>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Freeform 7">
              <a:extLst>
                <a:ext uri="{FF2B5EF4-FFF2-40B4-BE49-F238E27FC236}">
                  <a16:creationId xmlns:a16="http://schemas.microsoft.com/office/drawing/2014/main" id="{B931C1AB-A271-EDC4-7F2D-6C87B48A64C8}"/>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5927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715963"/>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ADB3E15-44DD-0A99-69D3-E61DAB818EED}"/>
              </a:ext>
            </a:extLst>
          </p:cNvPr>
          <p:cNvGrpSpPr/>
          <p:nvPr/>
        </p:nvGrpSpPr>
        <p:grpSpPr>
          <a:xfrm>
            <a:off x="0" y="107209"/>
            <a:ext cx="9026013" cy="1080498"/>
            <a:chOff x="0" y="107209"/>
            <a:chExt cx="9026013" cy="1080498"/>
          </a:xfrm>
        </p:grpSpPr>
        <p:sp>
          <p:nvSpPr>
            <p:cNvPr id="5" name="Rectangle 4">
              <a:extLst>
                <a:ext uri="{FF2B5EF4-FFF2-40B4-BE49-F238E27FC236}">
                  <a16:creationId xmlns:a16="http://schemas.microsoft.com/office/drawing/2014/main" id="{8F6532E6-6DD2-5683-8372-C20B4902FB05}"/>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44533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7"/>
            <a:ext cx="9144000" cy="1219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OFFERING</a:t>
            </a:r>
          </a:p>
          <a:p>
            <a:pPr marL="0" marR="0" lvl="0" indent="0" algn="ctr" defTabSz="914400" rtl="0" eaLnBrk="1" fontAlgn="base" latinLnBrk="0" hangingPunct="1">
              <a:lnSpc>
                <a:spcPct val="90000"/>
              </a:lnSpc>
              <a:spcBef>
                <a:spcPct val="0"/>
              </a:spcBef>
              <a:spcAft>
                <a:spcPts val="600"/>
              </a:spcAft>
              <a:buClrTx/>
              <a:buSzTx/>
              <a:buFontTx/>
              <a:buNone/>
              <a:tabLst/>
              <a:defRPr/>
            </a:pPr>
            <a:r>
              <a:rPr lang="en-US" altLang="en-US" sz="3600" b="1" dirty="0">
                <a:solidFill>
                  <a:prstClr val="black">
                    <a:lumMod val="85000"/>
                    <a:lumOff val="15000"/>
                  </a:prstClr>
                </a:solidFill>
                <a:latin typeface="Arial Rounded MT Bold" panose="020F0704030504030204" pitchFamily="34" charset="0"/>
                <a:cs typeface="+mj-cs"/>
              </a:rPr>
              <a:t>OFFERTORY PRAYER</a:t>
            </a: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sp>
        <p:nvSpPr>
          <p:cNvPr id="7" name="Freeform 6">
            <a:extLst>
              <a:ext uri="{FF2B5EF4-FFF2-40B4-BE49-F238E27FC236}">
                <a16:creationId xmlns:a16="http://schemas.microsoft.com/office/drawing/2014/main" id="{96FD53EA-BC3C-55F6-AE23-8AF1F122CCC2}"/>
              </a:ext>
            </a:extLst>
          </p:cNvPr>
          <p:cNvSpPr>
            <a:spLocks/>
          </p:cNvSpPr>
          <p:nvPr/>
        </p:nvSpPr>
        <p:spPr bwMode="auto">
          <a:xfrm>
            <a:off x="2212258" y="5567507"/>
            <a:ext cx="1907303" cy="121954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Meal</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nvGrpSpPr>
          <p:cNvPr id="14" name="Group 13">
            <a:extLst>
              <a:ext uri="{FF2B5EF4-FFF2-40B4-BE49-F238E27FC236}">
                <a16:creationId xmlns:a16="http://schemas.microsoft.com/office/drawing/2014/main" id="{F7250715-3880-BA3A-50BC-7636BB9C3139}"/>
              </a:ext>
            </a:extLst>
          </p:cNvPr>
          <p:cNvGrpSpPr/>
          <p:nvPr/>
        </p:nvGrpSpPr>
        <p:grpSpPr>
          <a:xfrm>
            <a:off x="3342967" y="4689986"/>
            <a:ext cx="2458066" cy="1495983"/>
            <a:chOff x="1219200" y="4984954"/>
            <a:chExt cx="2458066" cy="1495983"/>
          </a:xfrm>
        </p:grpSpPr>
        <p:sp>
          <p:nvSpPr>
            <p:cNvPr id="10" name="Freeform 5">
              <a:extLst>
                <a:ext uri="{FF2B5EF4-FFF2-40B4-BE49-F238E27FC236}">
                  <a16:creationId xmlns:a16="http://schemas.microsoft.com/office/drawing/2014/main" id="{E9B3E978-5BAC-EA40-C2AF-69C99ABAF71E}"/>
                </a:ext>
              </a:extLst>
            </p:cNvPr>
            <p:cNvSpPr>
              <a:spLocks/>
            </p:cNvSpPr>
            <p:nvPr/>
          </p:nvSpPr>
          <p:spPr bwMode="auto">
            <a:xfrm>
              <a:off x="1219200" y="4984954"/>
              <a:ext cx="1225914" cy="89806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Gather</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Freeform 7">
              <a:extLst>
                <a:ext uri="{FF2B5EF4-FFF2-40B4-BE49-F238E27FC236}">
                  <a16:creationId xmlns:a16="http://schemas.microsoft.com/office/drawing/2014/main" id="{F71C7990-BAD7-8785-B3B0-B878D704711F}"/>
                </a:ext>
              </a:extLst>
            </p:cNvPr>
            <p:cNvSpPr>
              <a:spLocks/>
            </p:cNvSpPr>
            <p:nvPr/>
          </p:nvSpPr>
          <p:spPr bwMode="auto">
            <a:xfrm>
              <a:off x="2201023" y="4994593"/>
              <a:ext cx="1474683" cy="746567"/>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2" name="Freeform 8">
              <a:extLst>
                <a:ext uri="{FF2B5EF4-FFF2-40B4-BE49-F238E27FC236}">
                  <a16:creationId xmlns:a16="http://schemas.microsoft.com/office/drawing/2014/main" id="{CEA59990-02A9-1E72-25D1-FC46C87722A3}"/>
                </a:ext>
              </a:extLst>
            </p:cNvPr>
            <p:cNvSpPr>
              <a:spLocks/>
            </p:cNvSpPr>
            <p:nvPr/>
          </p:nvSpPr>
          <p:spPr bwMode="auto">
            <a:xfrm>
              <a:off x="2450573" y="5583347"/>
              <a:ext cx="1226693" cy="89759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charset="0"/>
                </a:rPr>
                <a:t>Sending </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pic>
        <p:nvPicPr>
          <p:cNvPr id="5" name="Picture 4">
            <a:extLst>
              <a:ext uri="{FF2B5EF4-FFF2-40B4-BE49-F238E27FC236}">
                <a16:creationId xmlns:a16="http://schemas.microsoft.com/office/drawing/2014/main" id="{EA97A47A-45E2-CCF6-CE3C-BBCC305879E0}"/>
              </a:ext>
            </a:extLst>
          </p:cNvPr>
          <p:cNvPicPr>
            <a:picLocks noChangeAspect="1"/>
          </p:cNvPicPr>
          <p:nvPr/>
        </p:nvPicPr>
        <p:blipFill>
          <a:blip r:embed="rId3"/>
          <a:stretch>
            <a:fillRect/>
          </a:stretch>
        </p:blipFill>
        <p:spPr>
          <a:xfrm>
            <a:off x="2601715" y="1269950"/>
            <a:ext cx="3934332" cy="3145693"/>
          </a:xfrm>
          <a:prstGeom prst="rect">
            <a:avLst/>
          </a:prstGeom>
        </p:spPr>
      </p:pic>
    </p:spTree>
    <p:extLst>
      <p:ext uri="{BB962C8B-B14F-4D97-AF65-F5344CB8AC3E}">
        <p14:creationId xmlns:p14="http://schemas.microsoft.com/office/powerpoint/2010/main" val="1920593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5530193-A761-BF06-B12E-519BCA82280F}"/>
              </a:ext>
            </a:extLst>
          </p:cNvPr>
          <p:cNvPicPr>
            <a:picLocks noChangeAspect="1"/>
          </p:cNvPicPr>
          <p:nvPr/>
        </p:nvPicPr>
        <p:blipFill rotWithShape="1">
          <a:blip r:embed="rId2">
            <a:lum bright="-20000" contrast="40000"/>
          </a:blip>
          <a:srcRect b="48865"/>
          <a:stretch/>
        </p:blipFill>
        <p:spPr>
          <a:xfrm>
            <a:off x="-1" y="1012723"/>
            <a:ext cx="9144000" cy="3519947"/>
          </a:xfrm>
          <a:prstGeom prst="rect">
            <a:avLst/>
          </a:prstGeom>
        </p:spPr>
      </p:pic>
      <p:sp>
        <p:nvSpPr>
          <p:cNvPr id="4" name="Freeform 6">
            <a:extLst>
              <a:ext uri="{FF2B5EF4-FFF2-40B4-BE49-F238E27FC236}">
                <a16:creationId xmlns:a16="http://schemas.microsoft.com/office/drawing/2014/main" id="{FC168ED6-106C-FC69-88AE-FB4FE9B27E18}"/>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6303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5530193-A761-BF06-B12E-519BCA82280F}"/>
              </a:ext>
            </a:extLst>
          </p:cNvPr>
          <p:cNvPicPr>
            <a:picLocks noChangeAspect="1"/>
          </p:cNvPicPr>
          <p:nvPr/>
        </p:nvPicPr>
        <p:blipFill rotWithShape="1">
          <a:blip r:embed="rId2">
            <a:lum bright="-20000" contrast="40000"/>
          </a:blip>
          <a:srcRect t="50126"/>
          <a:stretch/>
        </p:blipFill>
        <p:spPr>
          <a:xfrm>
            <a:off x="0" y="1450257"/>
            <a:ext cx="9144000" cy="2915265"/>
          </a:xfrm>
          <a:prstGeom prst="rect">
            <a:avLst/>
          </a:prstGeom>
        </p:spPr>
      </p:pic>
      <p:sp>
        <p:nvSpPr>
          <p:cNvPr id="2" name="Freeform 6">
            <a:extLst>
              <a:ext uri="{FF2B5EF4-FFF2-40B4-BE49-F238E27FC236}">
                <a16:creationId xmlns:a16="http://schemas.microsoft.com/office/drawing/2014/main" id="{2494F6B8-E537-DA01-671E-E7B390FA26D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4644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
        <p:nvSpPr>
          <p:cNvPr id="2" name="Freeform 6">
            <a:extLst>
              <a:ext uri="{FF2B5EF4-FFF2-40B4-BE49-F238E27FC236}">
                <a16:creationId xmlns:a16="http://schemas.microsoft.com/office/drawing/2014/main" id="{13C58860-0EB7-0342-4247-E2B1B25D975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526391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r="3951" b="50867"/>
          <a:stretch/>
        </p:blipFill>
        <p:spPr>
          <a:xfrm>
            <a:off x="0" y="1559241"/>
            <a:ext cx="9144000" cy="2996316"/>
          </a:xfrm>
          <a:prstGeom prst="rect">
            <a:avLst/>
          </a:prstGeom>
        </p:spPr>
      </p:pic>
      <p:sp>
        <p:nvSpPr>
          <p:cNvPr id="3" name="Freeform 6">
            <a:extLst>
              <a:ext uri="{FF2B5EF4-FFF2-40B4-BE49-F238E27FC236}">
                <a16:creationId xmlns:a16="http://schemas.microsoft.com/office/drawing/2014/main" id="{136AA6CF-0F40-C2D5-ACCD-61AC67ABEDF1}"/>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907289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t="49778" r="3951"/>
          <a:stretch/>
        </p:blipFill>
        <p:spPr>
          <a:xfrm>
            <a:off x="0" y="1470358"/>
            <a:ext cx="9144000" cy="3062748"/>
          </a:xfrm>
          <a:prstGeom prst="rect">
            <a:avLst/>
          </a:prstGeom>
        </p:spPr>
      </p:pic>
      <p:sp>
        <p:nvSpPr>
          <p:cNvPr id="3" name="Freeform 6">
            <a:extLst>
              <a:ext uri="{FF2B5EF4-FFF2-40B4-BE49-F238E27FC236}">
                <a16:creationId xmlns:a16="http://schemas.microsoft.com/office/drawing/2014/main" id="{67150640-34DF-AADE-1CD9-647DB6F63CAA}"/>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12670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820689"/>
            <a:ext cx="8902557" cy="261392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Blessed are you O </a:t>
            </a:r>
            <a:r>
              <a:rPr lang="en-US" sz="3200" dirty="0">
                <a:latin typeface="Arial Rounded MT Bold" panose="020F0704030504030204" pitchFamily="34" charset="0"/>
                <a:ea typeface="Times New Roman" panose="02020603050405020304" pitchFamily="18" charset="0"/>
              </a:rPr>
              <a:t>Holy God…</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20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FFB9165-EAB5-46BD-AE75-D3CD332BF387}"/>
              </a:ext>
            </a:extLst>
          </p:cNvPr>
          <p:cNvSpPr/>
          <p:nvPr/>
        </p:nvSpPr>
        <p:spPr>
          <a:xfrm>
            <a:off x="159249" y="3460224"/>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D2715ADB-4A89-41DD-8C74-5A972936758C}"/>
              </a:ext>
            </a:extLst>
          </p:cNvPr>
          <p:cNvSpPr/>
          <p:nvPr/>
        </p:nvSpPr>
        <p:spPr>
          <a:xfrm>
            <a:off x="159248" y="4391463"/>
            <a:ext cx="8825501" cy="1104277"/>
          </a:xfrm>
          <a:prstGeom prst="rect">
            <a:avLst/>
          </a:prstGeom>
        </p:spPr>
        <p:txBody>
          <a:bodyPr wrap="square">
            <a:spAutoFit/>
          </a:bodyPr>
          <a:lstStyle/>
          <a:p>
            <a:pPr marL="688975" lvl="0" indent="-6889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United into one through this heavenly food, we pray as Jesus taught…</a:t>
            </a:r>
            <a:endParaRPr lang="en-US" sz="3200" dirty="0">
              <a:solidFill>
                <a:prstClr val="black"/>
              </a:solidFill>
              <a:latin typeface="Arial Rounded MT Bold" panose="020F0704030504030204" pitchFamily="34" charset="0"/>
              <a:ea typeface="Calibri" panose="020F0502020204030204" pitchFamily="34" charset="0"/>
            </a:endParaRPr>
          </a:p>
        </p:txBody>
      </p:sp>
      <p:sp>
        <p:nvSpPr>
          <p:cNvPr id="2" name="Freeform 6">
            <a:extLst>
              <a:ext uri="{FF2B5EF4-FFF2-40B4-BE49-F238E27FC236}">
                <a16:creationId xmlns:a16="http://schemas.microsoft.com/office/drawing/2014/main" id="{48F17451-EB8B-0FC7-A9CE-11A8B45C609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19659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gn="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32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396610"/>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Jesus came not to condemn the world, but that the world might be saved through him. By his abundant love, all your sins are forgiven, that you might walk in the light of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pic>
        <p:nvPicPr>
          <p:cNvPr id="3" name="Picture 2">
            <a:extLst>
              <a:ext uri="{FF2B5EF4-FFF2-40B4-BE49-F238E27FC236}">
                <a16:creationId xmlns:a16="http://schemas.microsoft.com/office/drawing/2014/main" id="{503AF134-97AB-B072-63BF-6E295386FC96}"/>
              </a:ext>
            </a:extLst>
          </p:cNvPr>
          <p:cNvPicPr>
            <a:picLocks noChangeAspect="1"/>
          </p:cNvPicPr>
          <p:nvPr/>
        </p:nvPicPr>
        <p:blipFill>
          <a:blip r:embed="rId3"/>
          <a:stretch>
            <a:fillRect/>
          </a:stretch>
        </p:blipFill>
        <p:spPr>
          <a:xfrm>
            <a:off x="0" y="104753"/>
            <a:ext cx="1194800" cy="1063055"/>
          </a:xfrm>
          <a:prstGeom prst="rect">
            <a:avLst/>
          </a:prstGeom>
        </p:spPr>
      </p:pic>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301F0C86-1CFC-F216-1631-02A161943FB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7790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BC24B3F5-2E25-D90E-29C6-64E7F847FC4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1235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4528B8C3-6BCC-9E14-D214-69E8081EC9A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04498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1" y="1324350"/>
            <a:ext cx="9144000"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God, our holy parent, gives us only good gifts, that we might grow in spirit. Here at this table we receive the best gift of all, Jesus’ body and blood poured out in love for all creation.  Come share in this holy gift.</a:t>
            </a:r>
            <a:endParaRPr lang="en-US" sz="3600" dirty="0">
              <a:effectLst/>
              <a:latin typeface="Arial Rounded MT Bold" panose="020F0704030504030204" pitchFamily="34" charset="0"/>
              <a:ea typeface="Calibri" panose="020F0502020204030204" pitchFamily="34" charset="0"/>
            </a:endParaRPr>
          </a:p>
        </p:txBody>
      </p:sp>
      <p:sp>
        <p:nvSpPr>
          <p:cNvPr id="2" name="Freeform 6">
            <a:extLst>
              <a:ext uri="{FF2B5EF4-FFF2-40B4-BE49-F238E27FC236}">
                <a16:creationId xmlns:a16="http://schemas.microsoft.com/office/drawing/2014/main" id="{C7F8B40A-F6A9-42BC-9B21-999A038F73B0}"/>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8479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4000" b="1" dirty="0">
                <a:solidFill>
                  <a:srgbClr val="000000"/>
                </a:solidFill>
                <a:latin typeface="Arial Rounded MT Bold" panose="020F0704030504030204" pitchFamily="34" charset="0"/>
                <a:ea typeface="Calibri" panose="020F0502020204030204" pitchFamily="34" charset="0"/>
              </a:rPr>
              <a:t>COMMUNION DISTRIBUTION</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820688"/>
            <a:ext cx="8748444" cy="4392934"/>
          </a:xfrm>
          <a:prstGeom prst="rect">
            <a:avLst/>
          </a:prstGeom>
        </p:spPr>
        <p:txBody>
          <a:bodyPr wrap="square">
            <a:spAutoFit/>
          </a:bodyPr>
          <a:lstStyle/>
          <a:p>
            <a:pPr marL="0" marR="0">
              <a:lnSpc>
                <a:spcPct val="107000"/>
              </a:lnSpc>
              <a:spcBef>
                <a:spcPts val="0"/>
              </a:spcBef>
              <a:spcAft>
                <a:spcPts val="1800"/>
              </a:spcAft>
            </a:pPr>
            <a:r>
              <a:rPr lang="en-US" sz="3200" i="1" dirty="0">
                <a:solidFill>
                  <a:srgbClr val="C00000"/>
                </a:solidFill>
                <a:latin typeface="Arial Rounded MT Bold" panose="020F0704030504030204" pitchFamily="34" charset="0"/>
                <a:ea typeface="Times New Roman" panose="02020603050405020304" pitchFamily="18" charset="0"/>
              </a:rPr>
              <a:t>Communion is at the Rail.  The bread may be broken for distribution.  As the ministers give the bread and wine, they say these words to each communicant:</a:t>
            </a:r>
            <a:endParaRPr lang="en-US" sz="3200" dirty="0">
              <a:solidFill>
                <a:srgbClr val="C00000"/>
              </a:solidFill>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05BA7156-6E5B-6759-08DA-1A5B33BDC00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7010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159249"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3184" r="1803" b="51506"/>
          <a:stretch/>
        </p:blipFill>
        <p:spPr>
          <a:xfrm>
            <a:off x="-1" y="1229030"/>
            <a:ext cx="9128265" cy="3028337"/>
          </a:xfrm>
          <a:prstGeom prst="rect">
            <a:avLst/>
          </a:prstGeom>
        </p:spPr>
      </p:pic>
    </p:spTree>
    <p:extLst>
      <p:ext uri="{BB962C8B-B14F-4D97-AF65-F5344CB8AC3E}">
        <p14:creationId xmlns:p14="http://schemas.microsoft.com/office/powerpoint/2010/main" val="722977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68826"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49229" r="1803" b="4210"/>
          <a:stretch/>
        </p:blipFill>
        <p:spPr>
          <a:xfrm>
            <a:off x="-1" y="1258528"/>
            <a:ext cx="9128265" cy="3111909"/>
          </a:xfrm>
          <a:prstGeom prst="rect">
            <a:avLst/>
          </a:prstGeom>
        </p:spPr>
      </p:pic>
    </p:spTree>
    <p:extLst>
      <p:ext uri="{BB962C8B-B14F-4D97-AF65-F5344CB8AC3E}">
        <p14:creationId xmlns:p14="http://schemas.microsoft.com/office/powerpoint/2010/main" val="3771720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273377" y="1706534"/>
            <a:ext cx="8621242" cy="372409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Christ, the Sun of righteousness, shine upon you and scatter the darkness from before your path.  Almighty God, </a:t>
            </a:r>
            <a:r>
              <a:rPr lang="en-US" sz="4000" b="1" dirty="0">
                <a:solidFill>
                  <a:srgbClr val="C00000"/>
                </a:solidFill>
                <a:latin typeface="Arial Rounded MT Bold" panose="020F0704030504030204" pitchFamily="34" charset="0"/>
                <a:cs typeface="Arial" panose="020B0604020202020204" pitchFamily="34" charset="0"/>
              </a:rPr>
              <a:t>☩</a:t>
            </a:r>
            <a:r>
              <a:rPr lang="en-US" sz="3200" dirty="0">
                <a:solidFill>
                  <a:srgbClr val="C00000"/>
                </a:solidFill>
                <a:latin typeface="Arial Rounded MT Bold" panose="020F0704030504030204" pitchFamily="34" charset="0"/>
                <a:cs typeface="Arial" panose="020B0604020202020204" pitchFamily="34" charset="0"/>
              </a:rPr>
              <a:t> </a:t>
            </a:r>
            <a:r>
              <a:rPr lang="en-US" sz="3200" dirty="0">
                <a:latin typeface="Arial Rounded MT Bold" panose="020F0704030504030204" pitchFamily="34" charset="0"/>
                <a:cs typeface="Arial" panose="020B0604020202020204" pitchFamily="34" charset="0"/>
              </a:rPr>
              <a:t>Father, Son, and Holy Spirit, bless you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944661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 y="920017"/>
            <a:ext cx="914400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our redeemer, you have fed us at this table with gifts of grace, truth, and life.  As you have gathered us in joy, send us forth as messengers of your peace.  Make us shine with the good news of your glory, born to us in Jesus Christ, our Savior and Lord.</a:t>
            </a:r>
          </a:p>
        </p:txBody>
      </p:sp>
      <p:sp>
        <p:nvSpPr>
          <p:cNvPr id="3" name="Rectangle 2">
            <a:extLst>
              <a:ext uri="{FF2B5EF4-FFF2-40B4-BE49-F238E27FC236}">
                <a16:creationId xmlns:a16="http://schemas.microsoft.com/office/drawing/2014/main" id="{790C6291-52B3-4F46-B302-22178A78676C}"/>
              </a:ext>
            </a:extLst>
          </p:cNvPr>
          <p:cNvSpPr/>
          <p:nvPr/>
        </p:nvSpPr>
        <p:spPr>
          <a:xfrm>
            <a:off x="327345" y="4783928"/>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
        <p:nvSpPr>
          <p:cNvPr id="4" name="Freeform 6">
            <a:extLst>
              <a:ext uri="{FF2B5EF4-FFF2-40B4-BE49-F238E27FC236}">
                <a16:creationId xmlns:a16="http://schemas.microsoft.com/office/drawing/2014/main" id="{D25F4E0A-1336-9EF2-6099-686F341CDF9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135385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6" y="0"/>
            <a:ext cx="9144000" cy="7595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ANNOUNCEMENYS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grpSp>
        <p:nvGrpSpPr>
          <p:cNvPr id="15" name="Group 14">
            <a:extLst>
              <a:ext uri="{FF2B5EF4-FFF2-40B4-BE49-F238E27FC236}">
                <a16:creationId xmlns:a16="http://schemas.microsoft.com/office/drawing/2014/main" id="{AA69F778-2633-F4C9-7436-9253D7F1D10C}"/>
              </a:ext>
            </a:extLst>
          </p:cNvPr>
          <p:cNvGrpSpPr/>
          <p:nvPr/>
        </p:nvGrpSpPr>
        <p:grpSpPr>
          <a:xfrm>
            <a:off x="3116284" y="4622813"/>
            <a:ext cx="2958458" cy="2107368"/>
            <a:chOff x="2126171" y="4750632"/>
            <a:chExt cx="2958458" cy="2107368"/>
          </a:xfrm>
        </p:grpSpPr>
        <p:sp>
          <p:nvSpPr>
            <p:cNvPr id="5" name="Freeform 5">
              <a:extLst>
                <a:ext uri="{FF2B5EF4-FFF2-40B4-BE49-F238E27FC236}">
                  <a16:creationId xmlns:a16="http://schemas.microsoft.com/office/drawing/2014/main" id="{C0A5C3AD-D088-B2F1-2968-E79BC3071CCE}"/>
                </a:ext>
              </a:extLst>
            </p:cNvPr>
            <p:cNvSpPr>
              <a:spLocks/>
            </p:cNvSpPr>
            <p:nvPr/>
          </p:nvSpPr>
          <p:spPr bwMode="auto">
            <a:xfrm>
              <a:off x="2126171" y="4750632"/>
              <a:ext cx="1098265" cy="1042126"/>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Gather</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7" name="Freeform 6">
              <a:extLst>
                <a:ext uri="{FF2B5EF4-FFF2-40B4-BE49-F238E27FC236}">
                  <a16:creationId xmlns:a16="http://schemas.microsoft.com/office/drawing/2014/main" id="{0224322C-7D3D-36A1-4F5F-836D15787565}"/>
                </a:ext>
              </a:extLst>
            </p:cNvPr>
            <p:cNvSpPr>
              <a:spLocks/>
            </p:cNvSpPr>
            <p:nvPr/>
          </p:nvSpPr>
          <p:spPr bwMode="auto">
            <a:xfrm>
              <a:off x="2126171" y="5620265"/>
              <a:ext cx="1321132" cy="86632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Meal</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8" name="Freeform 7">
              <a:extLst>
                <a:ext uri="{FF2B5EF4-FFF2-40B4-BE49-F238E27FC236}">
                  <a16:creationId xmlns:a16="http://schemas.microsoft.com/office/drawing/2014/main" id="{B76E4FFE-3685-68E4-C26C-CB815CEC3DAD}"/>
                </a:ext>
              </a:extLst>
            </p:cNvPr>
            <p:cNvSpPr>
              <a:spLocks/>
            </p:cNvSpPr>
            <p:nvPr/>
          </p:nvSpPr>
          <p:spPr bwMode="auto">
            <a:xfrm>
              <a:off x="3005761" y="4750632"/>
              <a:ext cx="1321131" cy="866326"/>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Word</a:t>
              </a:r>
              <a:endParaRPr kumimoji="0" lang="en-GB"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grpSp>
          <p:nvGrpSpPr>
            <p:cNvPr id="14" name="Group 13">
              <a:extLst>
                <a:ext uri="{FF2B5EF4-FFF2-40B4-BE49-F238E27FC236}">
                  <a16:creationId xmlns:a16="http://schemas.microsoft.com/office/drawing/2014/main" id="{74707EF4-F905-BC57-5947-E10E88931B3A}"/>
                </a:ext>
              </a:extLst>
            </p:cNvPr>
            <p:cNvGrpSpPr/>
            <p:nvPr/>
          </p:nvGrpSpPr>
          <p:grpSpPr>
            <a:xfrm>
              <a:off x="3229327" y="5445016"/>
              <a:ext cx="1855302" cy="1412984"/>
              <a:chOff x="3229327" y="5445016"/>
              <a:chExt cx="1855302" cy="1412984"/>
            </a:xfrm>
          </p:grpSpPr>
          <p:sp>
            <p:nvSpPr>
              <p:cNvPr id="9" name="Freeform 8">
                <a:extLst>
                  <a:ext uri="{FF2B5EF4-FFF2-40B4-BE49-F238E27FC236}">
                    <a16:creationId xmlns:a16="http://schemas.microsoft.com/office/drawing/2014/main" id="{F24A80C6-E9EA-C36A-A275-E0024739649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13" name="TextBox 12">
                <a:extLst>
                  <a:ext uri="{FF2B5EF4-FFF2-40B4-BE49-F238E27FC236}">
                    <a16:creationId xmlns:a16="http://schemas.microsoft.com/office/drawing/2014/main" id="{2F782E1E-0922-A36A-2F9D-A3C93BF239CB}"/>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grpSp>
      <p:pic>
        <p:nvPicPr>
          <p:cNvPr id="10" name="Picture 9">
            <a:extLst>
              <a:ext uri="{FF2B5EF4-FFF2-40B4-BE49-F238E27FC236}">
                <a16:creationId xmlns:a16="http://schemas.microsoft.com/office/drawing/2014/main" id="{50DF2625-E562-D62D-AC4B-722DCF507D36}"/>
              </a:ext>
            </a:extLst>
          </p:cNvPr>
          <p:cNvPicPr>
            <a:picLocks noChangeAspect="1"/>
          </p:cNvPicPr>
          <p:nvPr/>
        </p:nvPicPr>
        <p:blipFill>
          <a:blip r:embed="rId3"/>
          <a:stretch>
            <a:fillRect/>
          </a:stretch>
        </p:blipFill>
        <p:spPr>
          <a:xfrm>
            <a:off x="2601715" y="1269950"/>
            <a:ext cx="3934332" cy="3145693"/>
          </a:xfrm>
          <a:prstGeom prst="rect">
            <a:avLst/>
          </a:prstGeom>
        </p:spPr>
      </p:pic>
    </p:spTree>
    <p:extLst>
      <p:ext uri="{BB962C8B-B14F-4D97-AF65-F5344CB8AC3E}">
        <p14:creationId xmlns:p14="http://schemas.microsoft.com/office/powerpoint/2010/main" val="3217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8297" y="114625"/>
            <a:ext cx="7242821" cy="651616"/>
          </a:xfrm>
        </p:spPr>
        <p:txBody>
          <a:bodyPr vert="horz" lIns="91440" tIns="45720" rIns="91440" bIns="45720" rtlCol="0" anchor="ctr">
            <a:normAutofit/>
          </a:bodyPr>
          <a:lstStyle/>
          <a:p>
            <a:pPr marL="571500" indent="-571500" eaLnBrk="1" hangingPunct="1">
              <a:buFont typeface="Symbol" panose="05050102010706020507" pitchFamily="18" charset="2"/>
              <a:buChar char="*"/>
            </a:pPr>
            <a:r>
              <a:rPr lang="en-US" sz="4000" b="1" dirty="0">
                <a:ea typeface="+mj-ea"/>
                <a:cs typeface="+mj-cs"/>
              </a:rPr>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Jesus, The Very Thought Of You</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316</a:t>
            </a:r>
            <a:endParaRPr lang="en-US" sz="3200" i="1" dirty="0">
              <a:solidFill>
                <a:srgbClr val="C00000"/>
              </a:solidFill>
              <a:latin typeface="Arial Rounded MT Bold" panose="020F0704030504030204" pitchFamily="34" charset="0"/>
              <a:ea typeface="+mn-ea"/>
            </a:endParaRPr>
          </a:p>
        </p:txBody>
      </p:sp>
      <p:grpSp>
        <p:nvGrpSpPr>
          <p:cNvPr id="6" name="Group 5">
            <a:extLst>
              <a:ext uri="{FF2B5EF4-FFF2-40B4-BE49-F238E27FC236}">
                <a16:creationId xmlns:a16="http://schemas.microsoft.com/office/drawing/2014/main" id="{5AF5DDF7-9D35-580D-8B61-A68FBCB27F9C}"/>
              </a:ext>
            </a:extLst>
          </p:cNvPr>
          <p:cNvGrpSpPr/>
          <p:nvPr/>
        </p:nvGrpSpPr>
        <p:grpSpPr>
          <a:xfrm>
            <a:off x="42881" y="114625"/>
            <a:ext cx="1585451" cy="1396274"/>
            <a:chOff x="6044787" y="4508735"/>
            <a:chExt cx="1585451" cy="1396274"/>
          </a:xfrm>
        </p:grpSpPr>
        <p:sp>
          <p:nvSpPr>
            <p:cNvPr id="7" name="Freeform 5">
              <a:extLst>
                <a:ext uri="{FF2B5EF4-FFF2-40B4-BE49-F238E27FC236}">
                  <a16:creationId xmlns:a16="http://schemas.microsoft.com/office/drawing/2014/main" id="{E7B50D5D-1AAD-E2DE-8E52-8E6C6EA56366}"/>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8" name="TextBox 7">
              <a:extLst>
                <a:ext uri="{FF2B5EF4-FFF2-40B4-BE49-F238E27FC236}">
                  <a16:creationId xmlns:a16="http://schemas.microsoft.com/office/drawing/2014/main" id="{25667A10-6C59-7319-4E14-2B12D6A48B31}"/>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pic>
        <p:nvPicPr>
          <p:cNvPr id="9" name="Picture 8">
            <a:extLst>
              <a:ext uri="{FF2B5EF4-FFF2-40B4-BE49-F238E27FC236}">
                <a16:creationId xmlns:a16="http://schemas.microsoft.com/office/drawing/2014/main" id="{00F0E305-1F0E-5A6D-0291-6E283DE6C606}"/>
              </a:ext>
            </a:extLst>
          </p:cNvPr>
          <p:cNvPicPr>
            <a:picLocks noChangeAspect="1"/>
          </p:cNvPicPr>
          <p:nvPr/>
        </p:nvPicPr>
        <p:blipFill>
          <a:blip r:embed="rId3"/>
          <a:stretch>
            <a:fillRect/>
          </a:stretch>
        </p:blipFill>
        <p:spPr>
          <a:xfrm>
            <a:off x="1865141" y="1048422"/>
            <a:ext cx="5413717" cy="4328535"/>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Lord bless you and keep you.  The Lord make His face shine on you and be gracious to you.  The Lord look upon you with favor and give you        peace…  </a:t>
            </a: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3191350" y="3501558"/>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grpSp>
        <p:nvGrpSpPr>
          <p:cNvPr id="3" name="Group 2">
            <a:extLst>
              <a:ext uri="{FF2B5EF4-FFF2-40B4-BE49-F238E27FC236}">
                <a16:creationId xmlns:a16="http://schemas.microsoft.com/office/drawing/2014/main" id="{E4E34416-126F-63EB-5B93-91DAA3219F78}"/>
              </a:ext>
            </a:extLst>
          </p:cNvPr>
          <p:cNvGrpSpPr/>
          <p:nvPr/>
        </p:nvGrpSpPr>
        <p:grpSpPr>
          <a:xfrm>
            <a:off x="7126680" y="5392772"/>
            <a:ext cx="1855302" cy="1358019"/>
            <a:chOff x="3229327" y="5445016"/>
            <a:chExt cx="1855302" cy="1412984"/>
          </a:xfrm>
        </p:grpSpPr>
        <p:sp>
          <p:nvSpPr>
            <p:cNvPr id="5" name="Freeform 8">
              <a:extLst>
                <a:ext uri="{FF2B5EF4-FFF2-40B4-BE49-F238E27FC236}">
                  <a16:creationId xmlns:a16="http://schemas.microsoft.com/office/drawing/2014/main" id="{59177F3F-5A0D-E0E4-9D11-467AE157345E}"/>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TextBox 5">
              <a:extLst>
                <a:ext uri="{FF2B5EF4-FFF2-40B4-BE49-F238E27FC236}">
                  <a16:creationId xmlns:a16="http://schemas.microsoft.com/office/drawing/2014/main" id="{FF94AB54-1B60-4364-6833-3232759E8726}"/>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66552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1" y="993059"/>
            <a:ext cx="9144000" cy="11403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“Children of the Heavenly Father”</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LBW 474</a:t>
            </a:r>
            <a:endParaRPr lang="en-US" altLang="en-US" sz="3600" i="1" dirty="0">
              <a:solidFill>
                <a:srgbClr val="C00000"/>
              </a:solidFill>
              <a:latin typeface="Arial Rounded MT Bold" panose="020F0704030504030204" pitchFamily="34" charset="0"/>
              <a:ea typeface="+mj-ea"/>
              <a:cs typeface="+mj-cs"/>
            </a:endParaRPr>
          </a:p>
        </p:txBody>
      </p:sp>
      <p:grpSp>
        <p:nvGrpSpPr>
          <p:cNvPr id="7" name="Group 6">
            <a:extLst>
              <a:ext uri="{FF2B5EF4-FFF2-40B4-BE49-F238E27FC236}">
                <a16:creationId xmlns:a16="http://schemas.microsoft.com/office/drawing/2014/main" id="{E72C9B07-74E5-6179-5336-E07327DD5EEF}"/>
              </a:ext>
            </a:extLst>
          </p:cNvPr>
          <p:cNvGrpSpPr/>
          <p:nvPr/>
        </p:nvGrpSpPr>
        <p:grpSpPr>
          <a:xfrm>
            <a:off x="7164298" y="5383818"/>
            <a:ext cx="1855302" cy="1358019"/>
            <a:chOff x="3229327" y="5445016"/>
            <a:chExt cx="1855302" cy="1412984"/>
          </a:xfrm>
        </p:grpSpPr>
        <p:sp>
          <p:nvSpPr>
            <p:cNvPr id="8" name="Freeform 8">
              <a:extLst>
                <a:ext uri="{FF2B5EF4-FFF2-40B4-BE49-F238E27FC236}">
                  <a16:creationId xmlns:a16="http://schemas.microsoft.com/office/drawing/2014/main" id="{1271A366-90F9-B4DC-2727-97ADF12C7B65}"/>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FD6992DB-1221-57E9-D8F4-530E772D2D2E}"/>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pic>
        <p:nvPicPr>
          <p:cNvPr id="10" name="Picture 9">
            <a:extLst>
              <a:ext uri="{FF2B5EF4-FFF2-40B4-BE49-F238E27FC236}">
                <a16:creationId xmlns:a16="http://schemas.microsoft.com/office/drawing/2014/main" id="{C16E3551-FA33-ED03-7E0E-F0AC5265D48C}"/>
              </a:ext>
            </a:extLst>
          </p:cNvPr>
          <p:cNvPicPr>
            <a:picLocks noChangeAspect="1"/>
          </p:cNvPicPr>
          <p:nvPr/>
        </p:nvPicPr>
        <p:blipFill>
          <a:blip r:embed="rId3"/>
          <a:stretch>
            <a:fillRect/>
          </a:stretch>
        </p:blipFill>
        <p:spPr>
          <a:xfrm>
            <a:off x="477910" y="2185821"/>
            <a:ext cx="5489950" cy="4391960"/>
          </a:xfrm>
          <a:prstGeom prst="rect">
            <a:avLst/>
          </a:prstGeom>
        </p:spPr>
      </p:pic>
    </p:spTree>
    <p:extLst>
      <p:ext uri="{BB962C8B-B14F-4D97-AF65-F5344CB8AC3E}">
        <p14:creationId xmlns:p14="http://schemas.microsoft.com/office/powerpoint/2010/main" val="3878479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Children of the Heavenly Father  LBW 474</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487C75-2C28-56E6-D4F0-2E9BBFF3005E}"/>
              </a:ext>
            </a:extLst>
          </p:cNvPr>
          <p:cNvSpPr txBox="1"/>
          <p:nvPr/>
        </p:nvSpPr>
        <p:spPr>
          <a:xfrm>
            <a:off x="186812" y="737443"/>
            <a:ext cx="8888361"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Children of the </a:t>
            </a:r>
            <a:r>
              <a:rPr lang="en-US" sz="3600" dirty="0" err="1">
                <a:effectLst/>
                <a:latin typeface="Arial Rounded MT Bold" panose="020F0704030504030204" pitchFamily="34" charset="0"/>
                <a:ea typeface="Times New Roman" panose="02020603050405020304" pitchFamily="18" charset="0"/>
              </a:rPr>
              <a:t>heav'nly</a:t>
            </a:r>
            <a:r>
              <a:rPr lang="en-US" sz="3600" dirty="0">
                <a:effectLst/>
                <a:latin typeface="Arial Rounded MT Bold" panose="020F0704030504030204" pitchFamily="34" charset="0"/>
                <a:ea typeface="Times New Roman" panose="02020603050405020304" pitchFamily="18" charset="0"/>
              </a:rPr>
              <a:t> Father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safely in his bosom gather;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nestling bird nor star in heaven</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such a refuge e'er was given.</a:t>
            </a: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 </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God his own doth tend and nourish,</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 his holy courts they flourish.</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From all evil things he spares them,</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 his mighty arms he bears them.</a:t>
            </a: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095155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Children of the Heavenly Father  LBW 474</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487C75-2C28-56E6-D4F0-2E9BBFF3005E}"/>
              </a:ext>
            </a:extLst>
          </p:cNvPr>
          <p:cNvSpPr txBox="1"/>
          <p:nvPr/>
        </p:nvSpPr>
        <p:spPr>
          <a:xfrm>
            <a:off x="186812" y="845574"/>
            <a:ext cx="8888361" cy="4739759"/>
          </a:xfrm>
          <a:prstGeom prst="rect">
            <a:avLst/>
          </a:prstGeom>
          <a:noFill/>
        </p:spPr>
        <p:txBody>
          <a:bodyPr wrap="square">
            <a:spAutoFit/>
          </a:bodyPr>
          <a:lstStyle/>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3	Neither life nor death shall ever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from the Lord his children sever;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unto them his grace he </a:t>
            </a:r>
            <a:r>
              <a:rPr lang="en-US" sz="3600" dirty="0" err="1">
                <a:effectLst/>
                <a:latin typeface="Arial Rounded MT Bold" panose="020F0704030504030204" pitchFamily="34" charset="0"/>
                <a:ea typeface="Times New Roman" panose="02020603050405020304" pitchFamily="18" charset="0"/>
              </a:rPr>
              <a:t>showeth</a:t>
            </a:r>
            <a:r>
              <a:rPr lang="en-US" sz="3600" dirty="0">
                <a:effectLst/>
                <a:latin typeface="Arial Rounded MT Bold" panose="020F0704030504030204" pitchFamily="34" charset="0"/>
                <a:ea typeface="Times New Roman" panose="02020603050405020304" pitchFamily="18" charset="0"/>
              </a:rPr>
              <a:t>,</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their sorrows all he </a:t>
            </a:r>
            <a:r>
              <a:rPr lang="en-US" sz="3600" dirty="0" err="1">
                <a:effectLst/>
                <a:latin typeface="Arial Rounded MT Bold" panose="020F0704030504030204" pitchFamily="34" charset="0"/>
                <a:ea typeface="Times New Roman" panose="02020603050405020304" pitchFamily="18" charset="0"/>
              </a:rPr>
              <a:t>knoweth</a:t>
            </a:r>
            <a:r>
              <a:rPr lang="en-US" sz="3600" dirty="0">
                <a:effectLst/>
                <a:latin typeface="Arial Rounded MT Bold" panose="020F0704030504030204" pitchFamily="34" charset="0"/>
                <a:ea typeface="Times New Roman" panose="02020603050405020304" pitchFamily="18" charset="0"/>
              </a:rPr>
              <a:t>.</a:t>
            </a:r>
          </a:p>
          <a:p>
            <a:pPr marL="461963" marR="0" indent="-461963">
              <a:spcBef>
                <a:spcPts val="0"/>
              </a:spcBef>
              <a:spcAft>
                <a:spcPts val="0"/>
              </a:spcAft>
            </a:pPr>
            <a:r>
              <a:rPr lang="en-US" sz="1100" dirty="0">
                <a:effectLst/>
                <a:latin typeface="Arial Rounded MT Bold" panose="020F0704030504030204" pitchFamily="34" charset="0"/>
                <a:ea typeface="Times New Roman" panose="02020603050405020304" pitchFamily="18" charset="0"/>
              </a:rPr>
              <a:t> </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Though he giveth or he taketh,</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God his children ne'er </a:t>
            </a:r>
            <a:r>
              <a:rPr lang="en-US" sz="3600" dirty="0" err="1">
                <a:effectLst/>
                <a:latin typeface="Arial Rounded MT Bold" panose="020F0704030504030204" pitchFamily="34" charset="0"/>
                <a:ea typeface="Times New Roman" panose="02020603050405020304" pitchFamily="18" charset="0"/>
              </a:rPr>
              <a:t>forsaketh</a:t>
            </a:r>
            <a:r>
              <a:rPr lang="en-US" sz="3600" dirty="0">
                <a:effectLst/>
                <a:latin typeface="Arial Rounded MT Bold" panose="020F0704030504030204" pitchFamily="34" charset="0"/>
                <a:ea typeface="Times New Roman" panose="02020603050405020304" pitchFamily="18" charset="0"/>
              </a:rPr>
              <a:t>;</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his the loving purpose solely</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to preserve them pure and holy.</a:t>
            </a:r>
          </a:p>
        </p:txBody>
      </p:sp>
      <p:grpSp>
        <p:nvGrpSpPr>
          <p:cNvPr id="2" name="Group 1">
            <a:extLst>
              <a:ext uri="{FF2B5EF4-FFF2-40B4-BE49-F238E27FC236}">
                <a16:creationId xmlns:a16="http://schemas.microsoft.com/office/drawing/2014/main" id="{E3C54F0F-E5C4-EF96-F883-8E5B0C0AD53A}"/>
              </a:ext>
            </a:extLst>
          </p:cNvPr>
          <p:cNvGrpSpPr/>
          <p:nvPr/>
        </p:nvGrpSpPr>
        <p:grpSpPr>
          <a:xfrm>
            <a:off x="7662535" y="5696347"/>
            <a:ext cx="1291445" cy="976723"/>
            <a:chOff x="3229327" y="5445016"/>
            <a:chExt cx="1855302" cy="1412984"/>
          </a:xfrm>
        </p:grpSpPr>
        <p:sp>
          <p:nvSpPr>
            <p:cNvPr id="4" name="Freeform 8">
              <a:extLst>
                <a:ext uri="{FF2B5EF4-FFF2-40B4-BE49-F238E27FC236}">
                  <a16:creationId xmlns:a16="http://schemas.microsoft.com/office/drawing/2014/main" id="{88FC4F0A-4113-7B7B-486B-2FCB80F882D1}"/>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7" name="TextBox 6">
              <a:extLst>
                <a:ext uri="{FF2B5EF4-FFF2-40B4-BE49-F238E27FC236}">
                  <a16:creationId xmlns:a16="http://schemas.microsoft.com/office/drawing/2014/main" id="{2311F1D2-AA8E-2188-1C54-C89E0B21500B}"/>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982194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50" y="5609991"/>
            <a:ext cx="6566016" cy="1200329"/>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400" dirty="0">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F2D0421-75E9-36B6-7605-57D5C05C5AF6}"/>
              </a:ext>
            </a:extLst>
          </p:cNvPr>
          <p:cNvGrpSpPr/>
          <p:nvPr/>
        </p:nvGrpSpPr>
        <p:grpSpPr>
          <a:xfrm>
            <a:off x="7823487" y="5754296"/>
            <a:ext cx="1320513" cy="976723"/>
            <a:chOff x="8316065" y="-2762237"/>
            <a:chExt cx="1897061" cy="1412984"/>
          </a:xfrm>
        </p:grpSpPr>
        <p:sp>
          <p:nvSpPr>
            <p:cNvPr id="4" name="Freeform 8">
              <a:extLst>
                <a:ext uri="{FF2B5EF4-FFF2-40B4-BE49-F238E27FC236}">
                  <a16:creationId xmlns:a16="http://schemas.microsoft.com/office/drawing/2014/main" id="{AFEA0752-0204-D010-67B3-BFB28D573557}"/>
                </a:ext>
              </a:extLst>
            </p:cNvPr>
            <p:cNvSpPr>
              <a:spLocks/>
            </p:cNvSpPr>
            <p:nvPr/>
          </p:nvSpPr>
          <p:spPr bwMode="auto">
            <a:xfrm>
              <a:off x="8316065" y="-2762237"/>
              <a:ext cx="1775291"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5" name="TextBox 4">
              <a:extLst>
                <a:ext uri="{FF2B5EF4-FFF2-40B4-BE49-F238E27FC236}">
                  <a16:creationId xmlns:a16="http://schemas.microsoft.com/office/drawing/2014/main" id="{C4D088F2-4B4A-4844-320E-8CA169835A04}"/>
                </a:ext>
              </a:extLst>
            </p:cNvPr>
            <p:cNvSpPr txBox="1"/>
            <p:nvPr/>
          </p:nvSpPr>
          <p:spPr>
            <a:xfrm>
              <a:off x="8794823" y="-237270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53247770-5222-6BC3-FBE4-59629E34C4B3}"/>
              </a:ext>
            </a:extLst>
          </p:cNvPr>
          <p:cNvSpPr txBox="1"/>
          <p:nvPr/>
        </p:nvSpPr>
        <p:spPr>
          <a:xfrm>
            <a:off x="555522" y="2236738"/>
            <a:ext cx="803295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Jesus, the very thought of you</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fills us with sweet delight;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but sweeter far your face to view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rest within your light.</a:t>
            </a:r>
            <a:endParaRPr lang="en-US" sz="3600" dirty="0">
              <a:effectLst/>
              <a:latin typeface="Arial Rounded MT Bold" panose="020F0704030504030204" pitchFamily="34" charset="0"/>
              <a:ea typeface="Times New Roman" panose="02020603050405020304" pitchFamily="18" charset="0"/>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90117"/>
            <a:chOff x="1" y="94350"/>
            <a:chExt cx="9143999" cy="1190117"/>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1154162"/>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Jesus, The Very Thought Of You</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316</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53247770-5222-6BC3-FBE4-59629E34C4B3}"/>
              </a:ext>
            </a:extLst>
          </p:cNvPr>
          <p:cNvSpPr txBox="1"/>
          <p:nvPr/>
        </p:nvSpPr>
        <p:spPr>
          <a:xfrm>
            <a:off x="1651819" y="1386348"/>
            <a:ext cx="5840361"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No voice can sing,                                    no heart can frame,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nor can the mind recall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sweeter sound                                                    than your blest name,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 Savior of us all!</a:t>
            </a:r>
            <a:endParaRPr lang="en-US" sz="3600" dirty="0">
              <a:effectLst/>
              <a:latin typeface="Arial Rounded MT Bold" panose="020F070403050403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58842ACB-E9B0-68F5-C25F-EB541A4EAF56}"/>
              </a:ext>
            </a:extLst>
          </p:cNvPr>
          <p:cNvGrpSpPr/>
          <p:nvPr/>
        </p:nvGrpSpPr>
        <p:grpSpPr>
          <a:xfrm>
            <a:off x="7286284" y="5309465"/>
            <a:ext cx="1585451" cy="1396274"/>
            <a:chOff x="6044787" y="4508735"/>
            <a:chExt cx="1585451" cy="1396274"/>
          </a:xfrm>
        </p:grpSpPr>
        <p:sp>
          <p:nvSpPr>
            <p:cNvPr id="4" name="Freeform 5">
              <a:extLst>
                <a:ext uri="{FF2B5EF4-FFF2-40B4-BE49-F238E27FC236}">
                  <a16:creationId xmlns:a16="http://schemas.microsoft.com/office/drawing/2014/main" id="{9EDF598E-50A8-2F17-6AF0-84AB8FB505D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407696F9-B024-094E-9CD6-6C41917CD050}"/>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8" name="Group 7">
            <a:extLst>
              <a:ext uri="{FF2B5EF4-FFF2-40B4-BE49-F238E27FC236}">
                <a16:creationId xmlns:a16="http://schemas.microsoft.com/office/drawing/2014/main" id="{FB291832-2D6F-6E48-7F9F-9CED7B048846}"/>
              </a:ext>
            </a:extLst>
          </p:cNvPr>
          <p:cNvGrpSpPr/>
          <p:nvPr/>
        </p:nvGrpSpPr>
        <p:grpSpPr>
          <a:xfrm>
            <a:off x="1" y="94350"/>
            <a:ext cx="9143999" cy="1190117"/>
            <a:chOff x="1" y="94350"/>
            <a:chExt cx="9143999" cy="1190117"/>
          </a:xfrm>
        </p:grpSpPr>
        <p:sp>
          <p:nvSpPr>
            <p:cNvPr id="9" name="Rectangle 8">
              <a:extLst>
                <a:ext uri="{FF2B5EF4-FFF2-40B4-BE49-F238E27FC236}">
                  <a16:creationId xmlns:a16="http://schemas.microsoft.com/office/drawing/2014/main" id="{7F9B36CA-4E18-7FE8-3CF0-01B05DBC4B3B}"/>
                </a:ext>
              </a:extLst>
            </p:cNvPr>
            <p:cNvSpPr/>
            <p:nvPr/>
          </p:nvSpPr>
          <p:spPr>
            <a:xfrm>
              <a:off x="1452712" y="130305"/>
              <a:ext cx="7691288" cy="1154162"/>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Jesus, The Very Thought Of You</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316</a:t>
              </a:r>
            </a:p>
          </p:txBody>
        </p:sp>
        <p:grpSp>
          <p:nvGrpSpPr>
            <p:cNvPr id="11" name="Group 10">
              <a:extLst>
                <a:ext uri="{FF2B5EF4-FFF2-40B4-BE49-F238E27FC236}">
                  <a16:creationId xmlns:a16="http://schemas.microsoft.com/office/drawing/2014/main" id="{39734356-E02A-E398-B715-4CEFA2BE0CE7}"/>
                </a:ext>
              </a:extLst>
            </p:cNvPr>
            <p:cNvGrpSpPr/>
            <p:nvPr/>
          </p:nvGrpSpPr>
          <p:grpSpPr>
            <a:xfrm>
              <a:off x="1" y="94350"/>
              <a:ext cx="1366684" cy="1183844"/>
              <a:chOff x="6044787" y="4508735"/>
              <a:chExt cx="1585451" cy="1396274"/>
            </a:xfrm>
          </p:grpSpPr>
          <p:sp>
            <p:nvSpPr>
              <p:cNvPr id="12" name="Freeform 5">
                <a:extLst>
                  <a:ext uri="{FF2B5EF4-FFF2-40B4-BE49-F238E27FC236}">
                    <a16:creationId xmlns:a16="http://schemas.microsoft.com/office/drawing/2014/main" id="{E44BCCC2-42DC-F5C2-12E1-81028360F413}"/>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BE140435-4106-BF21-F875-EB67BE68A2CC}"/>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22845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6" name="TextBox 5">
            <a:extLst>
              <a:ext uri="{FF2B5EF4-FFF2-40B4-BE49-F238E27FC236}">
                <a16:creationId xmlns:a16="http://schemas.microsoft.com/office/drawing/2014/main" id="{53247770-5222-6BC3-FBE4-59629E34C4B3}"/>
              </a:ext>
            </a:extLst>
          </p:cNvPr>
          <p:cNvSpPr txBox="1"/>
          <p:nvPr/>
        </p:nvSpPr>
        <p:spPr>
          <a:xfrm>
            <a:off x="432619" y="1671483"/>
            <a:ext cx="8278761"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O Hope of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contrite soul,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 joy of all the meek,</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how kind you are to those who fall!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How good to those who seek!</a:t>
            </a:r>
            <a:endParaRPr lang="en-US" sz="3600" dirty="0">
              <a:effectLst/>
              <a:latin typeface="Arial Rounded MT Bold" panose="020F070403050403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A87447E6-8BF0-B7F8-2AE2-BB51DD5DC27D}"/>
              </a:ext>
            </a:extLst>
          </p:cNvPr>
          <p:cNvGrpSpPr/>
          <p:nvPr/>
        </p:nvGrpSpPr>
        <p:grpSpPr>
          <a:xfrm>
            <a:off x="7286284" y="5309465"/>
            <a:ext cx="1585451" cy="1396274"/>
            <a:chOff x="6044787" y="4508735"/>
            <a:chExt cx="1585451" cy="1396274"/>
          </a:xfrm>
        </p:grpSpPr>
        <p:sp>
          <p:nvSpPr>
            <p:cNvPr id="4" name="Freeform 5">
              <a:extLst>
                <a:ext uri="{FF2B5EF4-FFF2-40B4-BE49-F238E27FC236}">
                  <a16:creationId xmlns:a16="http://schemas.microsoft.com/office/drawing/2014/main" id="{2D3D0D41-1F76-159A-E17B-E185CF1626F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BE0F27B0-0A42-E810-B881-ED9C9CEFEA68}"/>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8" name="Group 7">
            <a:extLst>
              <a:ext uri="{FF2B5EF4-FFF2-40B4-BE49-F238E27FC236}">
                <a16:creationId xmlns:a16="http://schemas.microsoft.com/office/drawing/2014/main" id="{13DAC16B-FE1F-0AC6-72EC-393173F5F27E}"/>
              </a:ext>
            </a:extLst>
          </p:cNvPr>
          <p:cNvGrpSpPr/>
          <p:nvPr/>
        </p:nvGrpSpPr>
        <p:grpSpPr>
          <a:xfrm>
            <a:off x="1" y="94350"/>
            <a:ext cx="9143999" cy="1190117"/>
            <a:chOff x="1" y="94350"/>
            <a:chExt cx="9143999" cy="1190117"/>
          </a:xfrm>
        </p:grpSpPr>
        <p:sp>
          <p:nvSpPr>
            <p:cNvPr id="9" name="Rectangle 8">
              <a:extLst>
                <a:ext uri="{FF2B5EF4-FFF2-40B4-BE49-F238E27FC236}">
                  <a16:creationId xmlns:a16="http://schemas.microsoft.com/office/drawing/2014/main" id="{7F83B7DF-CB60-C006-EAC2-77E8FC15470B}"/>
                </a:ext>
              </a:extLst>
            </p:cNvPr>
            <p:cNvSpPr/>
            <p:nvPr/>
          </p:nvSpPr>
          <p:spPr>
            <a:xfrm>
              <a:off x="1452712" y="130305"/>
              <a:ext cx="7691288" cy="1154162"/>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Jesus, The Very Thought Of You</a:t>
              </a:r>
            </a:p>
            <a:p>
              <a:pPr marR="0" lvl="0" algn="ctr" defTabSz="685800" rtl="0" eaLnBrk="0" fontAlgn="base" latinLnBrk="0" hangingPunct="0">
                <a:lnSpc>
                  <a:spcPct val="100000"/>
                </a:lnSpc>
                <a:spcBef>
                  <a:spcPts val="0"/>
                </a:spcBef>
                <a:spcAft>
                  <a:spcPts val="600"/>
                </a:spcAft>
                <a:buClrTx/>
                <a:buSzTx/>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LBW 316</a:t>
              </a:r>
            </a:p>
          </p:txBody>
        </p:sp>
        <p:grpSp>
          <p:nvGrpSpPr>
            <p:cNvPr id="11" name="Group 10">
              <a:extLst>
                <a:ext uri="{FF2B5EF4-FFF2-40B4-BE49-F238E27FC236}">
                  <a16:creationId xmlns:a16="http://schemas.microsoft.com/office/drawing/2014/main" id="{46DDBD9F-36A9-014F-EBF1-7363FE58DCB8}"/>
                </a:ext>
              </a:extLst>
            </p:cNvPr>
            <p:cNvGrpSpPr/>
            <p:nvPr/>
          </p:nvGrpSpPr>
          <p:grpSpPr>
            <a:xfrm>
              <a:off x="1" y="94350"/>
              <a:ext cx="1366684" cy="1183844"/>
              <a:chOff x="6044787" y="4508735"/>
              <a:chExt cx="1585451" cy="1396274"/>
            </a:xfrm>
          </p:grpSpPr>
          <p:sp>
            <p:nvSpPr>
              <p:cNvPr id="12" name="Freeform 5">
                <a:extLst>
                  <a:ext uri="{FF2B5EF4-FFF2-40B4-BE49-F238E27FC236}">
                    <a16:creationId xmlns:a16="http://schemas.microsoft.com/office/drawing/2014/main" id="{C731FA0B-2D8C-A70E-77F6-7940174C6C51}"/>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B5A20B63-704E-4661-3FA2-B67E9CE709BD}"/>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2027750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5080</TotalTime>
  <Words>3546</Words>
  <Application>Microsoft Office PowerPoint</Application>
  <PresentationFormat>On-screen Show (4:3)</PresentationFormat>
  <Paragraphs>371</Paragraphs>
  <Slides>64</Slides>
  <Notes>35</Notes>
  <HiddenSlides>6</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Rounded MT Bold</vt:lpstr>
      <vt:lpstr>Calibri</vt:lpstr>
      <vt:lpstr>Calibri Light</vt:lpstr>
      <vt:lpstr>Symbol</vt:lpstr>
      <vt:lpstr>Times New Roman</vt:lpstr>
      <vt:lpstr>Office Theme</vt:lpstr>
      <vt:lpstr>Trinity Evangelical Lutheran Church February 4, 2023</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131</cp:revision>
  <dcterms:created xsi:type="dcterms:W3CDTF">2016-05-14T21:20:37Z</dcterms:created>
  <dcterms:modified xsi:type="dcterms:W3CDTF">2023-02-05T11:56:33Z</dcterms:modified>
</cp:coreProperties>
</file>