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463" r:id="rId19"/>
    <p:sldId id="500" r:id="rId20"/>
    <p:sldId id="370" r:id="rId21"/>
    <p:sldId id="530" r:id="rId22"/>
    <p:sldId id="495" r:id="rId23"/>
    <p:sldId id="512" r:id="rId24"/>
    <p:sldId id="374" r:id="rId25"/>
    <p:sldId id="532" r:id="rId26"/>
    <p:sldId id="375" r:id="rId27"/>
    <p:sldId id="516" r:id="rId28"/>
    <p:sldId id="399" r:id="rId29"/>
    <p:sldId id="506" r:id="rId30"/>
    <p:sldId id="534" r:id="rId31"/>
    <p:sldId id="536" r:id="rId32"/>
    <p:sldId id="537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578" y="84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2/26/2023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2/26/2023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February 26,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0E48A-6D11-8888-B873-21FB1D27B198}"/>
              </a:ext>
            </a:extLst>
          </p:cNvPr>
          <p:cNvSpPr txBox="1"/>
          <p:nvPr/>
        </p:nvSpPr>
        <p:spPr>
          <a:xfrm>
            <a:off x="0" y="55412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Forgiveness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Matthew 18:15-35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DA624-D783-11FD-2F27-8362292AC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85" y="1720645"/>
            <a:ext cx="2784599" cy="39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March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 21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st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445189"/>
            <a:ext cx="767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End of Season Pizza Party!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Marion Pizza, Troy OH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March 12 @ 4:00 pm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March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628036" y="3372464"/>
            <a:ext cx="78879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4313" marR="120015" indent="-14541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 a family journal to document important dates and facts</a:t>
            </a:r>
          </a:p>
          <a:p>
            <a:pPr marL="1484313" marR="120015" indent="-14541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your Living Will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4313" marR="120015" indent="-14541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Memorize Bible verses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28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9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16,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TBD???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106424" y="2726299"/>
            <a:ext cx="719029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Confirmands are to attend Ash Wednesday Worship on February 22, at 7:00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February 8, 2023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TODAY!!!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Today!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7030A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Greater Greenville                      Lenten Worship Services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727296" y="2144571"/>
            <a:ext cx="768940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Every Wednesday during Lent    @ 12:00 noon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St John Lutheran Church Greenville OH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Lunch Serve</a:t>
            </a:r>
            <a:r>
              <a:rPr lang="en-US" sz="3600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d after Worship</a:t>
            </a:r>
            <a:endParaRPr lang="en-US" sz="3600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2074700" y="3429000"/>
            <a:ext cx="699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15, 2023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16051</TotalTime>
  <Words>1116</Words>
  <Application>Microsoft Office PowerPoint</Application>
  <PresentationFormat>On-screen Show (4:3)</PresentationFormat>
  <Paragraphs>208</Paragraphs>
  <Slides>32</Slides>
  <Notes>27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197</cp:revision>
  <cp:lastPrinted>2022-02-13T11:38:25Z</cp:lastPrinted>
  <dcterms:created xsi:type="dcterms:W3CDTF">2020-11-15T00:46:38Z</dcterms:created>
  <dcterms:modified xsi:type="dcterms:W3CDTF">2023-02-26T11:38:49Z</dcterms:modified>
</cp:coreProperties>
</file>