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94" r:id="rId2"/>
    <p:sldId id="897" r:id="rId3"/>
    <p:sldId id="702" r:id="rId4"/>
    <p:sldId id="703" r:id="rId5"/>
    <p:sldId id="704" r:id="rId6"/>
    <p:sldId id="705" r:id="rId7"/>
    <p:sldId id="683" r:id="rId8"/>
    <p:sldId id="701" r:id="rId9"/>
    <p:sldId id="782" r:id="rId10"/>
    <p:sldId id="899" r:id="rId11"/>
    <p:sldId id="716" r:id="rId12"/>
    <p:sldId id="728" r:id="rId13"/>
    <p:sldId id="721" r:id="rId14"/>
    <p:sldId id="727" r:id="rId15"/>
    <p:sldId id="759" r:id="rId16"/>
    <p:sldId id="723" r:id="rId17"/>
    <p:sldId id="725" r:id="rId18"/>
    <p:sldId id="733" r:id="rId19"/>
    <p:sldId id="730" r:id="rId20"/>
    <p:sldId id="715" r:id="rId21"/>
    <p:sldId id="678" r:id="rId22"/>
    <p:sldId id="706" r:id="rId23"/>
    <p:sldId id="665" r:id="rId24"/>
    <p:sldId id="711" r:id="rId25"/>
    <p:sldId id="707" r:id="rId26"/>
    <p:sldId id="708" r:id="rId27"/>
    <p:sldId id="709" r:id="rId28"/>
    <p:sldId id="710" r:id="rId29"/>
    <p:sldId id="679" r:id="rId30"/>
    <p:sldId id="670" r:id="rId31"/>
    <p:sldId id="392" r:id="rId32"/>
    <p:sldId id="8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4" autoAdjust="0"/>
    <p:restoredTop sz="94660"/>
  </p:normalViewPr>
  <p:slideViewPr>
    <p:cSldViewPr>
      <p:cViewPr varScale="1">
        <p:scale>
          <a:sx n="71" d="100"/>
          <a:sy n="71" d="100"/>
        </p:scale>
        <p:origin x="72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37.jpeg"/><Relationship Id="rId5" Type="http://schemas.openxmlformats.org/officeDocument/2006/relationships/image" Target="../media/image52.jpeg"/><Relationship Id="rId10" Type="http://schemas.openxmlformats.org/officeDocument/2006/relationships/image" Target="../media/image56.jpeg"/><Relationship Id="rId4" Type="http://schemas.openxmlformats.org/officeDocument/2006/relationships/image" Target="../media/image51.jpeg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4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521113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Teacher Donald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peech Bubble: Rectangle with Corners Rounded 29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33306"/>
              <a:gd name="adj2" fmla="val 9766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am bored.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4183" t="7409" r="6265" b="48225"/>
          <a:stretch/>
        </p:blipFill>
        <p:spPr>
          <a:xfrm>
            <a:off x="1115616" y="4725144"/>
            <a:ext cx="5600139" cy="1290503"/>
          </a:xfrm>
          <a:prstGeom prst="rect">
            <a:avLst/>
          </a:prstGeom>
        </p:spPr>
      </p:pic>
      <p:pic>
        <p:nvPicPr>
          <p:cNvPr id="32" name="Picture 2" descr="\\10.1.1.231\file\06英語教師 (English Department)\Donald\img-413114821\img-41311482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56635" r="78759" b="12991"/>
          <a:stretch/>
        </p:blipFill>
        <p:spPr bwMode="auto">
          <a:xfrm>
            <a:off x="-43511" y="2052190"/>
            <a:ext cx="1619748" cy="305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03"/>
          <a:stretch/>
        </p:blipFill>
        <p:spPr>
          <a:xfrm>
            <a:off x="6768141" y="4181315"/>
            <a:ext cx="2340363" cy="10876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7615" y="2675516"/>
            <a:ext cx="4840841" cy="242903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299418" y="3501008"/>
            <a:ext cx="1230060" cy="100811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773" y="2909581"/>
            <a:ext cx="2807739" cy="40504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50526" y="3309990"/>
            <a:ext cx="1230060" cy="100811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17" y="2348879"/>
            <a:ext cx="3184946" cy="4694889"/>
          </a:xfrm>
          <a:prstGeom prst="rect">
            <a:avLst/>
          </a:prstGeom>
        </p:spPr>
      </p:pic>
      <p:pic>
        <p:nvPicPr>
          <p:cNvPr id="11" name="Picture 2" descr="\\10.1.1.231\file\scan2236\20140103104410280_0001.jpg">
            <a:extLst>
              <a:ext uri="{FF2B5EF4-FFF2-40B4-BE49-F238E27FC236}">
                <a16:creationId xmlns:a16="http://schemas.microsoft.com/office/drawing/2014/main" id="{F5DC0DCA-C941-43F7-A09C-9BA916F09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38991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52084 0.00092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peech Bubble: Rectangle with Corners Rounded 29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26517"/>
              <a:gd name="adj2" fmla="val 103893"/>
              <a:gd name="adj3" fmla="val 16667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to the park.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4183" t="7409" r="6265" b="48225"/>
          <a:stretch/>
        </p:blipFill>
        <p:spPr>
          <a:xfrm>
            <a:off x="1115616" y="4725144"/>
            <a:ext cx="5600139" cy="1290503"/>
          </a:xfrm>
          <a:prstGeom prst="rect">
            <a:avLst/>
          </a:prstGeom>
        </p:spPr>
      </p:pic>
      <p:pic>
        <p:nvPicPr>
          <p:cNvPr id="32" name="Picture 2" descr="\\10.1.1.231\file\06英語教師 (English Department)\Donald\img-413114821\img-41311482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56635" r="78759" b="12991"/>
          <a:stretch/>
        </p:blipFill>
        <p:spPr bwMode="auto">
          <a:xfrm>
            <a:off x="-43511" y="2052190"/>
            <a:ext cx="1619748" cy="305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03"/>
          <a:stretch/>
        </p:blipFill>
        <p:spPr>
          <a:xfrm>
            <a:off x="6768141" y="4181315"/>
            <a:ext cx="2340363" cy="10876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7615" y="2675516"/>
            <a:ext cx="4840841" cy="2429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4894" y="3190876"/>
            <a:ext cx="1292810" cy="116078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Oval 14"/>
          <p:cNvSpPr/>
          <p:nvPr/>
        </p:nvSpPr>
        <p:spPr>
          <a:xfrm>
            <a:off x="650526" y="3309990"/>
            <a:ext cx="1230060" cy="100811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60" y="2253926"/>
            <a:ext cx="3428596" cy="465427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319980" y="3482310"/>
            <a:ext cx="1230060" cy="100811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773" y="2906967"/>
            <a:ext cx="2807739" cy="4020714"/>
          </a:xfrm>
          <a:prstGeom prst="rect">
            <a:avLst/>
          </a:prstGeom>
        </p:spPr>
      </p:pic>
      <p:pic>
        <p:nvPicPr>
          <p:cNvPr id="12" name="Picture 2" descr="\\10.1.1.231\file\scan2236\20140103104410280_0001.jpg">
            <a:extLst>
              <a:ext uri="{FF2B5EF4-FFF2-40B4-BE49-F238E27FC236}">
                <a16:creationId xmlns:a16="http://schemas.microsoft.com/office/drawing/2014/main" id="{FCF58168-216B-4D53-AE1B-75F0D29F8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38896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91233 0.0053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0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54"/>
            <a:ext cx="9147016" cy="4854071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3"/>
            <a:ext cx="9064961" cy="1984531"/>
          </a:xfrm>
          <a:prstGeom prst="wedgeRoundRectCallout">
            <a:avLst>
              <a:gd name="adj1" fmla="val -19932"/>
              <a:gd name="adj2" fmla="val 107733"/>
              <a:gd name="adj3" fmla="val 16667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down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slide.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8995">
            <a:off x="5051827" y="2980284"/>
            <a:ext cx="3431393" cy="403139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425729" y="3983137"/>
            <a:ext cx="1029751" cy="87318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36" y="3190163"/>
            <a:ext cx="2775151" cy="376722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5771" y="4107264"/>
            <a:ext cx="1000645" cy="7490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16453"/>
            <a:ext cx="2207994" cy="3340939"/>
          </a:xfrm>
          <a:prstGeom prst="rect">
            <a:avLst/>
          </a:prstGeom>
        </p:spPr>
      </p:pic>
      <p:pic>
        <p:nvPicPr>
          <p:cNvPr id="10" name="Picture 2" descr="\\10.1.1.231\file\scan2236\20140103104410280_0001.jpg">
            <a:extLst>
              <a:ext uri="{FF2B5EF4-FFF2-40B4-BE49-F238E27FC236}">
                <a16:creationId xmlns:a16="http://schemas.microsoft.com/office/drawing/2014/main" id="{1DE8C61A-D7D2-4E89-8732-8527205CB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23207" y="107027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9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139 L 0.60208 1.11111E-6 L 0.09375 0.14606 L 0.5151 0.14768 L 0.5151 0.14768 L 0.5151 0.14768 " pathEditMode="relative" ptsTypes="AAAAAA">
                                      <p:cBhvr>
                                        <p:cTn id="6" dur="5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54"/>
            <a:ext cx="9147016" cy="4854071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3"/>
            <a:ext cx="9064961" cy="1984531"/>
          </a:xfrm>
          <a:prstGeom prst="wedgeRoundRectCallout">
            <a:avLst>
              <a:gd name="adj1" fmla="val -19932"/>
              <a:gd name="adj2" fmla="val 107733"/>
              <a:gd name="adj3" fmla="val 16667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up and down on the seesaw.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72" y="4123142"/>
            <a:ext cx="4247116" cy="243771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407613" y="4074100"/>
            <a:ext cx="1000645" cy="7490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36" y="3190163"/>
            <a:ext cx="2775151" cy="37672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5771" y="4107264"/>
            <a:ext cx="1000645" cy="7490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16453"/>
            <a:ext cx="2207994" cy="3340939"/>
          </a:xfrm>
          <a:prstGeom prst="rect">
            <a:avLst/>
          </a:prstGeom>
        </p:spPr>
      </p:pic>
      <p:pic>
        <p:nvPicPr>
          <p:cNvPr id="12" name="Picture 2" descr="\\10.1.1.231\file\scan2236\20140103104410280_0001.jpg">
            <a:extLst>
              <a:ext uri="{FF2B5EF4-FFF2-40B4-BE49-F238E27FC236}">
                <a16:creationId xmlns:a16="http://schemas.microsoft.com/office/drawing/2014/main" id="{E1E5BD22-B260-49C3-B10F-7DFFFBF8D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388961" y="107027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1.11111E-6 L 0.93907 0.00139 L 0.13299 0.14907 L 0.77952 0.15393 " pathEditMode="relative" ptsTypes="AAAA">
                                      <p:cBhvr>
                                        <p:cTn id="6" dur="7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54"/>
            <a:ext cx="9147016" cy="4854071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3"/>
            <a:ext cx="9064961" cy="1984531"/>
          </a:xfrm>
          <a:prstGeom prst="wedgeRoundRectCallout">
            <a:avLst>
              <a:gd name="adj1" fmla="val -19932"/>
              <a:gd name="adj2" fmla="val 107733"/>
              <a:gd name="adj3" fmla="val 16667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swing on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swings.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60" y="3316754"/>
            <a:ext cx="4329895" cy="308756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08804" y="4043004"/>
            <a:ext cx="1000645" cy="7490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36" y="3190163"/>
            <a:ext cx="2775151" cy="37672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5771" y="4107264"/>
            <a:ext cx="1000645" cy="7490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16453"/>
            <a:ext cx="2207994" cy="3340939"/>
          </a:xfrm>
          <a:prstGeom prst="rect">
            <a:avLst/>
          </a:prstGeom>
        </p:spPr>
      </p:pic>
      <p:pic>
        <p:nvPicPr>
          <p:cNvPr id="9" name="Picture 2" descr="\\10.1.1.231\file\scan2236\20140103104410280_0001.jpg">
            <a:extLst>
              <a:ext uri="{FF2B5EF4-FFF2-40B4-BE49-F238E27FC236}">
                <a16:creationId xmlns:a16="http://schemas.microsoft.com/office/drawing/2014/main" id="{D603945F-6776-49F0-80B1-AD8BD4A01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01879" y="107027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8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162 L 0.62118 0.00162 L 0.05555 0.14282 L 0.54496 0.14768 " pathEditMode="relative" ptsTypes="AAAA">
                                      <p:cBhvr>
                                        <p:cTn id="6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54"/>
            <a:ext cx="9147016" cy="4854071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3"/>
            <a:ext cx="9064961" cy="1984531"/>
          </a:xfrm>
          <a:prstGeom prst="wedgeRoundRectCallout">
            <a:avLst>
              <a:gd name="adj1" fmla="val -19932"/>
              <a:gd name="adj2" fmla="val 107733"/>
              <a:gd name="adj3" fmla="val 16667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on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merry-go-round.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022" y="4324789"/>
            <a:ext cx="3627434" cy="23349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23662" y="4081660"/>
            <a:ext cx="1000645" cy="7490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36" y="3190163"/>
            <a:ext cx="2775151" cy="37672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5771" y="4107264"/>
            <a:ext cx="1000645" cy="7490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16453"/>
            <a:ext cx="2207994" cy="3340939"/>
          </a:xfrm>
          <a:prstGeom prst="rect">
            <a:avLst/>
          </a:prstGeom>
        </p:spPr>
      </p:pic>
      <p:pic>
        <p:nvPicPr>
          <p:cNvPr id="9" name="Picture 2" descr="\\10.1.1.231\file\scan2236\20140103104410280_0001.jpg">
            <a:extLst>
              <a:ext uri="{FF2B5EF4-FFF2-40B4-BE49-F238E27FC236}">
                <a16:creationId xmlns:a16="http://schemas.microsoft.com/office/drawing/2014/main" id="{39D40695-B1A6-477B-9D41-EABF4B4D5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677943" y="107027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49618 1.11111E-6 L -0.22847 0.14676 L 0.68541 0.1537 " pathEditMode="relative" rAng="0" ptsTypes="AA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47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54"/>
            <a:ext cx="9147016" cy="4854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9410" y="4197351"/>
            <a:ext cx="2255650" cy="316937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407613" y="4081660"/>
            <a:ext cx="1000645" cy="7490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36" y="3190163"/>
            <a:ext cx="2775151" cy="376722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5771" y="4107264"/>
            <a:ext cx="1000645" cy="7490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16453"/>
            <a:ext cx="2207994" cy="3340939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3"/>
            <a:ext cx="9064961" cy="1984531"/>
          </a:xfrm>
          <a:prstGeom prst="wedgeRoundRectCallout">
            <a:avLst>
              <a:gd name="adj1" fmla="val -19932"/>
              <a:gd name="adj2" fmla="val 107733"/>
              <a:gd name="adj3" fmla="val 16667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play in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sandbox.</a:t>
            </a:r>
          </a:p>
        </p:txBody>
      </p:sp>
      <p:pic>
        <p:nvPicPr>
          <p:cNvPr id="12" name="Picture 2" descr="\\10.1.1.231\file\scan2236\20140103104410280_0001.jpg">
            <a:extLst>
              <a:ext uri="{FF2B5EF4-FFF2-40B4-BE49-F238E27FC236}">
                <a16:creationId xmlns:a16="http://schemas.microsoft.com/office/drawing/2014/main" id="{F325D79D-CBF0-4346-8995-D31CCC211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389911" y="107027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0.54202 0.00139 L -0.02587 0.15555 L 0.53716 0.15717 " pathEditMode="relative" ptsTypes="AAAA">
                                      <p:cBhvr>
                                        <p:cTn id="6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7634"/>
            <a:ext cx="9144000" cy="485775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407613" y="4079433"/>
            <a:ext cx="1000645" cy="7490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36" y="3190163"/>
            <a:ext cx="2775151" cy="376722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35771" y="4107264"/>
            <a:ext cx="1000645" cy="7490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16453"/>
            <a:ext cx="2207994" cy="3340939"/>
          </a:xfrm>
          <a:prstGeom prst="rect">
            <a:avLst/>
          </a:prstGeom>
        </p:spPr>
      </p:pic>
      <p:sp>
        <p:nvSpPr>
          <p:cNvPr id="14" name="Speech Bubble: Rectangle with Corners Rounded 13"/>
          <p:cNvSpPr/>
          <p:nvPr/>
        </p:nvSpPr>
        <p:spPr>
          <a:xfrm>
            <a:off x="35495" y="44623"/>
            <a:ext cx="9064961" cy="1984531"/>
          </a:xfrm>
          <a:prstGeom prst="wedgeRoundRectCallout">
            <a:avLst>
              <a:gd name="adj1" fmla="val -19932"/>
              <a:gd name="adj2" fmla="val 107733"/>
              <a:gd name="adj3" fmla="val 16667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climb on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monkey bars.</a:t>
            </a:r>
          </a:p>
        </p:txBody>
      </p:sp>
      <p:pic>
        <p:nvPicPr>
          <p:cNvPr id="8" name="Picture 2" descr="\\10.1.1.231\file\scan2236\20140103104410280_0001.jpg">
            <a:extLst>
              <a:ext uri="{FF2B5EF4-FFF2-40B4-BE49-F238E27FC236}">
                <a16:creationId xmlns:a16="http://schemas.microsoft.com/office/drawing/2014/main" id="{B055251C-F42E-48D7-BBA3-6017DD54D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051199" y="107027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62726 0.00116 L -0.08924 0.14745 L 0.67847 0.1537 " pathEditMode="relative" rAng="0" ptsTypes="AAAA">
                                      <p:cBhvr>
                                        <p:cTn id="6" dur="7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2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"/>
          <a:stretch/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3924" y="5440045"/>
            <a:ext cx="1179131" cy="1656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86" y="5666877"/>
            <a:ext cx="1997507" cy="11465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8995">
            <a:off x="3944544" y="4397748"/>
            <a:ext cx="1269689" cy="14917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"/>
          <a:stretch/>
        </p:blipFill>
        <p:spPr>
          <a:xfrm rot="5400000">
            <a:off x="7478853" y="4085375"/>
            <a:ext cx="1416496" cy="1788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6088" y="5507469"/>
            <a:ext cx="1586145" cy="1020999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-33802"/>
              <a:gd name="adj2" fmla="val 169105"/>
              <a:gd name="adj3" fmla="val 16667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am </a:t>
            </a:r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bored.</a:t>
            </a:r>
          </a:p>
        </p:txBody>
      </p:sp>
      <p:sp>
        <p:nvSpPr>
          <p:cNvPr id="16" name="Oval 15"/>
          <p:cNvSpPr/>
          <p:nvPr/>
        </p:nvSpPr>
        <p:spPr>
          <a:xfrm>
            <a:off x="486938" y="4520578"/>
            <a:ext cx="844702" cy="60957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" y="4068011"/>
            <a:ext cx="1867362" cy="288938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385906" y="4459424"/>
            <a:ext cx="849548" cy="7490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2830" y="3840127"/>
            <a:ext cx="2221097" cy="31892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12" y="4147358"/>
            <a:ext cx="1830884" cy="1305567"/>
          </a:xfrm>
          <a:prstGeom prst="rect">
            <a:avLst/>
          </a:prstGeom>
        </p:spPr>
      </p:pic>
      <p:pic>
        <p:nvPicPr>
          <p:cNvPr id="19" name="Picture 2" descr="\\10.1.1.231\file\scan2236\20140103104410280_0001.jpg">
            <a:extLst>
              <a:ext uri="{FF2B5EF4-FFF2-40B4-BE49-F238E27FC236}">
                <a16:creationId xmlns:a16="http://schemas.microsoft.com/office/drawing/2014/main" id="{AA1BE7B1-073B-4BBE-80BA-A9BACCEC5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38991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52084 0.00092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r="3332" b="5969"/>
          <a:stretch/>
        </p:blipFill>
        <p:spPr>
          <a:xfrm flipH="1">
            <a:off x="0" y="1412776"/>
            <a:ext cx="9144000" cy="544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1602" y="4365105"/>
            <a:ext cx="1750560" cy="2455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344" y="4581128"/>
            <a:ext cx="1449350" cy="224788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27562"/>
              <a:gd name="adj2" fmla="val 171951"/>
              <a:gd name="adj3" fmla="val 16667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home.</a:t>
            </a:r>
          </a:p>
        </p:txBody>
      </p:sp>
      <p:pic>
        <p:nvPicPr>
          <p:cNvPr id="9" name="Picture 2" descr="\\10.1.1.231\file\scan2236\20140103104410280_0001.jpg">
            <a:extLst>
              <a:ext uri="{FF2B5EF4-FFF2-40B4-BE49-F238E27FC236}">
                <a16:creationId xmlns:a16="http://schemas.microsoft.com/office/drawing/2014/main" id="{5F6C73EF-8592-4420-9103-7DAC833F3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07183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62101 -0.0030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24B9C0CB-1AC3-4DA1-BCE2-C15B80D825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859" y="5511661"/>
            <a:ext cx="393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 Donald Joyce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69269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To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Park!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>
            <a:off x="1531681" y="3470954"/>
            <a:ext cx="1267230" cy="2040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2619732" y="3238807"/>
            <a:ext cx="1442903" cy="2272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1102" t="33868"/>
          <a:stretch/>
        </p:blipFill>
        <p:spPr>
          <a:xfrm>
            <a:off x="4258584" y="3042387"/>
            <a:ext cx="3337752" cy="2402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Oval 12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3863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24B9C0CB-1AC3-4DA1-BCE2-C15B80D825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859" y="5511661"/>
            <a:ext cx="393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 Donald Joyce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69269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To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Park!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>
            <a:off x="1531681" y="3470954"/>
            <a:ext cx="1267230" cy="2040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2619732" y="3238807"/>
            <a:ext cx="1442903" cy="2272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1102" t="33868"/>
          <a:stretch/>
        </p:blipFill>
        <p:spPr>
          <a:xfrm>
            <a:off x="4258584" y="3042387"/>
            <a:ext cx="3337752" cy="2402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Oval 12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871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979712" y="4253225"/>
            <a:ext cx="7092280" cy="2475568"/>
          </a:xfrm>
          <a:prstGeom prst="wedgeEllipseCallout">
            <a:avLst>
              <a:gd name="adj1" fmla="val -58834"/>
              <a:gd name="adj2" fmla="val -236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in the sandbox.</a:t>
            </a:r>
          </a:p>
        </p:txBody>
      </p:sp>
      <p:pic>
        <p:nvPicPr>
          <p:cNvPr id="7" name="Picture 2" descr="C:\Users\Dizzy Donald\Desktop\READING with TEACHER D\GOOD ART\20140109170708873_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82" y="4253225"/>
            <a:ext cx="1715747" cy="24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40668"/>
            <a:ext cx="44624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41" y="-419146"/>
            <a:ext cx="44624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2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zzy Donald\Desktop\READING with TEACHER D\GOOD ART\20140109170634622_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67" y="4253225"/>
            <a:ext cx="1669258" cy="24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979712" y="3645025"/>
            <a:ext cx="7092280" cy="3083768"/>
          </a:xfrm>
          <a:prstGeom prst="wedgeEllipseCallout">
            <a:avLst>
              <a:gd name="adj1" fmla="val -58612"/>
              <a:gd name="adj2" fmla="val -121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on the monkey bars.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61016"/>
            <a:ext cx="446246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41" y="-424246"/>
            <a:ext cx="44624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979712" y="3645024"/>
            <a:ext cx="7092280" cy="3083769"/>
          </a:xfrm>
          <a:prstGeom prst="wedgeEllipseCallout">
            <a:avLst>
              <a:gd name="adj1" fmla="val -58834"/>
              <a:gd name="adj2" fmla="val -236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</a:t>
            </a:r>
          </a:p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the roundabout.</a:t>
            </a:r>
          </a:p>
        </p:txBody>
      </p:sp>
      <p:pic>
        <p:nvPicPr>
          <p:cNvPr id="7" name="Picture 2" descr="C:\Users\Dizzy Donald\Desktop\READING with TEACHER D\GOOD ART\20140109170708873_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82" y="4253225"/>
            <a:ext cx="1715747" cy="24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40668"/>
            <a:ext cx="44624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41" y="-440669"/>
            <a:ext cx="44624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1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zzy Donald\Desktop\READING with TEACHER D\GOOD ART\20140109170634622_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67" y="4253225"/>
            <a:ext cx="1669258" cy="24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979712" y="3645025"/>
            <a:ext cx="7092280" cy="3083768"/>
          </a:xfrm>
          <a:prstGeom prst="wedgeEllipseCallout">
            <a:avLst>
              <a:gd name="adj1" fmla="val -58612"/>
              <a:gd name="adj2" fmla="val -121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up and down on the seesaw.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35593"/>
            <a:ext cx="44624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29" y="-435594"/>
            <a:ext cx="44624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0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979712" y="4253225"/>
            <a:ext cx="7092280" cy="2475568"/>
          </a:xfrm>
          <a:prstGeom prst="wedgeEllipseCallout">
            <a:avLst>
              <a:gd name="adj1" fmla="val -58834"/>
              <a:gd name="adj2" fmla="val -236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on the swings.</a:t>
            </a:r>
          </a:p>
        </p:txBody>
      </p:sp>
      <p:pic>
        <p:nvPicPr>
          <p:cNvPr id="7" name="Picture 2" descr="C:\Users\Dizzy Donald\Desktop\READING with TEACHER D\GOOD ART\20140109170708873_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82" y="4253225"/>
            <a:ext cx="1715747" cy="24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59432"/>
            <a:ext cx="446246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41" y="-459432"/>
            <a:ext cx="44624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1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zzy Donald\Desktop\READING with TEACHER D\GOOD ART\20140109170634622_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67" y="4253225"/>
            <a:ext cx="1669258" cy="24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835696" y="3645025"/>
            <a:ext cx="7236296" cy="3083768"/>
          </a:xfrm>
          <a:prstGeom prst="wedgeEllipseCallout">
            <a:avLst>
              <a:gd name="adj1" fmla="val -58612"/>
              <a:gd name="adj2" fmla="val -121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down the slide.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28939"/>
            <a:ext cx="44624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41" y="-428939"/>
            <a:ext cx="4462463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0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979712" y="4253225"/>
            <a:ext cx="7092280" cy="2475568"/>
          </a:xfrm>
          <a:prstGeom prst="wedgeEllipseCallout">
            <a:avLst>
              <a:gd name="adj1" fmla="val -58834"/>
              <a:gd name="adj2" fmla="val -236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home.</a:t>
            </a:r>
          </a:p>
        </p:txBody>
      </p:sp>
      <p:pic>
        <p:nvPicPr>
          <p:cNvPr id="7" name="Picture 2" descr="C:\Users\Dizzy Donald\Desktop\READING with TEACHER D\GOOD ART\20140109170708873_0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82" y="4253225"/>
            <a:ext cx="1715747" cy="24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56217"/>
            <a:ext cx="44624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41" y="-456217"/>
            <a:ext cx="44624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1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Talk!</a:t>
            </a:r>
          </a:p>
        </p:txBody>
      </p:sp>
    </p:spTree>
    <p:extLst>
      <p:ext uri="{BB962C8B-B14F-4D97-AF65-F5344CB8AC3E}">
        <p14:creationId xmlns:p14="http://schemas.microsoft.com/office/powerpoint/2010/main" val="33390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9"/>
          <a:stretch/>
        </p:blipFill>
        <p:spPr bwMode="auto">
          <a:xfrm>
            <a:off x="2707310" y="2276872"/>
            <a:ext cx="6329186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0892" flipV="1">
            <a:off x="42872" y="3853844"/>
            <a:ext cx="2689386" cy="187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r="48449"/>
          <a:stretch/>
        </p:blipFill>
        <p:spPr bwMode="auto">
          <a:xfrm rot="12940673">
            <a:off x="1377242" y="2988209"/>
            <a:ext cx="580863" cy="18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221468" y="72008"/>
            <a:ext cx="6719960" cy="2132856"/>
          </a:xfrm>
          <a:prstGeom prst="wedgeEllipseCallout">
            <a:avLst>
              <a:gd name="adj1" fmla="val -60795"/>
              <a:gd name="adj2" fmla="val -760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 your own park.</a:t>
            </a:r>
          </a:p>
        </p:txBody>
      </p:sp>
      <p:pic>
        <p:nvPicPr>
          <p:cNvPr id="9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91791" y="0"/>
            <a:ext cx="1845514" cy="2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8460" y="5081989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</a:t>
            </a:r>
          </a:p>
          <a:p>
            <a:pPr algn="ctr"/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249" y="1484784"/>
            <a:ext cx="8994767" cy="2664296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see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What can you see </a:t>
            </a:r>
          </a:p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a park?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\\10.1.1.231\file\scan2236\20140106152353097_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2" t="1930" r="58117" b="72425"/>
          <a:stretch/>
        </p:blipFill>
        <p:spPr bwMode="auto">
          <a:xfrm rot="5400000">
            <a:off x="6241416" y="4156258"/>
            <a:ext cx="9852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\\10.1.1.231\file\scan2236\20140106152353097_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2" t="1930" r="58117" b="72425"/>
          <a:stretch/>
        </p:blipFill>
        <p:spPr bwMode="auto">
          <a:xfrm rot="5400000">
            <a:off x="2914765" y="4472984"/>
            <a:ext cx="9852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\\10.1.1.231\file\scan2236\20140106152353097_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2" t="1930" r="58117" b="72425"/>
          <a:stretch/>
        </p:blipFill>
        <p:spPr bwMode="auto">
          <a:xfrm rot="5400000">
            <a:off x="-45147" y="4586388"/>
            <a:ext cx="1328993" cy="10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46" y="5144713"/>
            <a:ext cx="1330082" cy="109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 descr="\\10.1.1.231\file\scan2236\20140106152353097_00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18487" r="50375" b="52617"/>
          <a:stretch/>
        </p:blipFill>
        <p:spPr bwMode="auto">
          <a:xfrm>
            <a:off x="1331640" y="4887266"/>
            <a:ext cx="1468205" cy="95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\\10.1.1.231\file\scan2236\20140106152353097_00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2" t="1930" r="58117" b="72425"/>
          <a:stretch/>
        </p:blipFill>
        <p:spPr bwMode="auto">
          <a:xfrm rot="5400000">
            <a:off x="7805577" y="4325728"/>
            <a:ext cx="908980" cy="73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\\10.1.1.231\file\scan2236\20140106152353097_00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32292" r="40424" b="40941"/>
          <a:stretch/>
        </p:blipFill>
        <p:spPr bwMode="auto">
          <a:xfrm>
            <a:off x="3982242" y="5964577"/>
            <a:ext cx="1158780" cy="6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\\10.1.1.231\file\scan2236\20140106152353097_000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9" t="53915" r="36375" b="37127"/>
          <a:stretch/>
        </p:blipFill>
        <p:spPr bwMode="auto">
          <a:xfrm rot="306392">
            <a:off x="8654504" y="5002772"/>
            <a:ext cx="444370" cy="2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\\10.1.1.231\file\scan2236\20140106152353097_000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7" t="54793" r="48293" b="36962"/>
          <a:stretch/>
        </p:blipFill>
        <p:spPr bwMode="auto">
          <a:xfrm rot="203368">
            <a:off x="8457193" y="5909188"/>
            <a:ext cx="644812" cy="3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\\10.1.1.231\file\scan2236\20140106170029883_000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t="9644" r="56349" b="56369"/>
          <a:stretch/>
        </p:blipFill>
        <p:spPr bwMode="auto">
          <a:xfrm rot="5400000">
            <a:off x="6333594" y="5923217"/>
            <a:ext cx="633713" cy="83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0062">
            <a:off x="2607193" y="5605144"/>
            <a:ext cx="749528" cy="153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1831">
            <a:off x="5072902" y="4708094"/>
            <a:ext cx="1040598" cy="128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 descr="\\10.1.1.231\file\scan2236\20140106152353097_000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9" t="53915" r="36375" b="37127"/>
          <a:stretch/>
        </p:blipFill>
        <p:spPr bwMode="auto">
          <a:xfrm rot="306392">
            <a:off x="3581265" y="5078421"/>
            <a:ext cx="444370" cy="2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\\10.1.1.231\file\scan2236\20140106152353097_000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0" t="53915" r="26520" b="38406"/>
          <a:stretch/>
        </p:blipFill>
        <p:spPr bwMode="auto">
          <a:xfrm>
            <a:off x="6202865" y="4751996"/>
            <a:ext cx="400171" cy="26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249" y="1484784"/>
            <a:ext cx="8994767" cy="1470784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the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</a:t>
            </a:r>
          </a:p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like to play on?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029122" y="5157192"/>
            <a:ext cx="5066257" cy="1463680"/>
          </a:xfrm>
          <a:prstGeom prst="wedgeEllipseCallout">
            <a:avLst>
              <a:gd name="adj1" fmla="val 38731"/>
              <a:gd name="adj2" fmla="val -118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 too!</a:t>
            </a:r>
          </a:p>
        </p:txBody>
      </p:sp>
      <p:sp>
        <p:nvSpPr>
          <p:cNvPr id="16" name="Down Arrow 15"/>
          <p:cNvSpPr/>
          <p:nvPr/>
        </p:nvSpPr>
        <p:spPr>
          <a:xfrm rot="10800000">
            <a:off x="-2" y="5157192"/>
            <a:ext cx="1014561" cy="17008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Down Arrow 16"/>
          <p:cNvSpPr/>
          <p:nvPr/>
        </p:nvSpPr>
        <p:spPr>
          <a:xfrm rot="10800000">
            <a:off x="1014559" y="5157192"/>
            <a:ext cx="1014561" cy="168112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Down Arrow 17"/>
          <p:cNvSpPr/>
          <p:nvPr/>
        </p:nvSpPr>
        <p:spPr>
          <a:xfrm rot="10800000">
            <a:off x="7085830" y="5157192"/>
            <a:ext cx="1014561" cy="17008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Down Arrow 18"/>
          <p:cNvSpPr/>
          <p:nvPr/>
        </p:nvSpPr>
        <p:spPr>
          <a:xfrm rot="10800000">
            <a:off x="8093942" y="5157192"/>
            <a:ext cx="1014561" cy="168112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1831">
            <a:off x="368511" y="2889718"/>
            <a:ext cx="1303226" cy="160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40" y="2955568"/>
            <a:ext cx="1906132" cy="142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 descr="\\10.1.1.231\file\scan2236\20140106152353097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32292" r="40424" b="40941"/>
          <a:stretch/>
        </p:blipFill>
        <p:spPr bwMode="auto">
          <a:xfrm>
            <a:off x="1288426" y="4216603"/>
            <a:ext cx="1481392" cy="8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\\10.1.1.231\file\scan2236\20140106170029883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t="9644" r="56349" b="56369"/>
          <a:stretch/>
        </p:blipFill>
        <p:spPr bwMode="auto">
          <a:xfrm rot="5400000">
            <a:off x="4618021" y="3688042"/>
            <a:ext cx="1046011" cy="13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0062">
            <a:off x="6598759" y="3480001"/>
            <a:ext cx="993240" cy="203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 descr="\\10.1.1.231\file\scan2236\20140106152353097_0002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18487" r="50375" b="52617"/>
          <a:stretch/>
        </p:blipFill>
        <p:spPr bwMode="auto">
          <a:xfrm>
            <a:off x="2483768" y="3024225"/>
            <a:ext cx="1823791" cy="119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</p:spTree>
    <p:extLst>
      <p:ext uri="{BB962C8B-B14F-4D97-AF65-F5344CB8AC3E}">
        <p14:creationId xmlns:p14="http://schemas.microsoft.com/office/powerpoint/2010/main" val="37476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zzy Donald\Desktop\READING with TEACHER D\PHOTOS\IMAG31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5" b="8574"/>
          <a:stretch/>
        </p:blipFill>
        <p:spPr bwMode="auto">
          <a:xfrm>
            <a:off x="166391" y="4510407"/>
            <a:ext cx="1620694" cy="21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zzy Donald\Desktop\READING with TEACHER D\PHOTOS\IMAG32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r="6404"/>
          <a:stretch/>
        </p:blipFill>
        <p:spPr bwMode="auto">
          <a:xfrm>
            <a:off x="85358" y="1268760"/>
            <a:ext cx="250095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zzy Donald\Desktop\READING with TEACHER D\PHOTOS\IMAG31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r="9283" b="6100"/>
          <a:stretch/>
        </p:blipFill>
        <p:spPr bwMode="auto">
          <a:xfrm>
            <a:off x="2051720" y="4509120"/>
            <a:ext cx="2921237" cy="14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zzy Donald\Desktop\READING with TEACHER D\PHOTOS\IMAG31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24888" r="27274"/>
          <a:stretch/>
        </p:blipFill>
        <p:spPr bwMode="auto">
          <a:xfrm>
            <a:off x="3123700" y="1268760"/>
            <a:ext cx="2384404" cy="19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izzy Donald\Desktop\WE CAN READ\PHOTOS\IMAG349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5"/>
          <a:stretch/>
        </p:blipFill>
        <p:spPr bwMode="auto">
          <a:xfrm>
            <a:off x="6372200" y="4503073"/>
            <a:ext cx="1404157" cy="21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izzy Donald\Dropbox\IMAG203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34" b="7018"/>
          <a:stretch/>
        </p:blipFill>
        <p:spPr bwMode="auto">
          <a:xfrm rot="5400000">
            <a:off x="6673610" y="1003275"/>
            <a:ext cx="1953385" cy="24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7504" y="121742"/>
            <a:ext cx="2160240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swings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83768" y="110488"/>
            <a:ext cx="3528393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roundabout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07469" y="3356992"/>
            <a:ext cx="4129027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monkey bars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504" y="3356992"/>
            <a:ext cx="1738469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slide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28185" y="121742"/>
            <a:ext cx="280831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sandbox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36979" y="3356992"/>
            <a:ext cx="237626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seesaw</a:t>
            </a:r>
          </a:p>
        </p:txBody>
      </p:sp>
    </p:spTree>
    <p:extLst>
      <p:ext uri="{BB962C8B-B14F-4D97-AF65-F5344CB8AC3E}">
        <p14:creationId xmlns:p14="http://schemas.microsoft.com/office/powerpoint/2010/main" val="10003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</p:spTree>
    <p:extLst>
      <p:ext uri="{BB962C8B-B14F-4D97-AF65-F5344CB8AC3E}">
        <p14:creationId xmlns:p14="http://schemas.microsoft.com/office/powerpoint/2010/main" val="27945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24B9C0CB-1AC3-4DA1-BCE2-C15B80D825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859" y="5511661"/>
            <a:ext cx="393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 Donald Joyce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69269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Go To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Park!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>
            <a:off x="1531681" y="3470954"/>
            <a:ext cx="1267230" cy="2040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2619732" y="3238807"/>
            <a:ext cx="1442903" cy="2272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1102" t="33868"/>
          <a:stretch/>
        </p:blipFill>
        <p:spPr>
          <a:xfrm>
            <a:off x="4258584" y="3042387"/>
            <a:ext cx="3337752" cy="2402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Oval 12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702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218</Words>
  <Application>Microsoft Office PowerPoint</Application>
  <PresentationFormat>On-screen Show (4:3)</PresentationFormat>
  <Paragraphs>70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138</cp:revision>
  <dcterms:created xsi:type="dcterms:W3CDTF">2012-12-02T13:00:37Z</dcterms:created>
  <dcterms:modified xsi:type="dcterms:W3CDTF">2018-06-18T12:36:28Z</dcterms:modified>
</cp:coreProperties>
</file>