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1" r:id="rId4"/>
    <p:sldId id="278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1"/>
            <a:ext cx="9067800" cy="1142999"/>
          </a:xfrm>
        </p:spPr>
        <p:txBody>
          <a:bodyPr>
            <a:noAutofit/>
          </a:bodyPr>
          <a:lstStyle/>
          <a:p>
            <a:pPr algn="ctr"/>
            <a:r>
              <a:rPr lang="en-US" sz="6000" i="1" dirty="0"/>
              <a:t>Unwavering Faith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r>
              <a:rPr lang="en-US" sz="5400" b="1" dirty="0"/>
              <a:t>Hebrews 11:20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6984-9EEA-84EB-E14E-FD43B6995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2950"/>
            <a:ext cx="9144000" cy="41879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6000" b="1" baseline="30000" dirty="0">
                <a:solidFill>
                  <a:srgbClr val="000000"/>
                </a:solidFill>
                <a:latin typeface="system-ui"/>
              </a:rPr>
              <a:t>20</a:t>
            </a:r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200" b="1" i="0" dirty="0">
                <a:solidFill>
                  <a:srgbClr val="000000"/>
                </a:solidFill>
                <a:effectLst/>
                <a:latin typeface="system-ui"/>
              </a:rPr>
              <a:t>By faith Isaac blessed Esau and Jacob concerning things to come</a:t>
            </a:r>
            <a:r>
              <a:rPr lang="en-US" sz="6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6400" b="1" dirty="0"/>
          </a:p>
          <a:p>
            <a:pPr marL="109728" indent="0">
              <a:buNone/>
            </a:pP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2656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6672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/>
              <a:t>Isaac’s Family</a:t>
            </a:r>
            <a:endParaRPr lang="en-US" sz="6000" dirty="0"/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The Scheming Mother </a:t>
            </a:r>
          </a:p>
          <a:p>
            <a:pPr lvl="0">
              <a:buFont typeface="Wingdings" pitchFamily="2" charset="2"/>
              <a:buChar char="v"/>
            </a:pPr>
            <a:r>
              <a:rPr lang="en-US" sz="5400" b="1" dirty="0"/>
              <a:t>The Cheating Son</a:t>
            </a:r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The Carnal Father</a:t>
            </a:r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The Profane Son</a:t>
            </a:r>
            <a:r>
              <a:rPr lang="en-US" sz="5400" dirty="0"/>
              <a:t> </a:t>
            </a:r>
          </a:p>
          <a:p>
            <a:pPr lvl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6672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200" b="1" dirty="0"/>
              <a:t>Isaac’s Faith</a:t>
            </a:r>
            <a:endParaRPr lang="en-US" sz="6200" dirty="0"/>
          </a:p>
          <a:p>
            <a:pPr>
              <a:buFont typeface="Wingdings" pitchFamily="2" charset="2"/>
              <a:buChar char="v"/>
            </a:pPr>
            <a:r>
              <a:rPr lang="en-US" sz="5000" b="1" dirty="0"/>
              <a:t>Realization of God’s Will</a:t>
            </a:r>
          </a:p>
          <a:p>
            <a:pPr marL="109728" indent="0">
              <a:buNone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en-US" sz="5000" b="1" dirty="0"/>
              <a:t>Resignation to God’s Will</a:t>
            </a:r>
          </a:p>
          <a:p>
            <a:pPr marL="109728" indent="0">
              <a:buNone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en-US" sz="5000" b="1" dirty="0"/>
              <a:t>Reliance on God’s Will  </a:t>
            </a:r>
          </a:p>
          <a:p>
            <a:pPr lvl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05223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664</TotalTime>
  <Words>51</Words>
  <Application>Microsoft Office PowerPoint</Application>
  <PresentationFormat>On-screen Show (16:9)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Georgia</vt:lpstr>
      <vt:lpstr>system-ui</vt:lpstr>
      <vt:lpstr>Trebuchet MS</vt:lpstr>
      <vt:lpstr>Wingdings</vt:lpstr>
      <vt:lpstr>Wingdings 2</vt:lpstr>
      <vt:lpstr>Urban</vt:lpstr>
      <vt:lpstr>Unwavering Faith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80</cp:revision>
  <dcterms:created xsi:type="dcterms:W3CDTF">2010-10-31T05:03:18Z</dcterms:created>
  <dcterms:modified xsi:type="dcterms:W3CDTF">2022-09-04T15:01:09Z</dcterms:modified>
</cp:coreProperties>
</file>