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62" r:id="rId2"/>
    <p:sldId id="359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6" r:id="rId15"/>
    <p:sldId id="513" r:id="rId16"/>
    <p:sldId id="517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501" r:id="rId25"/>
    <p:sldId id="375" r:id="rId26"/>
    <p:sldId id="506" r:id="rId27"/>
    <p:sldId id="504" r:id="rId28"/>
    <p:sldId id="505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3/20/2022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D68E29C-B0C8-469C-B16C-9EF01864C9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1796E185-A73A-483D-BFDD-4CC1623206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Image: Preparing yeast dough. Copyright © tomasworks/iStock/Thinkstock. Used by permission.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B3FCCC9-C6B6-4459-96C0-A2AC6528E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1AF8DA-3384-45A9-B1FF-268BCB6A1BE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45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FFBC1-6B75-4671-A711-E529492F59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3/20/2022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>
            <a:extLst>
              <a:ext uri="{FF2B5EF4-FFF2-40B4-BE49-F238E27FC236}">
                <a16:creationId xmlns:a16="http://schemas.microsoft.com/office/drawing/2014/main" id="{BC19E027-839A-444C-A768-F864E942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904"/>
            <a:ext cx="9144000" cy="11753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Announcements for March 20, 2022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DA1F07-53AE-47CB-9420-CB06AF10A11B}"/>
              </a:ext>
            </a:extLst>
          </p:cNvPr>
          <p:cNvSpPr txBox="1">
            <a:spLocks/>
          </p:cNvSpPr>
          <p:nvPr/>
        </p:nvSpPr>
        <p:spPr bwMode="auto">
          <a:xfrm>
            <a:off x="2376718" y="1249477"/>
            <a:ext cx="4390563" cy="16256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This week’s scripture focus:</a:t>
            </a:r>
          </a:p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John 18:12-27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E622E-679E-4060-BC20-A475EB217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76" y="2971210"/>
            <a:ext cx="6909847" cy="38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2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533400" y="2047038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Tuesday, September 14, 2021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@ 3:30 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147765"/>
            <a:ext cx="2895600" cy="2176835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744" y="4297680"/>
            <a:ext cx="3327856" cy="20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April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0" y="766875"/>
            <a:ext cx="58373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Fund Raiser to help a Trinity Member meet Dental Expenses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Total dental cost $10,000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99 Numbered Envelopes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all envelopes are taken and returned we will raise $5,050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Envelopes are hanging from the widows in the Narthex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769A4-68CD-4FDD-B31E-50D98FF38FB2}"/>
              </a:ext>
            </a:extLst>
          </p:cNvPr>
          <p:cNvSpPr txBox="1"/>
          <p:nvPr/>
        </p:nvSpPr>
        <p:spPr>
          <a:xfrm>
            <a:off x="1281483" y="96914"/>
            <a:ext cx="6581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Pick A Number - Fund 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36F63-F009-4101-908A-E0ABCAAE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45" y="1206632"/>
            <a:ext cx="3048155" cy="51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>
                <a:latin typeface="Arial Rounded MT Bold" panose="020F0704030504030204" pitchFamily="34" charset="0"/>
              </a:rPr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Thursday, </a:t>
            </a: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April 6</a:t>
            </a:r>
            <a:r>
              <a:rPr lang="en-US" sz="3600" dirty="0">
                <a:latin typeface="Arial Rounded MT Bold" panose="020F0704030504030204" pitchFamily="34" charset="0"/>
              </a:rPr>
              <a:t>, 2022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@ 6:30 pm</a:t>
            </a:r>
          </a:p>
          <a:p>
            <a:endParaRPr lang="en-US" sz="3600" dirty="0"/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endParaRPr lang="en-US" sz="3600" dirty="0"/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March 22, 2022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April 14, 2022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098222" y="3575395"/>
            <a:ext cx="6947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</a:rPr>
              <a:t>Give yourself a facial</a:t>
            </a:r>
            <a:endParaRPr lang="en-US" sz="3600" dirty="0">
              <a:latin typeface="Arial Rounded MT Bold" panose="020F0704030504030204" pitchFamily="34" charset="0"/>
            </a:endParaRPr>
          </a:p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</a:rPr>
              <a:t>Allow yourself quiet time</a:t>
            </a:r>
            <a:endParaRPr lang="en-US" sz="3600" dirty="0">
              <a:latin typeface="Arial Rounded MT Bold" panose="020F0704030504030204" pitchFamily="34" charset="0"/>
            </a:endParaRPr>
          </a:p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</a:rPr>
              <a:t>View the sunrise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1142811" y="3215609"/>
            <a:ext cx="730605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April 21,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</a:t>
            </a:r>
          </a:p>
          <a:p>
            <a:pPr marL="3968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Meets on 2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nd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and 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Wednesdays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Time – 6:30 – 8:30 pm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147659-5141-43F0-82BC-DF001C1B6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47500" t="52367" r="28400"/>
          <a:stretch/>
        </p:blipFill>
        <p:spPr>
          <a:xfrm>
            <a:off x="0" y="19629"/>
            <a:ext cx="9144000" cy="683010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Mid-Week Reflections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6B5C5-3C2B-40E2-895C-ED30A445B4FB}"/>
              </a:ext>
            </a:extLst>
          </p:cNvPr>
          <p:cNvSpPr txBox="1"/>
          <p:nvPr/>
        </p:nvSpPr>
        <p:spPr>
          <a:xfrm>
            <a:off x="0" y="8564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The Things of God</a:t>
            </a:r>
            <a:endParaRPr lang="en-US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338328" y="1556265"/>
            <a:ext cx="87386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Reflections based on items mentioned during the Passion of Christ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Thorns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Sponge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Coins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Sign on the Cross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Cup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These Reflections will be pre-recorded and released on our Facebook page on Wednesday each week during Lent</a:t>
            </a:r>
          </a:p>
        </p:txBody>
      </p:sp>
    </p:spTree>
    <p:extLst>
      <p:ext uri="{BB962C8B-B14F-4D97-AF65-F5344CB8AC3E}">
        <p14:creationId xmlns:p14="http://schemas.microsoft.com/office/powerpoint/2010/main" val="5357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April 14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April 15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April 17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Tuesday-Thursday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8:00 am – 12:00 pm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2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April 20,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12249</TotalTime>
  <Words>911</Words>
  <Application>Microsoft Office PowerPoint</Application>
  <PresentationFormat>On-screen Show (4:3)</PresentationFormat>
  <Paragraphs>160</Paragraphs>
  <Slides>28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Trinity Evangelical Lutheran Church Announcements for March 20,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124</cp:revision>
  <cp:lastPrinted>2022-02-13T11:38:25Z</cp:lastPrinted>
  <dcterms:created xsi:type="dcterms:W3CDTF">2020-11-15T00:46:38Z</dcterms:created>
  <dcterms:modified xsi:type="dcterms:W3CDTF">2022-03-20T10:56:59Z</dcterms:modified>
</cp:coreProperties>
</file>