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A636A-3500-499F-A10B-A263B30F5A7C}" v="31" dt="2022-10-28T16:19:11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DD6C-0D5D-C8B3-0711-324CF2F30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A216B-E580-2AD1-9CFD-23E9EA65D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4BE06-4499-4FD4-9B53-30A14FC4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723F6-05F0-C414-BEAA-74DC3F79A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86C68-D02B-14A6-6E34-399E2BF9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3F6B2-399B-7130-5E91-A699E9DE9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A4558-2389-7BA2-744F-07835A727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E4D41-2ACC-D0E9-CC4D-B5809FC59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DD8F9-4F0C-90AC-CAD9-C9AA37A4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6FDEA-3703-A77C-9800-2503CA48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4DD9E-4129-1394-5988-F5E88907B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DA66B-B13D-088B-9E6C-54D1E1D8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4570-D85E-EAA7-E9FA-AE18C397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C9B94-4F74-DA92-B6D6-17BA5B4D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ABC03-10FF-A368-9184-E874D5457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6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86B80-C6FA-3007-1E64-71C180593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75D6E-6AF2-A649-5850-BCFAF75C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10412-C42B-1EDB-F505-3CD3B585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AA25E-0174-FA24-AA12-25E0D99C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B81F5-83DD-EE73-64DA-E76B0799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7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6C4B2-5584-0A4B-238A-2902FB782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918C8-FC3D-B520-5A50-F29018CFD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88A7A-0ECB-1DCB-C875-95379D3F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D17E-CF39-6BAA-D80C-79DEB59C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ED055-FBAB-D5BF-CBD2-DCFBE76F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076C-7395-83F4-247C-05BE3055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7DFD1-551C-8F42-2779-8C66D1509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3FC9E-240A-9206-9C8C-E93ECA86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491CF-7D3C-76B8-51AB-AB5516C38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F2201-2313-89A1-570A-05F7E7BF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EBB05-8740-FEFF-E05C-2254B06D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7928-C76E-F697-5BFB-A71C4F03B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8E0D9-CBE4-5455-22F2-43BE0E0F7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BF1FC-217A-84D8-48DF-415A76FDF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29FE3-8C01-1CC1-1BCC-D14B946E4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25278B-DBDD-AE24-D9FB-CA296F06E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7E9CD-26E0-05B7-AE43-C9608594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08BC22-B0A6-822B-1AE5-3BBD2B2A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A260-3014-8161-A710-649234DC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0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53611-51AC-B1AE-64DA-9F2E7D75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8232-EA10-6C94-A846-82E205C9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75ACE-B1ED-CD93-DC40-CA1F5DAB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091AF-F8D1-1D10-CF0C-E821ABF5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7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131930-97B6-6F4D-6E01-B59DE7D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BF50F-52F8-E483-65B9-E5684BCE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727EF-AF0C-74AA-64F5-AA814676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C29A-82AD-8DC4-2075-327B17380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D911-294C-67DA-5D68-9193B70EE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FB120-FA66-4293-3222-64420F1C9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8CF2C-7CBD-A88D-AD9C-5A416EABE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05CFF-48E4-5065-1E1B-9C3BEC8A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FAC96-16E8-52E8-97B3-31702C76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6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2AC4-C2EA-47CE-7F17-E542FD66E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0B28B-31F8-D872-6EA3-C5975603E0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BF27C-2EFC-F81B-0418-91B7C91A9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DF0FB-3695-8BB0-9293-AC4D4FC7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6B9F4-9294-EFC0-7590-327F23E0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13362-3656-8BF9-09A3-5FAF3D90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661D7-35F7-1FFA-2D32-E84992138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C0AF-C477-03CA-66BB-D82D71699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67889-A7B6-17FF-9C7D-6A6E3BFE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2F1B-D4A9-4228-A11B-5E5672E8BEF9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7A680-5AD4-895D-3FC6-64DB2F79C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95E15-05E9-151D-8652-D2B2418C5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C1E2-E1D7-4A0F-A560-39F93210F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0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0F9B-D41F-93A0-59CF-8934F307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4415"/>
            <a:ext cx="10515600" cy="1325563"/>
          </a:xfrm>
        </p:spPr>
        <p:txBody>
          <a:bodyPr/>
          <a:lstStyle/>
          <a:p>
            <a:r>
              <a:rPr lang="en-US" dirty="0"/>
              <a:t>Courtyard Set Up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24F400-4BAE-78EC-5CEF-BDEEF49D77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91" y="732984"/>
            <a:ext cx="7907983" cy="5923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24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FA38E9-FB14-5420-58C6-4360312ED19D}"/>
              </a:ext>
            </a:extLst>
          </p:cNvPr>
          <p:cNvSpPr/>
          <p:nvPr/>
        </p:nvSpPr>
        <p:spPr>
          <a:xfrm rot="20185300">
            <a:off x="326600" y="794957"/>
            <a:ext cx="2042254" cy="11841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Stage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30’ wide x 24’ deep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15A6CA-9EBB-FFA1-D9B3-61A0DE1FAA56}"/>
              </a:ext>
            </a:extLst>
          </p:cNvPr>
          <p:cNvSpPr/>
          <p:nvPr/>
        </p:nvSpPr>
        <p:spPr>
          <a:xfrm>
            <a:off x="601980" y="1727790"/>
            <a:ext cx="3768001" cy="365192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ysClr val="windowText" lastClr="000000"/>
                </a:solidFill>
              </a:rPr>
              <a:t>Pavered</a:t>
            </a:r>
            <a:r>
              <a:rPr lang="en-US" dirty="0">
                <a:solidFill>
                  <a:sysClr val="windowText" lastClr="000000"/>
                </a:solidFill>
              </a:rPr>
              <a:t> Area of Courtyard</a:t>
            </a:r>
          </a:p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51’ wide x 25’ deep</a:t>
            </a: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(Note: 13’ foot water fountain in the middle- water feature is NOT working)</a:t>
            </a:r>
            <a:endParaRPr lang="en-US" sz="1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D16AA5-78BE-086D-F7A3-CBEBCF466420}"/>
              </a:ext>
            </a:extLst>
          </p:cNvPr>
          <p:cNvSpPr/>
          <p:nvPr/>
        </p:nvSpPr>
        <p:spPr>
          <a:xfrm>
            <a:off x="1998300" y="3138473"/>
            <a:ext cx="975360" cy="84463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ECA52-1271-61A8-0B4C-426D7B435DAA}"/>
              </a:ext>
            </a:extLst>
          </p:cNvPr>
          <p:cNvSpPr/>
          <p:nvPr/>
        </p:nvSpPr>
        <p:spPr>
          <a:xfrm rot="20185300">
            <a:off x="1992200" y="5077639"/>
            <a:ext cx="3161655" cy="11860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Rocky Area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34’ wide x 10’ deep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C440A8-EE44-B385-E1AF-93C16B57DED5}"/>
              </a:ext>
            </a:extLst>
          </p:cNvPr>
          <p:cNvGrpSpPr/>
          <p:nvPr/>
        </p:nvGrpSpPr>
        <p:grpSpPr>
          <a:xfrm rot="1112891">
            <a:off x="9484993" y="1928347"/>
            <a:ext cx="2729925" cy="1801334"/>
            <a:chOff x="8891356" y="3193312"/>
            <a:chExt cx="2904740" cy="19261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618F99-D04B-7694-3282-DCB23AC7D787}"/>
                </a:ext>
              </a:extLst>
            </p:cNvPr>
            <p:cNvSpPr/>
            <p:nvPr/>
          </p:nvSpPr>
          <p:spPr>
            <a:xfrm rot="20355528">
              <a:off x="8891356" y="3193312"/>
              <a:ext cx="1305043" cy="8298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9F5F581-38D2-0DCF-148E-7EA5C4C57A45}"/>
                </a:ext>
              </a:extLst>
            </p:cNvPr>
            <p:cNvSpPr/>
            <p:nvPr/>
          </p:nvSpPr>
          <p:spPr>
            <a:xfrm rot="3720470">
              <a:off x="10680385" y="4003757"/>
              <a:ext cx="1447714" cy="78370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C156CDC-C9B4-9DC0-FC4E-D9FCA2F037E0}"/>
                </a:ext>
              </a:extLst>
            </p:cNvPr>
            <p:cNvSpPr/>
            <p:nvPr/>
          </p:nvSpPr>
          <p:spPr>
            <a:xfrm rot="1388200">
              <a:off x="9802791" y="3198509"/>
              <a:ext cx="1474615" cy="94002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ysClr val="windowText" lastClr="000000"/>
                  </a:solidFill>
                </a:rPr>
                <a:t>Covered Patio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(back: 42’ wide; front 32’ wide x 20’ deep) </a:t>
              </a: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02E641C2-4EEC-8B61-99A9-11B743C88D02}"/>
              </a:ext>
            </a:extLst>
          </p:cNvPr>
          <p:cNvSpPr/>
          <p:nvPr/>
        </p:nvSpPr>
        <p:spPr>
          <a:xfrm>
            <a:off x="6350711" y="1804115"/>
            <a:ext cx="1127051" cy="106808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9D8954-16BB-F4C4-5B22-9C2430D7D410}"/>
              </a:ext>
            </a:extLst>
          </p:cNvPr>
          <p:cNvSpPr/>
          <p:nvPr/>
        </p:nvSpPr>
        <p:spPr>
          <a:xfrm rot="20641699">
            <a:off x="6551027" y="2742050"/>
            <a:ext cx="1524000" cy="248211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Owl Dance Floor</a:t>
            </a:r>
          </a:p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20’ wide x 40’ tall</a:t>
            </a:r>
          </a:p>
          <a:p>
            <a:pPr algn="ctr"/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06A4F67-7FB9-CABB-5DBF-ABD704D52640}"/>
              </a:ext>
            </a:extLst>
          </p:cNvPr>
          <p:cNvCxnSpPr>
            <a:cxnSpLocks/>
          </p:cNvCxnSpPr>
          <p:nvPr/>
        </p:nvCxnSpPr>
        <p:spPr>
          <a:xfrm flipV="1">
            <a:off x="7540570" y="1770586"/>
            <a:ext cx="2132145" cy="470491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0BBD9CE-0C92-6EAE-E3E6-79A4A749EE81}"/>
              </a:ext>
            </a:extLst>
          </p:cNvPr>
          <p:cNvSpPr txBox="1"/>
          <p:nvPr/>
        </p:nvSpPr>
        <p:spPr>
          <a:xfrm>
            <a:off x="9330622" y="2156719"/>
            <a:ext cx="4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C49273-3474-1CA0-890A-B2735247D6DE}"/>
              </a:ext>
            </a:extLst>
          </p:cNvPr>
          <p:cNvSpPr txBox="1"/>
          <p:nvPr/>
        </p:nvSpPr>
        <p:spPr>
          <a:xfrm rot="21285633">
            <a:off x="8435596" y="1945653"/>
            <a:ext cx="483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25’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D92A285-DEA8-3441-E06A-848BFFC046C2}"/>
              </a:ext>
            </a:extLst>
          </p:cNvPr>
          <p:cNvCxnSpPr>
            <a:cxnSpLocks/>
          </p:cNvCxnSpPr>
          <p:nvPr/>
        </p:nvCxnSpPr>
        <p:spPr>
          <a:xfrm flipV="1">
            <a:off x="7905307" y="2780414"/>
            <a:ext cx="1701650" cy="555849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11828-5B5A-EFD0-BBB1-AD94CC94170D}"/>
              </a:ext>
            </a:extLst>
          </p:cNvPr>
          <p:cNvCxnSpPr>
            <a:cxnSpLocks/>
          </p:cNvCxnSpPr>
          <p:nvPr/>
        </p:nvCxnSpPr>
        <p:spPr>
          <a:xfrm flipV="1">
            <a:off x="9606957" y="1770586"/>
            <a:ext cx="2950" cy="998811"/>
          </a:xfrm>
          <a:prstGeom prst="straightConnector1">
            <a:avLst/>
          </a:prstGeom>
          <a:ln w="2857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BDEC0E3-F4CF-98F2-BD46-E5BCC17AFEF0}"/>
              </a:ext>
            </a:extLst>
          </p:cNvPr>
          <p:cNvSpPr txBox="1"/>
          <p:nvPr/>
        </p:nvSpPr>
        <p:spPr>
          <a:xfrm rot="21285633">
            <a:off x="8395947" y="3098115"/>
            <a:ext cx="5202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13’</a:t>
            </a:r>
          </a:p>
        </p:txBody>
      </p:sp>
    </p:spTree>
    <p:extLst>
      <p:ext uri="{BB962C8B-B14F-4D97-AF65-F5344CB8AC3E}">
        <p14:creationId xmlns:p14="http://schemas.microsoft.com/office/powerpoint/2010/main" val="370928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FA38E9-FB14-5420-58C6-4360312ED19D}"/>
              </a:ext>
            </a:extLst>
          </p:cNvPr>
          <p:cNvSpPr/>
          <p:nvPr/>
        </p:nvSpPr>
        <p:spPr>
          <a:xfrm rot="20185300">
            <a:off x="1029781" y="165766"/>
            <a:ext cx="3086209" cy="1757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15A6CA-9EBB-FFA1-D9B3-61A0DE1FAA56}"/>
              </a:ext>
            </a:extLst>
          </p:cNvPr>
          <p:cNvSpPr/>
          <p:nvPr/>
        </p:nvSpPr>
        <p:spPr>
          <a:xfrm>
            <a:off x="2032404" y="1292000"/>
            <a:ext cx="4102655" cy="40817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D16AA5-78BE-086D-F7A3-CBEBCF466420}"/>
              </a:ext>
            </a:extLst>
          </p:cNvPr>
          <p:cNvSpPr/>
          <p:nvPr/>
        </p:nvSpPr>
        <p:spPr>
          <a:xfrm>
            <a:off x="3631265" y="2969019"/>
            <a:ext cx="975360" cy="84463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ECA52-1271-61A8-0B4C-426D7B435DAA}"/>
              </a:ext>
            </a:extLst>
          </p:cNvPr>
          <p:cNvSpPr/>
          <p:nvPr/>
        </p:nvSpPr>
        <p:spPr>
          <a:xfrm rot="20185300">
            <a:off x="3945687" y="4844405"/>
            <a:ext cx="3693186" cy="133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6162AA-2CE1-2FEA-D303-2A531CF2D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084" y="208716"/>
            <a:ext cx="2226069" cy="2567763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B079543B-637F-8E69-3140-5D5C38B77804}"/>
              </a:ext>
            </a:extLst>
          </p:cNvPr>
          <p:cNvSpPr/>
          <p:nvPr/>
        </p:nvSpPr>
        <p:spPr>
          <a:xfrm>
            <a:off x="10451805" y="5335457"/>
            <a:ext cx="1307805" cy="11695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60” Table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10’ Needed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Seats 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55F968-D6BB-C1D8-9695-5BE9B8DC9A91}"/>
              </a:ext>
            </a:extLst>
          </p:cNvPr>
          <p:cNvGrpSpPr/>
          <p:nvPr/>
        </p:nvGrpSpPr>
        <p:grpSpPr>
          <a:xfrm>
            <a:off x="8415670" y="1851258"/>
            <a:ext cx="1625010" cy="1460139"/>
            <a:chOff x="8415670" y="1851258"/>
            <a:chExt cx="1625010" cy="146013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03172C7-FB6F-63B0-688B-AD6AD3D4F46F}"/>
                </a:ext>
              </a:extLst>
            </p:cNvPr>
            <p:cNvSpPr/>
            <p:nvPr/>
          </p:nvSpPr>
          <p:spPr>
            <a:xfrm>
              <a:off x="8584019" y="1996537"/>
              <a:ext cx="1307805" cy="116958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60” Table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10’ Needed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Seats 8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B7B15D7-595F-1CB0-0B2A-A36253851E88}"/>
                </a:ext>
              </a:extLst>
            </p:cNvPr>
            <p:cNvSpPr/>
            <p:nvPr/>
          </p:nvSpPr>
          <p:spPr>
            <a:xfrm>
              <a:off x="8940209" y="1863630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07F8D4D-2B61-1302-C48B-236CF41708F0}"/>
                </a:ext>
              </a:extLst>
            </p:cNvPr>
            <p:cNvSpPr/>
            <p:nvPr/>
          </p:nvSpPr>
          <p:spPr>
            <a:xfrm>
              <a:off x="9742968" y="2591074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21C7D4D-5F9C-E188-9704-B56203DCA111}"/>
                </a:ext>
              </a:extLst>
            </p:cNvPr>
            <p:cNvSpPr/>
            <p:nvPr/>
          </p:nvSpPr>
          <p:spPr>
            <a:xfrm>
              <a:off x="9729677" y="2281844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AD3AB9D-303A-607F-89DA-4217632C5188}"/>
                </a:ext>
              </a:extLst>
            </p:cNvPr>
            <p:cNvSpPr/>
            <p:nvPr/>
          </p:nvSpPr>
          <p:spPr>
            <a:xfrm>
              <a:off x="9310575" y="3045583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BA34722-320B-D2C8-1EA1-C899E0C76A8A}"/>
                </a:ext>
              </a:extLst>
            </p:cNvPr>
            <p:cNvSpPr/>
            <p:nvPr/>
          </p:nvSpPr>
          <p:spPr>
            <a:xfrm>
              <a:off x="8947297" y="3037915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C00CBC-C1F5-3775-83B6-47516CDE5966}"/>
                </a:ext>
              </a:extLst>
            </p:cNvPr>
            <p:cNvSpPr/>
            <p:nvPr/>
          </p:nvSpPr>
          <p:spPr>
            <a:xfrm>
              <a:off x="9310575" y="1851258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9115ABA-EDE5-89B4-3417-4A8B0933C2C9}"/>
                </a:ext>
              </a:extLst>
            </p:cNvPr>
            <p:cNvSpPr/>
            <p:nvPr/>
          </p:nvSpPr>
          <p:spPr>
            <a:xfrm>
              <a:off x="8415670" y="2348298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C0A63DA-C169-5DD3-5C96-0E90C57B0B51}"/>
                </a:ext>
              </a:extLst>
            </p:cNvPr>
            <p:cNvSpPr/>
            <p:nvPr/>
          </p:nvSpPr>
          <p:spPr>
            <a:xfrm>
              <a:off x="8448454" y="2723981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6EB20C0A-9D67-DC97-9C17-1436034109C7}"/>
              </a:ext>
            </a:extLst>
          </p:cNvPr>
          <p:cNvSpPr/>
          <p:nvPr/>
        </p:nvSpPr>
        <p:spPr>
          <a:xfrm>
            <a:off x="4517470" y="187630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E316CA6-8992-C85E-0043-AE0B697B42AF}"/>
              </a:ext>
            </a:extLst>
          </p:cNvPr>
          <p:cNvSpPr/>
          <p:nvPr/>
        </p:nvSpPr>
        <p:spPr>
          <a:xfrm>
            <a:off x="5189007" y="2407816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026D670-0B73-4BD4-2612-9A3BA6E6E6FC}"/>
              </a:ext>
            </a:extLst>
          </p:cNvPr>
          <p:cNvSpPr/>
          <p:nvPr/>
        </p:nvSpPr>
        <p:spPr>
          <a:xfrm>
            <a:off x="2252883" y="343152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234D652-37F8-E6C3-8CE3-F89FB9CADF1E}"/>
              </a:ext>
            </a:extLst>
          </p:cNvPr>
          <p:cNvSpPr/>
          <p:nvPr/>
        </p:nvSpPr>
        <p:spPr>
          <a:xfrm>
            <a:off x="2252883" y="254464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AB9DD26-8179-0D3D-B597-79171FD0B628}"/>
              </a:ext>
            </a:extLst>
          </p:cNvPr>
          <p:cNvSpPr/>
          <p:nvPr/>
        </p:nvSpPr>
        <p:spPr>
          <a:xfrm>
            <a:off x="2821113" y="4414084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2180393-2C88-BA04-8F7D-59C8F3626E5A}"/>
              </a:ext>
            </a:extLst>
          </p:cNvPr>
          <p:cNvSpPr/>
          <p:nvPr/>
        </p:nvSpPr>
        <p:spPr>
          <a:xfrm>
            <a:off x="3629907" y="4161300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638DAEF-D869-71D9-0A5F-38CA130ECD0C}"/>
              </a:ext>
            </a:extLst>
          </p:cNvPr>
          <p:cNvSpPr/>
          <p:nvPr/>
        </p:nvSpPr>
        <p:spPr>
          <a:xfrm>
            <a:off x="5276603" y="330293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6F608C78-154B-E664-D073-7E849387AD8F}"/>
              </a:ext>
            </a:extLst>
          </p:cNvPr>
          <p:cNvSpPr/>
          <p:nvPr/>
        </p:nvSpPr>
        <p:spPr>
          <a:xfrm>
            <a:off x="4517470" y="360809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FBC03F9-E528-FC29-B432-76D9D560C16D}"/>
              </a:ext>
            </a:extLst>
          </p:cNvPr>
          <p:cNvSpPr/>
          <p:nvPr/>
        </p:nvSpPr>
        <p:spPr>
          <a:xfrm>
            <a:off x="4094315" y="5444709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71424535-7915-B4E5-1B88-00122D4DEC5A}"/>
              </a:ext>
            </a:extLst>
          </p:cNvPr>
          <p:cNvSpPr/>
          <p:nvPr/>
        </p:nvSpPr>
        <p:spPr>
          <a:xfrm>
            <a:off x="4508511" y="449646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8D2AC3D-7B4E-B33D-4002-608A876ABE2F}"/>
              </a:ext>
            </a:extLst>
          </p:cNvPr>
          <p:cNvSpPr/>
          <p:nvPr/>
        </p:nvSpPr>
        <p:spPr>
          <a:xfrm>
            <a:off x="4798801" y="5742100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53E76109-F2B3-9229-CC71-BE958F1B9D8F}"/>
              </a:ext>
            </a:extLst>
          </p:cNvPr>
          <p:cNvSpPr/>
          <p:nvPr/>
        </p:nvSpPr>
        <p:spPr>
          <a:xfrm>
            <a:off x="5215691" y="500029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C9139BB-3EE1-B584-ADC5-223D2F9B56AD}"/>
              </a:ext>
            </a:extLst>
          </p:cNvPr>
          <p:cNvSpPr/>
          <p:nvPr/>
        </p:nvSpPr>
        <p:spPr>
          <a:xfrm>
            <a:off x="5941148" y="5226649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93702F-B79D-05ED-FAB8-05EB23142526}"/>
              </a:ext>
            </a:extLst>
          </p:cNvPr>
          <p:cNvSpPr/>
          <p:nvPr/>
        </p:nvSpPr>
        <p:spPr>
          <a:xfrm>
            <a:off x="6848160" y="485971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A90E5E4-2489-CFC6-E773-77A7898A5C1D}"/>
              </a:ext>
            </a:extLst>
          </p:cNvPr>
          <p:cNvSpPr/>
          <p:nvPr/>
        </p:nvSpPr>
        <p:spPr>
          <a:xfrm>
            <a:off x="6128436" y="452314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CA8CF5F2-8F70-DF2C-B99C-DE2F8BD897A6}"/>
              </a:ext>
            </a:extLst>
          </p:cNvPr>
          <p:cNvSpPr/>
          <p:nvPr/>
        </p:nvSpPr>
        <p:spPr>
          <a:xfrm>
            <a:off x="3703097" y="1708646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88330F1-DA4B-DD40-A75A-7976D7FD1AEF}"/>
              </a:ext>
            </a:extLst>
          </p:cNvPr>
          <p:cNvSpPr/>
          <p:nvPr/>
        </p:nvSpPr>
        <p:spPr>
          <a:xfrm>
            <a:off x="8788522" y="5040579"/>
            <a:ext cx="1006562" cy="5078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6’ 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11’ Needed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Seats 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1B1A484-FB56-3108-8669-154973DC1A58}"/>
              </a:ext>
            </a:extLst>
          </p:cNvPr>
          <p:cNvSpPr/>
          <p:nvPr/>
        </p:nvSpPr>
        <p:spPr>
          <a:xfrm>
            <a:off x="10286470" y="4477370"/>
            <a:ext cx="1415190" cy="5078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8’ 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13’ Needed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Seats 8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C22475E-720F-06DA-CDE7-C12F15FD09B7}"/>
              </a:ext>
            </a:extLst>
          </p:cNvPr>
          <p:cNvSpPr/>
          <p:nvPr/>
        </p:nvSpPr>
        <p:spPr>
          <a:xfrm>
            <a:off x="9878533" y="597895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687BDBB-81DA-459C-C04B-01D5DB3DA48B}"/>
              </a:ext>
            </a:extLst>
          </p:cNvPr>
          <p:cNvSpPr/>
          <p:nvPr/>
        </p:nvSpPr>
        <p:spPr>
          <a:xfrm rot="20343343">
            <a:off x="2216735" y="408766"/>
            <a:ext cx="532311" cy="3457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6’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416F42F-E4AF-0BE9-C463-8A0EE5A3D101}"/>
              </a:ext>
            </a:extLst>
          </p:cNvPr>
          <p:cNvSpPr/>
          <p:nvPr/>
        </p:nvSpPr>
        <p:spPr>
          <a:xfrm rot="1609370">
            <a:off x="3306779" y="767759"/>
            <a:ext cx="585501" cy="3210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8C97AC6-76C7-B430-2DEA-D9D369D0A91E}"/>
              </a:ext>
            </a:extLst>
          </p:cNvPr>
          <p:cNvSpPr/>
          <p:nvPr/>
        </p:nvSpPr>
        <p:spPr>
          <a:xfrm rot="17528625">
            <a:off x="1487958" y="1446465"/>
            <a:ext cx="619160" cy="307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A5027B-FE2E-2E5B-20DD-150947FE3305}"/>
              </a:ext>
            </a:extLst>
          </p:cNvPr>
          <p:cNvSpPr/>
          <p:nvPr/>
        </p:nvSpPr>
        <p:spPr>
          <a:xfrm rot="17528625">
            <a:off x="1720865" y="884202"/>
            <a:ext cx="619160" cy="307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AE1CEF9-0D3C-85DD-AF7B-3FB54EEDAD8D}"/>
              </a:ext>
            </a:extLst>
          </p:cNvPr>
          <p:cNvSpPr/>
          <p:nvPr/>
        </p:nvSpPr>
        <p:spPr>
          <a:xfrm rot="1534782">
            <a:off x="2802605" y="520977"/>
            <a:ext cx="585501" cy="3210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C8CAF21-D5F1-3131-2D9D-993A893F9DEA}"/>
              </a:ext>
            </a:extLst>
          </p:cNvPr>
          <p:cNvSpPr/>
          <p:nvPr/>
        </p:nvSpPr>
        <p:spPr>
          <a:xfrm>
            <a:off x="10734615" y="3256349"/>
            <a:ext cx="893374" cy="6972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Cocktail table 32”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F405B5A-C262-A821-D49A-326F2E5414FE}"/>
              </a:ext>
            </a:extLst>
          </p:cNvPr>
          <p:cNvSpPr/>
          <p:nvPr/>
        </p:nvSpPr>
        <p:spPr>
          <a:xfrm>
            <a:off x="2661102" y="199405"/>
            <a:ext cx="297712" cy="3060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B9144D31-EB78-94CB-92A1-509839CE5BCD}"/>
              </a:ext>
            </a:extLst>
          </p:cNvPr>
          <p:cNvSpPr/>
          <p:nvPr/>
        </p:nvSpPr>
        <p:spPr>
          <a:xfrm>
            <a:off x="1930263" y="457377"/>
            <a:ext cx="297712" cy="3060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ysClr val="windowText" lastClr="000000"/>
              </a:solidFill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BD65732-8742-A921-8A09-391F15D534CE}"/>
              </a:ext>
            </a:extLst>
          </p:cNvPr>
          <p:cNvGrpSpPr/>
          <p:nvPr/>
        </p:nvGrpSpPr>
        <p:grpSpPr>
          <a:xfrm>
            <a:off x="2987750" y="357727"/>
            <a:ext cx="413644" cy="272895"/>
            <a:chOff x="2987750" y="357727"/>
            <a:chExt cx="413644" cy="272895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FAE9B12-F36B-0CB4-0458-61B01422C918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BA11841B-088B-20C7-AF40-2D2463ADF973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63462FD-BE21-0129-D18B-1AF9B324333C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B9C4B40-08C3-B77A-DCDF-1D7AD0D58F82}"/>
              </a:ext>
            </a:extLst>
          </p:cNvPr>
          <p:cNvGrpSpPr/>
          <p:nvPr/>
        </p:nvGrpSpPr>
        <p:grpSpPr>
          <a:xfrm>
            <a:off x="3460334" y="564543"/>
            <a:ext cx="413644" cy="272895"/>
            <a:chOff x="2987750" y="357727"/>
            <a:chExt cx="413644" cy="272895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CF23211B-D229-91C0-0523-7B8AC9322363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09B6690-972F-0F05-81EE-163CE3E0DFC9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85645061-1090-80E5-959F-038D82ACF765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424C8FF-5F06-932B-EBE6-D8139CF0471A}"/>
              </a:ext>
            </a:extLst>
          </p:cNvPr>
          <p:cNvGrpSpPr/>
          <p:nvPr/>
        </p:nvGrpSpPr>
        <p:grpSpPr>
          <a:xfrm rot="16200000">
            <a:off x="1591675" y="831309"/>
            <a:ext cx="413644" cy="272895"/>
            <a:chOff x="2987750" y="357727"/>
            <a:chExt cx="413644" cy="272895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78C9AFB3-FC0F-BAE7-F8C2-84D7057F1899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076701C-619C-14E5-5209-8092CD8723C5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8159533-4738-0B4C-96FB-48570BA0CB2B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3CDF856-8C9E-CCE3-06DF-4EEE100C66F2}"/>
              </a:ext>
            </a:extLst>
          </p:cNvPr>
          <p:cNvGrpSpPr/>
          <p:nvPr/>
        </p:nvGrpSpPr>
        <p:grpSpPr>
          <a:xfrm rot="16200000">
            <a:off x="1391799" y="1356149"/>
            <a:ext cx="413644" cy="272895"/>
            <a:chOff x="2987750" y="357727"/>
            <a:chExt cx="413644" cy="272895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1957FDDC-22F7-FFF1-DFD7-4DC4A689A451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DBDC351-1630-7DA3-77A4-0C24985FF24B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9C78B04C-2C8A-79A8-DB55-633FFAACFB83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DB1DDF7-DCE6-4FE7-5A66-3BE3AA840504}"/>
              </a:ext>
            </a:extLst>
          </p:cNvPr>
          <p:cNvGrpSpPr/>
          <p:nvPr/>
        </p:nvGrpSpPr>
        <p:grpSpPr>
          <a:xfrm rot="3112412">
            <a:off x="2299313" y="220690"/>
            <a:ext cx="210568" cy="280584"/>
            <a:chOff x="2394889" y="1259499"/>
            <a:chExt cx="210568" cy="280584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3623DCE-4E35-92B6-7D28-75721DDE662E}"/>
                </a:ext>
              </a:extLst>
            </p:cNvPr>
            <p:cNvSpPr/>
            <p:nvPr/>
          </p:nvSpPr>
          <p:spPr>
            <a:xfrm rot="16200000">
              <a:off x="2403619" y="139580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43C11BB9-0436-7C93-09A2-850BE9E01A2E}"/>
                </a:ext>
              </a:extLst>
            </p:cNvPr>
            <p:cNvSpPr/>
            <p:nvPr/>
          </p:nvSpPr>
          <p:spPr>
            <a:xfrm rot="16200000">
              <a:off x="2461181" y="1250769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864D5F8-49FC-309D-3225-723CA8BD039A}"/>
              </a:ext>
            </a:extLst>
          </p:cNvPr>
          <p:cNvSpPr txBox="1"/>
          <p:nvPr/>
        </p:nvSpPr>
        <p:spPr>
          <a:xfrm>
            <a:off x="5052354" y="1218666"/>
            <a:ext cx="35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round tables is the max that can fit comfortably on the circle area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0F7BD5-4C94-8F5B-A438-E771D0A7EB2B}"/>
              </a:ext>
            </a:extLst>
          </p:cNvPr>
          <p:cNvSpPr txBox="1"/>
          <p:nvPr/>
        </p:nvSpPr>
        <p:spPr>
          <a:xfrm>
            <a:off x="357015" y="5858707"/>
            <a:ext cx="353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round tables is the max that can fit comfortably on the attached rocky area</a:t>
            </a:r>
          </a:p>
        </p:txBody>
      </p:sp>
    </p:spTree>
    <p:extLst>
      <p:ext uri="{BB962C8B-B14F-4D97-AF65-F5344CB8AC3E}">
        <p14:creationId xmlns:p14="http://schemas.microsoft.com/office/powerpoint/2010/main" val="198776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AC440A8-EE44-B385-E1AF-93C16B57DED5}"/>
              </a:ext>
            </a:extLst>
          </p:cNvPr>
          <p:cNvGrpSpPr/>
          <p:nvPr/>
        </p:nvGrpSpPr>
        <p:grpSpPr>
          <a:xfrm rot="1112891">
            <a:off x="4536163" y="1463083"/>
            <a:ext cx="6160986" cy="3452599"/>
            <a:chOff x="8891356" y="3193312"/>
            <a:chExt cx="2904740" cy="19261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618F99-D04B-7694-3282-DCB23AC7D787}"/>
                </a:ext>
              </a:extLst>
            </p:cNvPr>
            <p:cNvSpPr/>
            <p:nvPr/>
          </p:nvSpPr>
          <p:spPr>
            <a:xfrm rot="20355528">
              <a:off x="8891356" y="3193312"/>
              <a:ext cx="1305043" cy="8298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9F5F581-38D2-0DCF-148E-7EA5C4C57A45}"/>
                </a:ext>
              </a:extLst>
            </p:cNvPr>
            <p:cNvSpPr/>
            <p:nvPr/>
          </p:nvSpPr>
          <p:spPr>
            <a:xfrm rot="3720470">
              <a:off x="10680385" y="4003757"/>
              <a:ext cx="1447714" cy="78370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C156CDC-C9B4-9DC0-FC4E-D9FCA2F037E0}"/>
                </a:ext>
              </a:extLst>
            </p:cNvPr>
            <p:cNvSpPr/>
            <p:nvPr/>
          </p:nvSpPr>
          <p:spPr>
            <a:xfrm rot="1388200">
              <a:off x="9833356" y="3206660"/>
              <a:ext cx="1474615" cy="94002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02E641C2-4EEC-8B61-99A9-11B743C88D02}"/>
              </a:ext>
            </a:extLst>
          </p:cNvPr>
          <p:cNvSpPr/>
          <p:nvPr/>
        </p:nvSpPr>
        <p:spPr>
          <a:xfrm>
            <a:off x="0" y="1692672"/>
            <a:ext cx="1127051" cy="106808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9D8954-16BB-F4C4-5B22-9C2430D7D410}"/>
              </a:ext>
            </a:extLst>
          </p:cNvPr>
          <p:cNvSpPr/>
          <p:nvPr/>
        </p:nvSpPr>
        <p:spPr>
          <a:xfrm rot="20641699">
            <a:off x="221631" y="2388095"/>
            <a:ext cx="1524000" cy="248211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Owl Dance Floor</a:t>
            </a:r>
          </a:p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20’ wide x 40’ tall</a:t>
            </a:r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D71FC-E3A2-6744-33B6-055E698F3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409" y="4926882"/>
            <a:ext cx="2770619" cy="1810909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F67DE1F4-42DB-B523-CE57-E7DB36539A90}"/>
              </a:ext>
            </a:extLst>
          </p:cNvPr>
          <p:cNvSpPr/>
          <p:nvPr/>
        </p:nvSpPr>
        <p:spPr>
          <a:xfrm>
            <a:off x="3264941" y="356430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C44070A-6FBD-DB7E-CBB0-6020B0873435}"/>
              </a:ext>
            </a:extLst>
          </p:cNvPr>
          <p:cNvSpPr/>
          <p:nvPr/>
        </p:nvSpPr>
        <p:spPr>
          <a:xfrm>
            <a:off x="3174505" y="223593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9CD773D-1E85-8195-6624-BBF89C845EAD}"/>
              </a:ext>
            </a:extLst>
          </p:cNvPr>
          <p:cNvSpPr/>
          <p:nvPr/>
        </p:nvSpPr>
        <p:spPr>
          <a:xfrm>
            <a:off x="1945691" y="180704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A17C91-E680-40B3-7542-82A0907D4464}"/>
              </a:ext>
            </a:extLst>
          </p:cNvPr>
          <p:cNvSpPr/>
          <p:nvPr/>
        </p:nvSpPr>
        <p:spPr>
          <a:xfrm>
            <a:off x="5097973" y="113670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B445BD6-9B92-B3D9-FD93-19D002C1131F}"/>
              </a:ext>
            </a:extLst>
          </p:cNvPr>
          <p:cNvSpPr/>
          <p:nvPr/>
        </p:nvSpPr>
        <p:spPr>
          <a:xfrm>
            <a:off x="6224014" y="169834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6F97B2E-4F21-FBB0-08BE-0027CCF58DAA}"/>
              </a:ext>
            </a:extLst>
          </p:cNvPr>
          <p:cNvSpPr/>
          <p:nvPr/>
        </p:nvSpPr>
        <p:spPr>
          <a:xfrm>
            <a:off x="7748018" y="242558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1B15C6-C924-42F5-B9EF-4902E286010A}"/>
              </a:ext>
            </a:extLst>
          </p:cNvPr>
          <p:cNvSpPr/>
          <p:nvPr/>
        </p:nvSpPr>
        <p:spPr>
          <a:xfrm>
            <a:off x="8834432" y="246036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5FDD4A6-0F9E-93D8-3C43-6A2800B9C66D}"/>
              </a:ext>
            </a:extLst>
          </p:cNvPr>
          <p:cNvSpPr/>
          <p:nvPr/>
        </p:nvSpPr>
        <p:spPr>
          <a:xfrm>
            <a:off x="9086594" y="397232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2F37E0D-2CB5-3E2C-71F0-D7D3DD3E895D}"/>
              </a:ext>
            </a:extLst>
          </p:cNvPr>
          <p:cNvSpPr/>
          <p:nvPr/>
        </p:nvSpPr>
        <p:spPr>
          <a:xfrm>
            <a:off x="9837313" y="479204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98BB8D9-F8D4-E3D9-80B8-0EA8C3A05A90}"/>
              </a:ext>
            </a:extLst>
          </p:cNvPr>
          <p:cNvSpPr/>
          <p:nvPr/>
        </p:nvSpPr>
        <p:spPr>
          <a:xfrm>
            <a:off x="7591912" y="385981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E232F1F-ED50-E619-C8B3-211276176DFA}"/>
              </a:ext>
            </a:extLst>
          </p:cNvPr>
          <p:cNvSpPr/>
          <p:nvPr/>
        </p:nvSpPr>
        <p:spPr>
          <a:xfrm>
            <a:off x="8122029" y="517652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6B4848F-45B7-45AD-20EB-511DE42C3424}"/>
              </a:ext>
            </a:extLst>
          </p:cNvPr>
          <p:cNvSpPr/>
          <p:nvPr/>
        </p:nvSpPr>
        <p:spPr>
          <a:xfrm>
            <a:off x="7642385" y="132504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E592180-C83F-301F-0D77-242F7C515FC1}"/>
              </a:ext>
            </a:extLst>
          </p:cNvPr>
          <p:cNvSpPr/>
          <p:nvPr/>
        </p:nvSpPr>
        <p:spPr>
          <a:xfrm>
            <a:off x="1897912" y="797442"/>
            <a:ext cx="2749910" cy="600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A127D8-5726-435F-EA7D-C1313B51C032}"/>
              </a:ext>
            </a:extLst>
          </p:cNvPr>
          <p:cNvSpPr txBox="1"/>
          <p:nvPr/>
        </p:nvSpPr>
        <p:spPr>
          <a:xfrm>
            <a:off x="8756349" y="651692"/>
            <a:ext cx="353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 round tables is the max that can fit comfortably on the attached rocky area (I have put 10 under there before, but it is tight)</a:t>
            </a:r>
          </a:p>
        </p:txBody>
      </p:sp>
    </p:spTree>
    <p:extLst>
      <p:ext uri="{BB962C8B-B14F-4D97-AF65-F5344CB8AC3E}">
        <p14:creationId xmlns:p14="http://schemas.microsoft.com/office/powerpoint/2010/main" val="238280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AC440A8-EE44-B385-E1AF-93C16B57DED5}"/>
              </a:ext>
            </a:extLst>
          </p:cNvPr>
          <p:cNvGrpSpPr/>
          <p:nvPr/>
        </p:nvGrpSpPr>
        <p:grpSpPr>
          <a:xfrm rot="1112891">
            <a:off x="4536163" y="1463083"/>
            <a:ext cx="6160986" cy="3452599"/>
            <a:chOff x="8891356" y="3193312"/>
            <a:chExt cx="2904740" cy="19261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5618F99-D04B-7694-3282-DCB23AC7D787}"/>
                </a:ext>
              </a:extLst>
            </p:cNvPr>
            <p:cNvSpPr/>
            <p:nvPr/>
          </p:nvSpPr>
          <p:spPr>
            <a:xfrm rot="20355528">
              <a:off x="8891356" y="3193312"/>
              <a:ext cx="1305043" cy="8298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9F5F581-38D2-0DCF-148E-7EA5C4C57A45}"/>
                </a:ext>
              </a:extLst>
            </p:cNvPr>
            <p:cNvSpPr/>
            <p:nvPr/>
          </p:nvSpPr>
          <p:spPr>
            <a:xfrm rot="3720470">
              <a:off x="10680385" y="4003757"/>
              <a:ext cx="1447714" cy="78370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C156CDC-C9B4-9DC0-FC4E-D9FCA2F037E0}"/>
                </a:ext>
              </a:extLst>
            </p:cNvPr>
            <p:cNvSpPr/>
            <p:nvPr/>
          </p:nvSpPr>
          <p:spPr>
            <a:xfrm rot="1388200">
              <a:off x="9833356" y="3206660"/>
              <a:ext cx="1474615" cy="94002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02E641C2-4EEC-8B61-99A9-11B743C88D02}"/>
              </a:ext>
            </a:extLst>
          </p:cNvPr>
          <p:cNvSpPr/>
          <p:nvPr/>
        </p:nvSpPr>
        <p:spPr>
          <a:xfrm>
            <a:off x="0" y="1692672"/>
            <a:ext cx="1127051" cy="106808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9D8954-16BB-F4C4-5B22-9C2430D7D410}"/>
              </a:ext>
            </a:extLst>
          </p:cNvPr>
          <p:cNvSpPr/>
          <p:nvPr/>
        </p:nvSpPr>
        <p:spPr>
          <a:xfrm rot="20641699">
            <a:off x="221631" y="2388095"/>
            <a:ext cx="1524000" cy="248211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ysClr val="windowText" lastClr="000000"/>
                </a:solidFill>
              </a:rPr>
              <a:t>Owl Dance Floor</a:t>
            </a:r>
          </a:p>
          <a:p>
            <a:pPr algn="ctr"/>
            <a:r>
              <a:rPr lang="en-US" sz="1400" dirty="0">
                <a:solidFill>
                  <a:sysClr val="windowText" lastClr="000000"/>
                </a:solidFill>
              </a:rPr>
              <a:t>20’ wide x 40’ tall</a:t>
            </a:r>
          </a:p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D71FC-E3A2-6744-33B6-055E698F3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79" y="5218040"/>
            <a:ext cx="2387626" cy="1560580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F67DE1F4-42DB-B523-CE57-E7DB36539A90}"/>
              </a:ext>
            </a:extLst>
          </p:cNvPr>
          <p:cNvSpPr/>
          <p:nvPr/>
        </p:nvSpPr>
        <p:spPr>
          <a:xfrm>
            <a:off x="3264941" y="356430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C44070A-6FBD-DB7E-CBB0-6020B0873435}"/>
              </a:ext>
            </a:extLst>
          </p:cNvPr>
          <p:cNvSpPr/>
          <p:nvPr/>
        </p:nvSpPr>
        <p:spPr>
          <a:xfrm>
            <a:off x="3174505" y="223593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9CD773D-1E85-8195-6624-BBF89C845EAD}"/>
              </a:ext>
            </a:extLst>
          </p:cNvPr>
          <p:cNvSpPr/>
          <p:nvPr/>
        </p:nvSpPr>
        <p:spPr>
          <a:xfrm>
            <a:off x="1945691" y="180704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98BB8D9-F8D4-E3D9-80B8-0EA8C3A05A90}"/>
              </a:ext>
            </a:extLst>
          </p:cNvPr>
          <p:cNvSpPr/>
          <p:nvPr/>
        </p:nvSpPr>
        <p:spPr>
          <a:xfrm>
            <a:off x="7591912" y="385981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E232F1F-ED50-E619-C8B3-211276176DFA}"/>
              </a:ext>
            </a:extLst>
          </p:cNvPr>
          <p:cNvSpPr/>
          <p:nvPr/>
        </p:nvSpPr>
        <p:spPr>
          <a:xfrm>
            <a:off x="8122029" y="517652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E592180-C83F-301F-0D77-242F7C515FC1}"/>
              </a:ext>
            </a:extLst>
          </p:cNvPr>
          <p:cNvSpPr/>
          <p:nvPr/>
        </p:nvSpPr>
        <p:spPr>
          <a:xfrm>
            <a:off x="1897912" y="858092"/>
            <a:ext cx="2333645" cy="5400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Granite Bar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CEC179-D55B-0F42-1B21-F530A5D13D8B}"/>
              </a:ext>
            </a:extLst>
          </p:cNvPr>
          <p:cNvSpPr/>
          <p:nvPr/>
        </p:nvSpPr>
        <p:spPr>
          <a:xfrm rot="21580799">
            <a:off x="5246318" y="1223234"/>
            <a:ext cx="888284" cy="4115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D2B182D-F372-99A0-B1EB-0DD1FC6E6BBD}"/>
              </a:ext>
            </a:extLst>
          </p:cNvPr>
          <p:cNvGrpSpPr/>
          <p:nvPr/>
        </p:nvGrpSpPr>
        <p:grpSpPr>
          <a:xfrm rot="19971429">
            <a:off x="5094716" y="1034240"/>
            <a:ext cx="957884" cy="789521"/>
            <a:chOff x="5848513" y="910026"/>
            <a:chExt cx="631377" cy="61588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8F74A47-F1A9-49DC-9FD0-815AE2B74F69}"/>
                </a:ext>
              </a:extLst>
            </p:cNvPr>
            <p:cNvGrpSpPr/>
            <p:nvPr/>
          </p:nvGrpSpPr>
          <p:grpSpPr>
            <a:xfrm>
              <a:off x="6066246" y="910026"/>
              <a:ext cx="413644" cy="272895"/>
              <a:chOff x="2987750" y="357727"/>
              <a:chExt cx="413644" cy="272895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61E6878-13D3-A5E8-5D83-C632D98E2C11}"/>
                  </a:ext>
                </a:extLst>
              </p:cNvPr>
              <p:cNvSpPr/>
              <p:nvPr/>
            </p:nvSpPr>
            <p:spPr>
              <a:xfrm>
                <a:off x="2987750" y="357727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6ACCA78F-56CD-7B4F-6061-4E5B13E55FE0}"/>
                  </a:ext>
                </a:extLst>
              </p:cNvPr>
              <p:cNvSpPr/>
              <p:nvPr/>
            </p:nvSpPr>
            <p:spPr>
              <a:xfrm>
                <a:off x="3120810" y="420054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65282392-9608-A017-53DA-8762B9B51AB7}"/>
                  </a:ext>
                </a:extLst>
              </p:cNvPr>
              <p:cNvSpPr/>
              <p:nvPr/>
            </p:nvSpPr>
            <p:spPr>
              <a:xfrm>
                <a:off x="3265848" y="477616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8186C87-119A-338F-D2C2-804BDAA5A679}"/>
                </a:ext>
              </a:extLst>
            </p:cNvPr>
            <p:cNvGrpSpPr/>
            <p:nvPr/>
          </p:nvGrpSpPr>
          <p:grpSpPr>
            <a:xfrm rot="10800000">
              <a:off x="5903024" y="1253011"/>
              <a:ext cx="413644" cy="272895"/>
              <a:chOff x="2987750" y="357727"/>
              <a:chExt cx="413644" cy="272895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BA75768-46C4-BD80-25EB-D9D48DC55E68}"/>
                  </a:ext>
                </a:extLst>
              </p:cNvPr>
              <p:cNvSpPr/>
              <p:nvPr/>
            </p:nvSpPr>
            <p:spPr>
              <a:xfrm>
                <a:off x="2987750" y="357727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2ECD950-ED34-F6DA-A7C9-3353F600ED68}"/>
                  </a:ext>
                </a:extLst>
              </p:cNvPr>
              <p:cNvSpPr/>
              <p:nvPr/>
            </p:nvSpPr>
            <p:spPr>
              <a:xfrm>
                <a:off x="3120810" y="420054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C52A4E48-F7FB-A822-81F2-D038E2F6195D}"/>
                  </a:ext>
                </a:extLst>
              </p:cNvPr>
              <p:cNvSpPr/>
              <p:nvPr/>
            </p:nvSpPr>
            <p:spPr>
              <a:xfrm>
                <a:off x="3265848" y="477616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BB86422-0E2B-C112-99CA-80FAE32E94A4}"/>
                </a:ext>
              </a:extLst>
            </p:cNvPr>
            <p:cNvSpPr/>
            <p:nvPr/>
          </p:nvSpPr>
          <p:spPr>
            <a:xfrm rot="19312412">
              <a:off x="5848513" y="986540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B03680-8CD0-0BF7-A20E-9822797F23BA}"/>
              </a:ext>
            </a:extLst>
          </p:cNvPr>
          <p:cNvGrpSpPr/>
          <p:nvPr/>
        </p:nvGrpSpPr>
        <p:grpSpPr>
          <a:xfrm rot="20138982">
            <a:off x="5248970" y="1731476"/>
            <a:ext cx="1093614" cy="846393"/>
            <a:chOff x="5848513" y="910026"/>
            <a:chExt cx="701445" cy="61588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70851AE-F3F8-B3F1-8847-16685A039FB2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D56860F-1AB8-818A-3008-C24EB5B027BB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67EE69A-5C85-F5FA-3C4D-52DDDCB4B6D1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C84D8B1-5478-752F-0D14-D556AB16799E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EB352933-9F26-15B6-5EBC-8D1155260DEA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2404A9E5-589D-598E-2969-6DC251CE2030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DCA949DF-62E0-4995-8A9A-6AECA3E9E3B1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5F5F4AC1-F46F-C833-8160-2EFF496CC0E5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DEB3B980-7CB3-82C9-E463-C66ADEDFAAA3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71D958D8-89C7-B960-93A2-4449F89ED17A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510773A-A779-7AA0-52D4-3C86A139298D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0BA2CC90-E407-FA99-F853-99247BB11BBC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6D8A080-4079-6146-DD15-D6F98EDB3D85}"/>
              </a:ext>
            </a:extLst>
          </p:cNvPr>
          <p:cNvGrpSpPr/>
          <p:nvPr/>
        </p:nvGrpSpPr>
        <p:grpSpPr>
          <a:xfrm rot="20018113">
            <a:off x="6117740" y="1011645"/>
            <a:ext cx="1038815" cy="743405"/>
            <a:chOff x="5890893" y="910026"/>
            <a:chExt cx="659065" cy="61588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191FDD5-850E-DDC0-D858-35060CF5625F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3ADCC7F4-BFF9-E3A1-65ED-58655DC08253}"/>
                </a:ext>
              </a:extLst>
            </p:cNvPr>
            <p:cNvGrpSpPr/>
            <p:nvPr/>
          </p:nvGrpSpPr>
          <p:grpSpPr>
            <a:xfrm>
              <a:off x="5903024" y="910026"/>
              <a:ext cx="646934" cy="615880"/>
              <a:chOff x="5903024" y="910026"/>
              <a:chExt cx="646934" cy="615880"/>
            </a:xfrm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1E642DE-98D8-2184-6D7E-290DF8FF5C5B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DE89ED73-76C9-208A-C31F-BFBC8208231D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EFDB3A7F-3E0B-6699-7E42-7C86F6F0D728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876777B1-F4D1-D440-2AF1-FC96BA522148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8526275B-EB45-A629-A1B5-D1FADABF3682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A0598DF7-2FA2-DBF6-022F-3FDCBFB50E32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21148CBF-FBD5-CA4F-D699-10048655C5BB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CE868E99-BC9D-4645-C2FE-3138348F4C4A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93E27895-2B33-AB48-47E6-EEA9D6E7F383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1F084A2-0B0D-C91C-D1DF-93CDE1662AA2}"/>
              </a:ext>
            </a:extLst>
          </p:cNvPr>
          <p:cNvGrpSpPr/>
          <p:nvPr/>
        </p:nvGrpSpPr>
        <p:grpSpPr>
          <a:xfrm rot="2711059">
            <a:off x="9338836" y="3197069"/>
            <a:ext cx="1057514" cy="937775"/>
            <a:chOff x="5903024" y="910026"/>
            <a:chExt cx="704414" cy="61588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E42C72A-F514-E174-148F-08088644A96B}"/>
                </a:ext>
              </a:extLst>
            </p:cNvPr>
            <p:cNvSpPr/>
            <p:nvPr/>
          </p:nvSpPr>
          <p:spPr>
            <a:xfrm rot="1609370">
              <a:off x="6021937" y="1108111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22E50A87-B1E7-B7B4-8E01-C6406CDF30DC}"/>
                </a:ext>
              </a:extLst>
            </p:cNvPr>
            <p:cNvGrpSpPr/>
            <p:nvPr/>
          </p:nvGrpSpPr>
          <p:grpSpPr>
            <a:xfrm>
              <a:off x="5903024" y="910026"/>
              <a:ext cx="576866" cy="615880"/>
              <a:chOff x="5903024" y="910026"/>
              <a:chExt cx="576866" cy="615880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0A9F8ECF-A9C8-2F11-91B3-3805BBB0C973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052C1D1A-6D5E-61A1-AE20-7A38AEC0CBE1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56A1FC3B-5A4E-52CE-ED11-56D53D418D69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9E5F8C18-E4B7-D127-2D7B-A5956395670B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F13B96C5-3AEA-8C83-0D8A-726C4BCF76AE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AD82E306-3913-3C28-AC1A-429A4D9A0097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44C1F90D-63E7-730F-8F4F-B57A833500A9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888E715B-DD12-BA63-6A85-8757A14CA1C6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29FADD44-A30A-4BCD-32AB-DAFFC570012A}"/>
                  </a:ext>
                </a:extLst>
              </p:cNvPr>
              <p:cNvSpPr/>
              <p:nvPr/>
            </p:nvSpPr>
            <p:spPr>
              <a:xfrm rot="19312412">
                <a:off x="5924825" y="1035407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1A11E2F-5C19-C699-0D5C-41A5A4702B3E}"/>
              </a:ext>
            </a:extLst>
          </p:cNvPr>
          <p:cNvGrpSpPr/>
          <p:nvPr/>
        </p:nvGrpSpPr>
        <p:grpSpPr>
          <a:xfrm rot="2967836">
            <a:off x="9645350" y="4213267"/>
            <a:ext cx="1005692" cy="923673"/>
            <a:chOff x="5890893" y="910026"/>
            <a:chExt cx="659065" cy="615880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DE0EBBF-9C7A-12C4-AC37-3DE8612C2DE3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281EBE7B-C9E8-9C4D-4C8D-EAD7FD63B186}"/>
                </a:ext>
              </a:extLst>
            </p:cNvPr>
            <p:cNvGrpSpPr/>
            <p:nvPr/>
          </p:nvGrpSpPr>
          <p:grpSpPr>
            <a:xfrm>
              <a:off x="5903024" y="910026"/>
              <a:ext cx="646934" cy="615880"/>
              <a:chOff x="5903024" y="910026"/>
              <a:chExt cx="646934" cy="615880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A4D45383-1524-E5D4-E395-ADAA95257B4F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6278B777-ADF2-956B-9FCD-841EE7169100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:a16="http://schemas.microsoft.com/office/drawing/2014/main" id="{057BEBC1-C77E-206C-BAB8-CC2605EDD9E2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:a16="http://schemas.microsoft.com/office/drawing/2014/main" id="{3C6B040E-F6E4-3E8A-2648-9163CB2F0BD9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94D3EFC1-6559-4BEB-EA03-DDECAAFC0EAB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FF65BDB9-E9C6-7FD1-1ACF-F781568A7066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26EAD6E6-7F04-FC9A-CCB0-FE994791A9C5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F1088317-C53B-0416-1D92-EBE63A03AB53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DACE85C-39AF-AD13-422D-C97F486EE781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8F156CF-EB1F-9558-EAAB-278E372C1C69}"/>
              </a:ext>
            </a:extLst>
          </p:cNvPr>
          <p:cNvGrpSpPr/>
          <p:nvPr/>
        </p:nvGrpSpPr>
        <p:grpSpPr>
          <a:xfrm rot="3402133">
            <a:off x="8719888" y="4434483"/>
            <a:ext cx="1155387" cy="816724"/>
            <a:chOff x="5890893" y="910026"/>
            <a:chExt cx="659065" cy="61588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B24C1CD-781A-E570-ED2F-D477BC960030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5BE26D06-A1A3-A6E8-0321-7546714A0465}"/>
                </a:ext>
              </a:extLst>
            </p:cNvPr>
            <p:cNvGrpSpPr/>
            <p:nvPr/>
          </p:nvGrpSpPr>
          <p:grpSpPr>
            <a:xfrm>
              <a:off x="5903024" y="910026"/>
              <a:ext cx="646934" cy="615880"/>
              <a:chOff x="5903024" y="910026"/>
              <a:chExt cx="646934" cy="61588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8E869A1C-6011-3B33-0887-B9C3FB0CF652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8CAA5BF2-2D65-8C5F-976B-CD2FDD77D77C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26E50086-EB25-DCE1-6024-6F66467F1C20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1732D227-4245-9555-065F-583E376711C6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B947B6CD-A308-1FCA-00AC-1D4B30A5DF1F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54A20FA6-7168-8B67-84C9-366593C31E95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F792D072-2302-BE83-76D7-1A621548DD8B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DB4164F0-80C6-4943-889A-CCB41E8DDAD3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9A3CAE02-8498-B4E6-29E1-00F5FD46FE63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0" name="Oval 99">
            <a:extLst>
              <a:ext uri="{FF2B5EF4-FFF2-40B4-BE49-F238E27FC236}">
                <a16:creationId xmlns:a16="http://schemas.microsoft.com/office/drawing/2014/main" id="{3236721B-C362-D624-8A57-49362667BD4D}"/>
              </a:ext>
            </a:extLst>
          </p:cNvPr>
          <p:cNvSpPr/>
          <p:nvPr/>
        </p:nvSpPr>
        <p:spPr>
          <a:xfrm rot="423471">
            <a:off x="9072361" y="4132158"/>
            <a:ext cx="203491" cy="2329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042DBEF-C976-36F2-6714-94636A2E0DBE}"/>
              </a:ext>
            </a:extLst>
          </p:cNvPr>
          <p:cNvSpPr/>
          <p:nvPr/>
        </p:nvSpPr>
        <p:spPr>
          <a:xfrm rot="2693847">
            <a:off x="7902378" y="1678273"/>
            <a:ext cx="888284" cy="4115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9B0E839-7D80-B8F5-9413-CC4015C5D277}"/>
              </a:ext>
            </a:extLst>
          </p:cNvPr>
          <p:cNvGrpSpPr/>
          <p:nvPr/>
        </p:nvGrpSpPr>
        <p:grpSpPr>
          <a:xfrm rot="1131161">
            <a:off x="8494115" y="2120577"/>
            <a:ext cx="1038815" cy="743405"/>
            <a:chOff x="5890893" y="910026"/>
            <a:chExt cx="659065" cy="61588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3999BA0-A60D-C8C8-BA07-9EE42C365571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0317EABA-A3A1-B44A-AF79-E3BCEFFF679F}"/>
                </a:ext>
              </a:extLst>
            </p:cNvPr>
            <p:cNvGrpSpPr/>
            <p:nvPr/>
          </p:nvGrpSpPr>
          <p:grpSpPr>
            <a:xfrm>
              <a:off x="5903024" y="910026"/>
              <a:ext cx="646934" cy="615880"/>
              <a:chOff x="5903024" y="910026"/>
              <a:chExt cx="646934" cy="615880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8DD9C51C-BC00-AB57-AA39-254C6014F250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DD96CD38-37CB-FA6F-16AB-36AF18198ADF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>
                  <a:extLst>
                    <a:ext uri="{FF2B5EF4-FFF2-40B4-BE49-F238E27FC236}">
                      <a16:creationId xmlns:a16="http://schemas.microsoft.com/office/drawing/2014/main" id="{36D9EB37-417B-19FC-2A4E-AC53C17CC6C4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:a16="http://schemas.microsoft.com/office/drawing/2014/main" id="{2EB50F47-AE93-742E-42CC-73109AC27A92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2FD743D4-38C9-73E4-4D96-FF715B0FD691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D607D773-5AEB-3540-72C2-47D03F0517DD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F571ED74-3E62-C609-1C04-22B7A6BF6B8D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83374601-3763-E1B2-1AC2-1B44799BAAE2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E4A8B3D6-46C4-CA8F-20D2-774AB130BD4F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7" name="Oval 126">
            <a:extLst>
              <a:ext uri="{FF2B5EF4-FFF2-40B4-BE49-F238E27FC236}">
                <a16:creationId xmlns:a16="http://schemas.microsoft.com/office/drawing/2014/main" id="{FB753B4F-ECF1-696D-3432-06A93164D2FB}"/>
              </a:ext>
            </a:extLst>
          </p:cNvPr>
          <p:cNvSpPr/>
          <p:nvPr/>
        </p:nvSpPr>
        <p:spPr>
          <a:xfrm rot="17851394">
            <a:off x="7911387" y="1431293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40951990-3D2C-DA60-7347-AE26ACBD5449}"/>
              </a:ext>
            </a:extLst>
          </p:cNvPr>
          <p:cNvSpPr/>
          <p:nvPr/>
        </p:nvSpPr>
        <p:spPr>
          <a:xfrm rot="17851394">
            <a:off x="8212243" y="1378405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C0B518EB-2901-E551-C7E6-4DE8FB686F3E}"/>
              </a:ext>
            </a:extLst>
          </p:cNvPr>
          <p:cNvSpPr/>
          <p:nvPr/>
        </p:nvSpPr>
        <p:spPr>
          <a:xfrm rot="17851394">
            <a:off x="8409834" y="1571724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4F2B6124-AE57-D155-C9E9-B0E4C4E298CF}"/>
              </a:ext>
            </a:extLst>
          </p:cNvPr>
          <p:cNvSpPr/>
          <p:nvPr/>
        </p:nvSpPr>
        <p:spPr>
          <a:xfrm rot="17851394">
            <a:off x="8629867" y="1772746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8B329445-3FD4-D403-19BD-C9C0CF6ACF2E}"/>
              </a:ext>
            </a:extLst>
          </p:cNvPr>
          <p:cNvSpPr/>
          <p:nvPr/>
        </p:nvSpPr>
        <p:spPr>
          <a:xfrm rot="17851394">
            <a:off x="8003815" y="1964043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FBB2B348-22E6-6C33-12DC-79A57B6D8B9E}"/>
              </a:ext>
            </a:extLst>
          </p:cNvPr>
          <p:cNvSpPr/>
          <p:nvPr/>
        </p:nvSpPr>
        <p:spPr>
          <a:xfrm rot="17851394">
            <a:off x="7842732" y="1752338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CEBB505F-2ADE-619C-AEFA-1F3FA02FAEDB}"/>
              </a:ext>
            </a:extLst>
          </p:cNvPr>
          <p:cNvSpPr/>
          <p:nvPr/>
        </p:nvSpPr>
        <p:spPr>
          <a:xfrm rot="17851394">
            <a:off x="8242622" y="2116796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821D5615-D6E4-0234-CBCE-E6D9BAD7DE69}"/>
              </a:ext>
            </a:extLst>
          </p:cNvPr>
          <p:cNvSpPr/>
          <p:nvPr/>
        </p:nvSpPr>
        <p:spPr>
          <a:xfrm>
            <a:off x="7776649" y="2550526"/>
            <a:ext cx="645160" cy="60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48” </a:t>
            </a:r>
            <a:r>
              <a:rPr lang="en-US" sz="700" dirty="0"/>
              <a:t>Seats 4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F1B4AC70-632B-0F64-9C04-5DA95126CB6B}"/>
              </a:ext>
            </a:extLst>
          </p:cNvPr>
          <p:cNvSpPr/>
          <p:nvPr/>
        </p:nvSpPr>
        <p:spPr>
          <a:xfrm rot="17851394">
            <a:off x="7664025" y="2847297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60519B18-50BB-F584-41FF-7F26AEE3CAE7}"/>
              </a:ext>
            </a:extLst>
          </p:cNvPr>
          <p:cNvSpPr/>
          <p:nvPr/>
        </p:nvSpPr>
        <p:spPr>
          <a:xfrm rot="17851394">
            <a:off x="7824194" y="3029071"/>
            <a:ext cx="211328" cy="2102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B9C9FF4-DCCF-3017-5F20-E2A097988DCB}"/>
              </a:ext>
            </a:extLst>
          </p:cNvPr>
          <p:cNvSpPr/>
          <p:nvPr/>
        </p:nvSpPr>
        <p:spPr>
          <a:xfrm>
            <a:off x="3989412" y="5726924"/>
            <a:ext cx="3165182" cy="1051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Raised Stage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(many people put their DJ here)</a:t>
            </a:r>
          </a:p>
        </p:txBody>
      </p:sp>
    </p:spTree>
    <p:extLst>
      <p:ext uri="{BB962C8B-B14F-4D97-AF65-F5344CB8AC3E}">
        <p14:creationId xmlns:p14="http://schemas.microsoft.com/office/powerpoint/2010/main" val="415324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FA38E9-FB14-5420-58C6-4360312ED19D}"/>
              </a:ext>
            </a:extLst>
          </p:cNvPr>
          <p:cNvSpPr/>
          <p:nvPr/>
        </p:nvSpPr>
        <p:spPr>
          <a:xfrm rot="20185300">
            <a:off x="1029781" y="165766"/>
            <a:ext cx="3086209" cy="1757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15A6CA-9EBB-FFA1-D9B3-61A0DE1FAA56}"/>
              </a:ext>
            </a:extLst>
          </p:cNvPr>
          <p:cNvSpPr/>
          <p:nvPr/>
        </p:nvSpPr>
        <p:spPr>
          <a:xfrm>
            <a:off x="1947779" y="1439890"/>
            <a:ext cx="4102655" cy="40817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D16AA5-78BE-086D-F7A3-CBEBCF466420}"/>
              </a:ext>
            </a:extLst>
          </p:cNvPr>
          <p:cNvSpPr/>
          <p:nvPr/>
        </p:nvSpPr>
        <p:spPr>
          <a:xfrm>
            <a:off x="3631265" y="2969019"/>
            <a:ext cx="975360" cy="84463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ECA52-1271-61A8-0B4C-426D7B435DAA}"/>
              </a:ext>
            </a:extLst>
          </p:cNvPr>
          <p:cNvSpPr/>
          <p:nvPr/>
        </p:nvSpPr>
        <p:spPr>
          <a:xfrm rot="20185300">
            <a:off x="3945687" y="4844405"/>
            <a:ext cx="3693186" cy="133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6162AA-2CE1-2FEA-D303-2A531CF2D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084" y="208716"/>
            <a:ext cx="2226069" cy="2567763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B079543B-637F-8E69-3140-5D5C38B77804}"/>
              </a:ext>
            </a:extLst>
          </p:cNvPr>
          <p:cNvSpPr/>
          <p:nvPr/>
        </p:nvSpPr>
        <p:spPr>
          <a:xfrm>
            <a:off x="10451805" y="5335457"/>
            <a:ext cx="1307805" cy="11695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60” Table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10’ Needed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Seats 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55F968-D6BB-C1D8-9695-5BE9B8DC9A91}"/>
              </a:ext>
            </a:extLst>
          </p:cNvPr>
          <p:cNvGrpSpPr/>
          <p:nvPr/>
        </p:nvGrpSpPr>
        <p:grpSpPr>
          <a:xfrm>
            <a:off x="8415670" y="1851258"/>
            <a:ext cx="1625010" cy="1460139"/>
            <a:chOff x="8415670" y="1851258"/>
            <a:chExt cx="1625010" cy="146013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03172C7-FB6F-63B0-688B-AD6AD3D4F46F}"/>
                </a:ext>
              </a:extLst>
            </p:cNvPr>
            <p:cNvSpPr/>
            <p:nvPr/>
          </p:nvSpPr>
          <p:spPr>
            <a:xfrm>
              <a:off x="8584019" y="1996537"/>
              <a:ext cx="1307805" cy="116958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60” Table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10’ Needed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Seats 8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B7B15D7-595F-1CB0-0B2A-A36253851E88}"/>
                </a:ext>
              </a:extLst>
            </p:cNvPr>
            <p:cNvSpPr/>
            <p:nvPr/>
          </p:nvSpPr>
          <p:spPr>
            <a:xfrm>
              <a:off x="8940209" y="1863630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07F8D4D-2B61-1302-C48B-236CF41708F0}"/>
                </a:ext>
              </a:extLst>
            </p:cNvPr>
            <p:cNvSpPr/>
            <p:nvPr/>
          </p:nvSpPr>
          <p:spPr>
            <a:xfrm>
              <a:off x="9742968" y="2591074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21C7D4D-5F9C-E188-9704-B56203DCA111}"/>
                </a:ext>
              </a:extLst>
            </p:cNvPr>
            <p:cNvSpPr/>
            <p:nvPr/>
          </p:nvSpPr>
          <p:spPr>
            <a:xfrm>
              <a:off x="9729677" y="2281844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AD3AB9D-303A-607F-89DA-4217632C5188}"/>
                </a:ext>
              </a:extLst>
            </p:cNvPr>
            <p:cNvSpPr/>
            <p:nvPr/>
          </p:nvSpPr>
          <p:spPr>
            <a:xfrm>
              <a:off x="9310575" y="3045583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BA34722-320B-D2C8-1EA1-C899E0C76A8A}"/>
                </a:ext>
              </a:extLst>
            </p:cNvPr>
            <p:cNvSpPr/>
            <p:nvPr/>
          </p:nvSpPr>
          <p:spPr>
            <a:xfrm>
              <a:off x="8947297" y="3037915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C00CBC-C1F5-3775-83B6-47516CDE5966}"/>
                </a:ext>
              </a:extLst>
            </p:cNvPr>
            <p:cNvSpPr/>
            <p:nvPr/>
          </p:nvSpPr>
          <p:spPr>
            <a:xfrm>
              <a:off x="9310575" y="1851258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9115ABA-EDE5-89B4-3417-4A8B0933C2C9}"/>
                </a:ext>
              </a:extLst>
            </p:cNvPr>
            <p:cNvSpPr/>
            <p:nvPr/>
          </p:nvSpPr>
          <p:spPr>
            <a:xfrm>
              <a:off x="8415670" y="2348298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C0A63DA-C169-5DD3-5C96-0E90C57B0B51}"/>
                </a:ext>
              </a:extLst>
            </p:cNvPr>
            <p:cNvSpPr/>
            <p:nvPr/>
          </p:nvSpPr>
          <p:spPr>
            <a:xfrm>
              <a:off x="8448454" y="2723981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6EB20C0A-9D67-DC97-9C17-1436034109C7}"/>
              </a:ext>
            </a:extLst>
          </p:cNvPr>
          <p:cNvSpPr/>
          <p:nvPr/>
        </p:nvSpPr>
        <p:spPr>
          <a:xfrm>
            <a:off x="3695128" y="1789697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E316CA6-8992-C85E-0043-AE0B697B42AF}"/>
              </a:ext>
            </a:extLst>
          </p:cNvPr>
          <p:cNvSpPr/>
          <p:nvPr/>
        </p:nvSpPr>
        <p:spPr>
          <a:xfrm>
            <a:off x="5222860" y="254149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5026D670-0B73-4BD4-2612-9A3BA6E6E6FC}"/>
              </a:ext>
            </a:extLst>
          </p:cNvPr>
          <p:cNvSpPr/>
          <p:nvPr/>
        </p:nvSpPr>
        <p:spPr>
          <a:xfrm>
            <a:off x="2115710" y="348078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234D652-37F8-E6C3-8CE3-F89FB9CADF1E}"/>
              </a:ext>
            </a:extLst>
          </p:cNvPr>
          <p:cNvSpPr/>
          <p:nvPr/>
        </p:nvSpPr>
        <p:spPr>
          <a:xfrm>
            <a:off x="2448597" y="2427516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AB9DD26-8179-0D3D-B597-79171FD0B628}"/>
              </a:ext>
            </a:extLst>
          </p:cNvPr>
          <p:cNvSpPr/>
          <p:nvPr/>
        </p:nvSpPr>
        <p:spPr>
          <a:xfrm>
            <a:off x="3012039" y="3762579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638DAEF-D869-71D9-0A5F-38CA130ECD0C}"/>
              </a:ext>
            </a:extLst>
          </p:cNvPr>
          <p:cNvSpPr/>
          <p:nvPr/>
        </p:nvSpPr>
        <p:spPr>
          <a:xfrm>
            <a:off x="4695525" y="314077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606EC690-470D-2C4E-C966-2F079327BA12}"/>
              </a:ext>
            </a:extLst>
          </p:cNvPr>
          <p:cNvSpPr/>
          <p:nvPr/>
        </p:nvSpPr>
        <p:spPr>
          <a:xfrm>
            <a:off x="4011291" y="448495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FBC03F9-E528-FC29-B432-76D9D560C16D}"/>
              </a:ext>
            </a:extLst>
          </p:cNvPr>
          <p:cNvSpPr/>
          <p:nvPr/>
        </p:nvSpPr>
        <p:spPr>
          <a:xfrm>
            <a:off x="4094315" y="5444709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71424535-7915-B4E5-1B88-00122D4DEC5A}"/>
              </a:ext>
            </a:extLst>
          </p:cNvPr>
          <p:cNvSpPr/>
          <p:nvPr/>
        </p:nvSpPr>
        <p:spPr>
          <a:xfrm>
            <a:off x="4885871" y="4062946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8D2AC3D-7B4E-B33D-4002-608A876ABE2F}"/>
              </a:ext>
            </a:extLst>
          </p:cNvPr>
          <p:cNvSpPr/>
          <p:nvPr/>
        </p:nvSpPr>
        <p:spPr>
          <a:xfrm>
            <a:off x="4798801" y="5742100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53E76109-F2B3-9229-CC71-BE958F1B9D8F}"/>
              </a:ext>
            </a:extLst>
          </p:cNvPr>
          <p:cNvSpPr/>
          <p:nvPr/>
        </p:nvSpPr>
        <p:spPr>
          <a:xfrm>
            <a:off x="5215691" y="500029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C9139BB-3EE1-B584-ADC5-223D2F9B56AD}"/>
              </a:ext>
            </a:extLst>
          </p:cNvPr>
          <p:cNvSpPr/>
          <p:nvPr/>
        </p:nvSpPr>
        <p:spPr>
          <a:xfrm>
            <a:off x="5941148" y="5226649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2493702F-B79D-05ED-FAB8-05EB23142526}"/>
              </a:ext>
            </a:extLst>
          </p:cNvPr>
          <p:cNvSpPr/>
          <p:nvPr/>
        </p:nvSpPr>
        <p:spPr>
          <a:xfrm>
            <a:off x="6848160" y="485971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A90E5E4-2489-CFC6-E773-77A7898A5C1D}"/>
              </a:ext>
            </a:extLst>
          </p:cNvPr>
          <p:cNvSpPr/>
          <p:nvPr/>
        </p:nvSpPr>
        <p:spPr>
          <a:xfrm>
            <a:off x="6128436" y="452314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88330F1-DA4B-DD40-A75A-7976D7FD1AEF}"/>
              </a:ext>
            </a:extLst>
          </p:cNvPr>
          <p:cNvSpPr/>
          <p:nvPr/>
        </p:nvSpPr>
        <p:spPr>
          <a:xfrm>
            <a:off x="8788522" y="5040579"/>
            <a:ext cx="1006562" cy="5078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6’ 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11’ Needed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Seats 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1B1A484-FB56-3108-8669-154973DC1A58}"/>
              </a:ext>
            </a:extLst>
          </p:cNvPr>
          <p:cNvSpPr/>
          <p:nvPr/>
        </p:nvSpPr>
        <p:spPr>
          <a:xfrm>
            <a:off x="10286470" y="4477370"/>
            <a:ext cx="1415190" cy="5078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8’ 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13’ Needed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Seats 8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C22475E-720F-06DA-CDE7-C12F15FD09B7}"/>
              </a:ext>
            </a:extLst>
          </p:cNvPr>
          <p:cNvSpPr/>
          <p:nvPr/>
        </p:nvSpPr>
        <p:spPr>
          <a:xfrm>
            <a:off x="9878533" y="597895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687BDBB-81DA-459C-C04B-01D5DB3DA48B}"/>
              </a:ext>
            </a:extLst>
          </p:cNvPr>
          <p:cNvSpPr/>
          <p:nvPr/>
        </p:nvSpPr>
        <p:spPr>
          <a:xfrm rot="20343343">
            <a:off x="2434162" y="992387"/>
            <a:ext cx="532311" cy="3457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6’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C8CAF21-D5F1-3131-2D9D-993A893F9DEA}"/>
              </a:ext>
            </a:extLst>
          </p:cNvPr>
          <p:cNvSpPr/>
          <p:nvPr/>
        </p:nvSpPr>
        <p:spPr>
          <a:xfrm>
            <a:off x="10810240" y="3428999"/>
            <a:ext cx="645160" cy="63394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Cocktail table 32”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DB1DDF7-DCE6-4FE7-5A66-3BE3AA840504}"/>
              </a:ext>
            </a:extLst>
          </p:cNvPr>
          <p:cNvGrpSpPr/>
          <p:nvPr/>
        </p:nvGrpSpPr>
        <p:grpSpPr>
          <a:xfrm rot="3112412">
            <a:off x="2516740" y="804311"/>
            <a:ext cx="210568" cy="280584"/>
            <a:chOff x="2394889" y="1259499"/>
            <a:chExt cx="210568" cy="280584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3623DCE-4E35-92B6-7D28-75721DDE662E}"/>
                </a:ext>
              </a:extLst>
            </p:cNvPr>
            <p:cNvSpPr/>
            <p:nvPr/>
          </p:nvSpPr>
          <p:spPr>
            <a:xfrm rot="16200000">
              <a:off x="2403619" y="139580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43C11BB9-0436-7C93-09A2-850BE9E01A2E}"/>
                </a:ext>
              </a:extLst>
            </p:cNvPr>
            <p:cNvSpPr/>
            <p:nvPr/>
          </p:nvSpPr>
          <p:spPr>
            <a:xfrm rot="16200000">
              <a:off x="2461181" y="1250769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F5EC6164-57F0-5206-F319-D781B85E144E}"/>
              </a:ext>
            </a:extLst>
          </p:cNvPr>
          <p:cNvSpPr/>
          <p:nvPr/>
        </p:nvSpPr>
        <p:spPr>
          <a:xfrm>
            <a:off x="1045951" y="818992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266199B-D4B9-74F9-20B6-F6DA5553FF3E}"/>
              </a:ext>
            </a:extLst>
          </p:cNvPr>
          <p:cNvSpPr/>
          <p:nvPr/>
        </p:nvSpPr>
        <p:spPr>
          <a:xfrm>
            <a:off x="3081173" y="-12645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0A31E43-259F-423F-1235-1FFDB58921B8}"/>
              </a:ext>
            </a:extLst>
          </p:cNvPr>
          <p:cNvSpPr/>
          <p:nvPr/>
        </p:nvSpPr>
        <p:spPr>
          <a:xfrm>
            <a:off x="1691141" y="1334814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5B91910-22B7-3FCF-B849-366428534D69}"/>
              </a:ext>
            </a:extLst>
          </p:cNvPr>
          <p:cNvSpPr/>
          <p:nvPr/>
        </p:nvSpPr>
        <p:spPr>
          <a:xfrm>
            <a:off x="3093482" y="67126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3D1847-904D-9CF6-479C-1A303A6811C4}"/>
              </a:ext>
            </a:extLst>
          </p:cNvPr>
          <p:cNvSpPr/>
          <p:nvPr/>
        </p:nvSpPr>
        <p:spPr>
          <a:xfrm>
            <a:off x="4672109" y="1922034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0213355-F52E-65EB-14F1-57384000A39D}"/>
              </a:ext>
            </a:extLst>
          </p:cNvPr>
          <p:cNvSpPr/>
          <p:nvPr/>
        </p:nvSpPr>
        <p:spPr>
          <a:xfrm>
            <a:off x="2999899" y="471002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B3394D-DEA5-120F-927F-C9B1ACE7929F}"/>
              </a:ext>
            </a:extLst>
          </p:cNvPr>
          <p:cNvSpPr txBox="1"/>
          <p:nvPr/>
        </p:nvSpPr>
        <p:spPr>
          <a:xfrm>
            <a:off x="5052354" y="1218666"/>
            <a:ext cx="35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round tables is the max that can fit comfortably on the circle area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FC1771-0D16-7438-C755-3B2C2F539CC4}"/>
              </a:ext>
            </a:extLst>
          </p:cNvPr>
          <p:cNvSpPr txBox="1"/>
          <p:nvPr/>
        </p:nvSpPr>
        <p:spPr>
          <a:xfrm>
            <a:off x="357015" y="5858707"/>
            <a:ext cx="353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round tables is the max that can fit comfortably on the attached rocky area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8482E97-E54E-B66A-C816-96BC13FA7D3C}"/>
              </a:ext>
            </a:extLst>
          </p:cNvPr>
          <p:cNvSpPr/>
          <p:nvPr/>
        </p:nvSpPr>
        <p:spPr>
          <a:xfrm>
            <a:off x="8631392" y="3600042"/>
            <a:ext cx="645160" cy="60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48” </a:t>
            </a:r>
            <a:r>
              <a:rPr lang="en-US" sz="700" dirty="0"/>
              <a:t>Seats 4</a:t>
            </a:r>
          </a:p>
        </p:txBody>
      </p:sp>
    </p:spTree>
    <p:extLst>
      <p:ext uri="{BB962C8B-B14F-4D97-AF65-F5344CB8AC3E}">
        <p14:creationId xmlns:p14="http://schemas.microsoft.com/office/powerpoint/2010/main" val="275822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FA38E9-FB14-5420-58C6-4360312ED19D}"/>
              </a:ext>
            </a:extLst>
          </p:cNvPr>
          <p:cNvSpPr/>
          <p:nvPr/>
        </p:nvSpPr>
        <p:spPr>
          <a:xfrm rot="20185300">
            <a:off x="1029781" y="165766"/>
            <a:ext cx="3086209" cy="17577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15A6CA-9EBB-FFA1-D9B3-61A0DE1FAA56}"/>
              </a:ext>
            </a:extLst>
          </p:cNvPr>
          <p:cNvSpPr/>
          <p:nvPr/>
        </p:nvSpPr>
        <p:spPr>
          <a:xfrm>
            <a:off x="2056502" y="1371220"/>
            <a:ext cx="4102655" cy="408178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  <a:p>
            <a:pPr algn="ctr"/>
            <a:endParaRPr 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D16AA5-78BE-086D-F7A3-CBEBCF466420}"/>
              </a:ext>
            </a:extLst>
          </p:cNvPr>
          <p:cNvSpPr/>
          <p:nvPr/>
        </p:nvSpPr>
        <p:spPr>
          <a:xfrm>
            <a:off x="3631265" y="2969019"/>
            <a:ext cx="975360" cy="84463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0ECA52-1271-61A8-0B4C-426D7B435DAA}"/>
              </a:ext>
            </a:extLst>
          </p:cNvPr>
          <p:cNvSpPr/>
          <p:nvPr/>
        </p:nvSpPr>
        <p:spPr>
          <a:xfrm rot="20185300">
            <a:off x="3945687" y="4844405"/>
            <a:ext cx="3693186" cy="13304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26162AA-2CE1-2FEA-D303-2A531CF2D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084" y="208716"/>
            <a:ext cx="2226069" cy="2567763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B079543B-637F-8E69-3140-5D5C38B77804}"/>
              </a:ext>
            </a:extLst>
          </p:cNvPr>
          <p:cNvSpPr/>
          <p:nvPr/>
        </p:nvSpPr>
        <p:spPr>
          <a:xfrm>
            <a:off x="10451805" y="5335457"/>
            <a:ext cx="1307805" cy="116958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60” Table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10’ Needed</a:t>
            </a:r>
          </a:p>
          <a:p>
            <a:pPr algn="ctr"/>
            <a:r>
              <a:rPr lang="en-US" sz="1200" dirty="0">
                <a:solidFill>
                  <a:sysClr val="windowText" lastClr="000000"/>
                </a:solidFill>
              </a:rPr>
              <a:t>Seats 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A55F968-D6BB-C1D8-9695-5BE9B8DC9A91}"/>
              </a:ext>
            </a:extLst>
          </p:cNvPr>
          <p:cNvGrpSpPr/>
          <p:nvPr/>
        </p:nvGrpSpPr>
        <p:grpSpPr>
          <a:xfrm>
            <a:off x="8415670" y="1851258"/>
            <a:ext cx="1625010" cy="1460139"/>
            <a:chOff x="8415670" y="1851258"/>
            <a:chExt cx="1625010" cy="146013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03172C7-FB6F-63B0-688B-AD6AD3D4F46F}"/>
                </a:ext>
              </a:extLst>
            </p:cNvPr>
            <p:cNvSpPr/>
            <p:nvPr/>
          </p:nvSpPr>
          <p:spPr>
            <a:xfrm>
              <a:off x="8584019" y="1996537"/>
              <a:ext cx="1307805" cy="116958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60” Table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10’ Needed</a:t>
              </a:r>
            </a:p>
            <a:p>
              <a:pPr algn="ctr"/>
              <a:r>
                <a:rPr lang="en-US" sz="1200" dirty="0">
                  <a:solidFill>
                    <a:sysClr val="windowText" lastClr="000000"/>
                  </a:solidFill>
                </a:rPr>
                <a:t>Seats 8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B7B15D7-595F-1CB0-0B2A-A36253851E88}"/>
                </a:ext>
              </a:extLst>
            </p:cNvPr>
            <p:cNvSpPr/>
            <p:nvPr/>
          </p:nvSpPr>
          <p:spPr>
            <a:xfrm>
              <a:off x="8940209" y="1863630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07F8D4D-2B61-1302-C48B-236CF41708F0}"/>
                </a:ext>
              </a:extLst>
            </p:cNvPr>
            <p:cNvSpPr/>
            <p:nvPr/>
          </p:nvSpPr>
          <p:spPr>
            <a:xfrm>
              <a:off x="9742968" y="2591074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21C7D4D-5F9C-E188-9704-B56203DCA111}"/>
                </a:ext>
              </a:extLst>
            </p:cNvPr>
            <p:cNvSpPr/>
            <p:nvPr/>
          </p:nvSpPr>
          <p:spPr>
            <a:xfrm>
              <a:off x="9729677" y="2281844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AD3AB9D-303A-607F-89DA-4217632C5188}"/>
                </a:ext>
              </a:extLst>
            </p:cNvPr>
            <p:cNvSpPr/>
            <p:nvPr/>
          </p:nvSpPr>
          <p:spPr>
            <a:xfrm>
              <a:off x="9310575" y="3045583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BA34722-320B-D2C8-1EA1-C899E0C76A8A}"/>
                </a:ext>
              </a:extLst>
            </p:cNvPr>
            <p:cNvSpPr/>
            <p:nvPr/>
          </p:nvSpPr>
          <p:spPr>
            <a:xfrm>
              <a:off x="8947297" y="3037915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E6C00CBC-C1F5-3775-83B6-47516CDE5966}"/>
                </a:ext>
              </a:extLst>
            </p:cNvPr>
            <p:cNvSpPr/>
            <p:nvPr/>
          </p:nvSpPr>
          <p:spPr>
            <a:xfrm>
              <a:off x="9310575" y="1851258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9115ABA-EDE5-89B4-3417-4A8B0933C2C9}"/>
                </a:ext>
              </a:extLst>
            </p:cNvPr>
            <p:cNvSpPr/>
            <p:nvPr/>
          </p:nvSpPr>
          <p:spPr>
            <a:xfrm>
              <a:off x="8415670" y="2348298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C0A63DA-C169-5DD3-5C96-0E90C57B0B51}"/>
                </a:ext>
              </a:extLst>
            </p:cNvPr>
            <p:cNvSpPr/>
            <p:nvPr/>
          </p:nvSpPr>
          <p:spPr>
            <a:xfrm>
              <a:off x="8448454" y="2723981"/>
              <a:ext cx="297712" cy="265814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Oval 66">
            <a:extLst>
              <a:ext uri="{FF2B5EF4-FFF2-40B4-BE49-F238E27FC236}">
                <a16:creationId xmlns:a16="http://schemas.microsoft.com/office/drawing/2014/main" id="{6EB20C0A-9D67-DC97-9C17-1436034109C7}"/>
              </a:ext>
            </a:extLst>
          </p:cNvPr>
          <p:cNvSpPr/>
          <p:nvPr/>
        </p:nvSpPr>
        <p:spPr>
          <a:xfrm>
            <a:off x="4014846" y="178190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234D652-37F8-E6C3-8CE3-F89FB9CADF1E}"/>
              </a:ext>
            </a:extLst>
          </p:cNvPr>
          <p:cNvSpPr/>
          <p:nvPr/>
        </p:nvSpPr>
        <p:spPr>
          <a:xfrm>
            <a:off x="2471212" y="2193768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07138D02-9CD5-A0C0-6846-0AEAC730E859}"/>
              </a:ext>
            </a:extLst>
          </p:cNvPr>
          <p:cNvSpPr/>
          <p:nvPr/>
        </p:nvSpPr>
        <p:spPr>
          <a:xfrm>
            <a:off x="4803848" y="2805530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BAB9DD26-8179-0D3D-B597-79171FD0B628}"/>
              </a:ext>
            </a:extLst>
          </p:cNvPr>
          <p:cNvSpPr/>
          <p:nvPr/>
        </p:nvSpPr>
        <p:spPr>
          <a:xfrm>
            <a:off x="2876717" y="3347383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FBC03F9-E528-FC29-B432-76D9D560C16D}"/>
              </a:ext>
            </a:extLst>
          </p:cNvPr>
          <p:cNvSpPr/>
          <p:nvPr/>
        </p:nvSpPr>
        <p:spPr>
          <a:xfrm>
            <a:off x="4250375" y="586544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71424535-7915-B4E5-1B88-00122D4DEC5A}"/>
              </a:ext>
            </a:extLst>
          </p:cNvPr>
          <p:cNvSpPr/>
          <p:nvPr/>
        </p:nvSpPr>
        <p:spPr>
          <a:xfrm>
            <a:off x="3516394" y="4290380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53E76109-F2B3-9229-CC71-BE958F1B9D8F}"/>
              </a:ext>
            </a:extLst>
          </p:cNvPr>
          <p:cNvSpPr/>
          <p:nvPr/>
        </p:nvSpPr>
        <p:spPr>
          <a:xfrm>
            <a:off x="6703022" y="4449355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C9139BB-3EE1-B584-ADC5-223D2F9B56AD}"/>
              </a:ext>
            </a:extLst>
          </p:cNvPr>
          <p:cNvSpPr/>
          <p:nvPr/>
        </p:nvSpPr>
        <p:spPr>
          <a:xfrm>
            <a:off x="6050802" y="5152094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88330F1-DA4B-DD40-A75A-7976D7FD1AEF}"/>
              </a:ext>
            </a:extLst>
          </p:cNvPr>
          <p:cNvSpPr/>
          <p:nvPr/>
        </p:nvSpPr>
        <p:spPr>
          <a:xfrm>
            <a:off x="8788522" y="5040579"/>
            <a:ext cx="1006562" cy="5078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6’ 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11’ Needed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Seats 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1B1A484-FB56-3108-8669-154973DC1A58}"/>
              </a:ext>
            </a:extLst>
          </p:cNvPr>
          <p:cNvSpPr/>
          <p:nvPr/>
        </p:nvSpPr>
        <p:spPr>
          <a:xfrm>
            <a:off x="10286470" y="4477370"/>
            <a:ext cx="1415190" cy="5078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8’ Table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13’ Needed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Seats 8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C22475E-720F-06DA-CDE7-C12F15FD09B7}"/>
              </a:ext>
            </a:extLst>
          </p:cNvPr>
          <p:cNvSpPr/>
          <p:nvPr/>
        </p:nvSpPr>
        <p:spPr>
          <a:xfrm>
            <a:off x="9878533" y="5978951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4687BDBB-81DA-459C-C04B-01D5DB3DA48B}"/>
              </a:ext>
            </a:extLst>
          </p:cNvPr>
          <p:cNvSpPr/>
          <p:nvPr/>
        </p:nvSpPr>
        <p:spPr>
          <a:xfrm rot="20343343">
            <a:off x="2216735" y="408766"/>
            <a:ext cx="532311" cy="3457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6’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416F42F-E4AF-0BE9-C463-8A0EE5A3D101}"/>
              </a:ext>
            </a:extLst>
          </p:cNvPr>
          <p:cNvSpPr/>
          <p:nvPr/>
        </p:nvSpPr>
        <p:spPr>
          <a:xfrm rot="1609370">
            <a:off x="3306779" y="767759"/>
            <a:ext cx="585501" cy="3210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8C97AC6-76C7-B430-2DEA-D9D369D0A91E}"/>
              </a:ext>
            </a:extLst>
          </p:cNvPr>
          <p:cNvSpPr/>
          <p:nvPr/>
        </p:nvSpPr>
        <p:spPr>
          <a:xfrm rot="17528625">
            <a:off x="1487958" y="1446465"/>
            <a:ext cx="619160" cy="307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9A5027B-FE2E-2E5B-20DD-150947FE3305}"/>
              </a:ext>
            </a:extLst>
          </p:cNvPr>
          <p:cNvSpPr/>
          <p:nvPr/>
        </p:nvSpPr>
        <p:spPr>
          <a:xfrm rot="17528625">
            <a:off x="1720865" y="884202"/>
            <a:ext cx="619160" cy="307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AE1CEF9-0D3C-85DD-AF7B-3FB54EEDAD8D}"/>
              </a:ext>
            </a:extLst>
          </p:cNvPr>
          <p:cNvSpPr/>
          <p:nvPr/>
        </p:nvSpPr>
        <p:spPr>
          <a:xfrm rot="1534782">
            <a:off x="2802605" y="520977"/>
            <a:ext cx="585501" cy="3210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8’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7C8CAF21-D5F1-3131-2D9D-993A893F9DEA}"/>
              </a:ext>
            </a:extLst>
          </p:cNvPr>
          <p:cNvSpPr/>
          <p:nvPr/>
        </p:nvSpPr>
        <p:spPr>
          <a:xfrm>
            <a:off x="10734615" y="3256349"/>
            <a:ext cx="893374" cy="69728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ysClr val="windowText" lastClr="000000"/>
                </a:solidFill>
              </a:rPr>
              <a:t>Cocktail table 32”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F405B5A-C262-A821-D49A-326F2E5414FE}"/>
              </a:ext>
            </a:extLst>
          </p:cNvPr>
          <p:cNvSpPr/>
          <p:nvPr/>
        </p:nvSpPr>
        <p:spPr>
          <a:xfrm>
            <a:off x="2661102" y="199405"/>
            <a:ext cx="297712" cy="3060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B9144D31-EB78-94CB-92A1-509839CE5BCD}"/>
              </a:ext>
            </a:extLst>
          </p:cNvPr>
          <p:cNvSpPr/>
          <p:nvPr/>
        </p:nvSpPr>
        <p:spPr>
          <a:xfrm>
            <a:off x="1930263" y="457377"/>
            <a:ext cx="297712" cy="30601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ysClr val="windowText" lastClr="000000"/>
              </a:solidFill>
            </a:endParaRP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BD65732-8742-A921-8A09-391F15D534CE}"/>
              </a:ext>
            </a:extLst>
          </p:cNvPr>
          <p:cNvGrpSpPr/>
          <p:nvPr/>
        </p:nvGrpSpPr>
        <p:grpSpPr>
          <a:xfrm>
            <a:off x="2987750" y="357727"/>
            <a:ext cx="413644" cy="272895"/>
            <a:chOff x="2987750" y="357727"/>
            <a:chExt cx="413644" cy="272895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FAE9B12-F36B-0CB4-0458-61B01422C918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BA11841B-088B-20C7-AF40-2D2463ADF973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63462FD-BE21-0129-D18B-1AF9B324333C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B9C4B40-08C3-B77A-DCDF-1D7AD0D58F82}"/>
              </a:ext>
            </a:extLst>
          </p:cNvPr>
          <p:cNvGrpSpPr/>
          <p:nvPr/>
        </p:nvGrpSpPr>
        <p:grpSpPr>
          <a:xfrm>
            <a:off x="3460334" y="564543"/>
            <a:ext cx="413644" cy="272895"/>
            <a:chOff x="2987750" y="357727"/>
            <a:chExt cx="413644" cy="272895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CF23211B-D229-91C0-0523-7B8AC9322363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09B6690-972F-0F05-81EE-163CE3E0DFC9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85645061-1090-80E5-959F-038D82ACF765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424C8FF-5F06-932B-EBE6-D8139CF0471A}"/>
              </a:ext>
            </a:extLst>
          </p:cNvPr>
          <p:cNvGrpSpPr/>
          <p:nvPr/>
        </p:nvGrpSpPr>
        <p:grpSpPr>
          <a:xfrm rot="16200000">
            <a:off x="1591675" y="831309"/>
            <a:ext cx="413644" cy="272895"/>
            <a:chOff x="2987750" y="357727"/>
            <a:chExt cx="413644" cy="272895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78C9AFB3-FC0F-BAE7-F8C2-84D7057F1899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076701C-619C-14E5-5209-8092CD8723C5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8159533-4738-0B4C-96FB-48570BA0CB2B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3CDF856-8C9E-CCE3-06DF-4EEE100C66F2}"/>
              </a:ext>
            </a:extLst>
          </p:cNvPr>
          <p:cNvGrpSpPr/>
          <p:nvPr/>
        </p:nvGrpSpPr>
        <p:grpSpPr>
          <a:xfrm rot="16200000">
            <a:off x="1391799" y="1356149"/>
            <a:ext cx="413644" cy="272895"/>
            <a:chOff x="2987750" y="357727"/>
            <a:chExt cx="413644" cy="272895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1957FDDC-22F7-FFF1-DFD7-4DC4A689A451}"/>
                </a:ext>
              </a:extLst>
            </p:cNvPr>
            <p:cNvSpPr/>
            <p:nvPr/>
          </p:nvSpPr>
          <p:spPr>
            <a:xfrm>
              <a:off x="2987750" y="35772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2DBDC351-1630-7DA3-77A4-0C24985FF24B}"/>
                </a:ext>
              </a:extLst>
            </p:cNvPr>
            <p:cNvSpPr/>
            <p:nvPr/>
          </p:nvSpPr>
          <p:spPr>
            <a:xfrm>
              <a:off x="3120810" y="420054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9C78B04C-2C8A-79A8-DB55-633FFAACFB83}"/>
                </a:ext>
              </a:extLst>
            </p:cNvPr>
            <p:cNvSpPr/>
            <p:nvPr/>
          </p:nvSpPr>
          <p:spPr>
            <a:xfrm>
              <a:off x="3265848" y="477616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DB1DDF7-DCE6-4FE7-5A66-3BE3AA840504}"/>
              </a:ext>
            </a:extLst>
          </p:cNvPr>
          <p:cNvGrpSpPr/>
          <p:nvPr/>
        </p:nvGrpSpPr>
        <p:grpSpPr>
          <a:xfrm rot="3112412">
            <a:off x="2299313" y="220690"/>
            <a:ext cx="210568" cy="280584"/>
            <a:chOff x="2394889" y="1259499"/>
            <a:chExt cx="210568" cy="280584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3623DCE-4E35-92B6-7D28-75721DDE662E}"/>
                </a:ext>
              </a:extLst>
            </p:cNvPr>
            <p:cNvSpPr/>
            <p:nvPr/>
          </p:nvSpPr>
          <p:spPr>
            <a:xfrm rot="16200000">
              <a:off x="2403619" y="1395807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43C11BB9-0436-7C93-09A2-850BE9E01A2E}"/>
                </a:ext>
              </a:extLst>
            </p:cNvPr>
            <p:cNvSpPr/>
            <p:nvPr/>
          </p:nvSpPr>
          <p:spPr>
            <a:xfrm rot="16200000">
              <a:off x="2461181" y="1250769"/>
              <a:ext cx="135546" cy="1530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81B09D-1C59-FE8F-BE7F-E8E26AB93BAB}"/>
              </a:ext>
            </a:extLst>
          </p:cNvPr>
          <p:cNvGrpSpPr/>
          <p:nvPr/>
        </p:nvGrpSpPr>
        <p:grpSpPr>
          <a:xfrm rot="6047141">
            <a:off x="2221979" y="2963760"/>
            <a:ext cx="701445" cy="615880"/>
            <a:chOff x="5848513" y="910026"/>
            <a:chExt cx="701445" cy="61588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1986BDB-97EE-3A9A-5C08-E43971ACDC32}"/>
                </a:ext>
              </a:extLst>
            </p:cNvPr>
            <p:cNvSpPr/>
            <p:nvPr/>
          </p:nvSpPr>
          <p:spPr>
            <a:xfrm rot="12723098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1F5FEB0-BFE6-83AC-C15D-72D9FB73B61E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34DB722C-2A6F-B728-27B7-3C371026AABE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F18551D8-13B7-15C3-9962-0B01CAEE5D9C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38F84B91-5498-209E-B748-A87833DA9ADB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A755BA0D-4E0D-3587-A3B8-DBA68288ABB7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F7E98C90-8362-0261-A14F-7D3ABCB08ED2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A3559D62-DE92-94E3-48D2-074EACBF06E4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AA54760C-C961-1042-378F-E2495C114DE2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>
                  <a:extLst>
                    <a:ext uri="{FF2B5EF4-FFF2-40B4-BE49-F238E27FC236}">
                      <a16:creationId xmlns:a16="http://schemas.microsoft.com/office/drawing/2014/main" id="{57F5AA34-45B5-2EEE-52D5-70E2E0734461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F634E7A-FCCC-F55E-9457-91DEDD0D7FF5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3FB4DCD-982F-2440-0678-800D1C824A46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CA52D38-DB35-6F9C-88E8-3DC199F6EA13}"/>
              </a:ext>
            </a:extLst>
          </p:cNvPr>
          <p:cNvGrpSpPr/>
          <p:nvPr/>
        </p:nvGrpSpPr>
        <p:grpSpPr>
          <a:xfrm>
            <a:off x="4951736" y="2015719"/>
            <a:ext cx="701445" cy="615880"/>
            <a:chOff x="5848513" y="910026"/>
            <a:chExt cx="701445" cy="61588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E815A0-75F0-ACA4-6B0C-22A4272F490B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D79724A-7975-462F-F982-DAE20D052122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5625B0E5-F790-CF92-E0C6-A28909795F11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A69D5204-902D-C823-5B74-B025881FCEB7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5FC69157-4B57-7787-854A-5D2367F50B28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E3154-2CE0-225B-2281-A485FD5DBFB5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889A2FF4-24DD-651F-C6C3-7AC023541D62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39" name="Oval 38">
                  <a:extLst>
                    <a:ext uri="{FF2B5EF4-FFF2-40B4-BE49-F238E27FC236}">
                      <a16:creationId xmlns:a16="http://schemas.microsoft.com/office/drawing/2014/main" id="{B0F640A8-A3D1-927A-D293-6136EAB1BFC9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79A95D85-472E-AD85-95B4-B53F50089092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100B0B24-0D09-B38B-6396-F131CD3B52F7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80564EB8-3DA0-022C-24DD-298644E371CF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C9BE382-5991-7F9F-38DF-706C7C3FEC69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4699F7E-ED0F-0991-8E10-060D7425AF6C}"/>
              </a:ext>
            </a:extLst>
          </p:cNvPr>
          <p:cNvGrpSpPr/>
          <p:nvPr/>
        </p:nvGrpSpPr>
        <p:grpSpPr>
          <a:xfrm rot="17388746">
            <a:off x="5276922" y="3621012"/>
            <a:ext cx="701445" cy="615880"/>
            <a:chOff x="5848513" y="910026"/>
            <a:chExt cx="701445" cy="61588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0A20561-5212-9021-AB48-49514A5A9FF4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6EB4D29-EB9A-3765-0694-A2726A1243F1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294E212-ED43-1618-B3BE-A5112C7B6907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BBC7912E-B875-7D2C-06DA-B3ECEB46EFFA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302D2845-D64B-50F9-0169-F101060E4CCD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35A15DC3-7C03-2916-BB2B-285D382A0C73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07400F80-A518-71BF-3FE3-3FECEEB628D4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B1DE3BC7-B25B-15EF-D635-30167568F865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>
                  <a:extLst>
                    <a:ext uri="{FF2B5EF4-FFF2-40B4-BE49-F238E27FC236}">
                      <a16:creationId xmlns:a16="http://schemas.microsoft.com/office/drawing/2014/main" id="{8033CFAC-3D26-A9B7-BA9A-02BE3EE20D81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F732705E-3320-24C6-AA54-5B790BA76E94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C33DEFB9-3B1E-2D1F-D4A9-E0B90DA19988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484A3399-D539-EE9F-E0A1-61B37BDD633A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AF2B20B-5145-7FB0-D173-09AEBEA0BE76}"/>
              </a:ext>
            </a:extLst>
          </p:cNvPr>
          <p:cNvGrpSpPr/>
          <p:nvPr/>
        </p:nvGrpSpPr>
        <p:grpSpPr>
          <a:xfrm rot="11214790">
            <a:off x="2366166" y="3966707"/>
            <a:ext cx="701445" cy="615880"/>
            <a:chOff x="5848513" y="910026"/>
            <a:chExt cx="701445" cy="61588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764F9E1-5FC7-0162-F974-FCF7D6E4ADD5}"/>
                </a:ext>
              </a:extLst>
            </p:cNvPr>
            <p:cNvSpPr/>
            <p:nvPr/>
          </p:nvSpPr>
          <p:spPr>
            <a:xfrm rot="12723098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E7FB245-B094-B1F6-79B1-63B7B1A8993B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0EAE5096-EC93-A03D-FCE1-D19DD441A5B3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69" name="Oval 68">
                  <a:extLst>
                    <a:ext uri="{FF2B5EF4-FFF2-40B4-BE49-F238E27FC236}">
                      <a16:creationId xmlns:a16="http://schemas.microsoft.com/office/drawing/2014/main" id="{4AA6A398-67D7-47CA-21AD-D79A0E5CE4F9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5BF8BC35-570F-9B44-1DFE-A36CDB1F683A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2C36D67A-1AF4-1E77-902A-41818263A5F7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70C2C933-2EBB-12C7-DA0C-F6A4912DA58B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CA1A0875-031E-F6B3-46CF-64BD7D25150D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id="{2B20B16F-4F5B-6802-9F29-47B090CEC4AB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98A521DB-AD61-E912-65E6-CCC115311A40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5A8D088-0B78-63A5-B7ED-461EBA76EE6C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D6490CCA-6A4E-EC23-B166-2FA474F29DC6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B3D586D-20AA-257B-C455-66BA75C5692A}"/>
              </a:ext>
            </a:extLst>
          </p:cNvPr>
          <p:cNvGrpSpPr/>
          <p:nvPr/>
        </p:nvGrpSpPr>
        <p:grpSpPr>
          <a:xfrm>
            <a:off x="5286469" y="4652957"/>
            <a:ext cx="701445" cy="615880"/>
            <a:chOff x="5848513" y="910026"/>
            <a:chExt cx="701445" cy="615880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A9DBED1-9A0A-FD42-FC33-2CF51E6BE268}"/>
                </a:ext>
              </a:extLst>
            </p:cNvPr>
            <p:cNvSpPr/>
            <p:nvPr/>
          </p:nvSpPr>
          <p:spPr>
            <a:xfrm rot="1609370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7BFD8AE2-227E-17EB-C11E-1447C849C87B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B045460A-DAA0-3B27-3A1C-148B6B8776FF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144" name="Oval 143">
                  <a:extLst>
                    <a:ext uri="{FF2B5EF4-FFF2-40B4-BE49-F238E27FC236}">
                      <a16:creationId xmlns:a16="http://schemas.microsoft.com/office/drawing/2014/main" id="{0FF9414E-0C97-492F-EC22-91EF6513B13B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:a16="http://schemas.microsoft.com/office/drawing/2014/main" id="{19457BDF-5B78-BA87-05E3-63EC113798E8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8B7C0758-DD10-3AA1-B49A-1AA628E796E2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6CF24D97-9983-22C0-9962-9CD0FAD3A7DD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:a16="http://schemas.microsoft.com/office/drawing/2014/main" id="{1882B955-E6F8-C13F-67D4-9849ECFFF8E7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:a16="http://schemas.microsoft.com/office/drawing/2014/main" id="{1FF83E52-B123-D1B4-D0D1-074492BDBE11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:a16="http://schemas.microsoft.com/office/drawing/2014/main" id="{F6F2A19F-031D-B252-3236-5D23FBBEDC5B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5DDCBFA-A975-93DA-2827-69996D128381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42AA6764-FF9B-474D-0C16-4DF9645EA12C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62C48004-A3DA-3D21-D68D-2D519E48720C}"/>
              </a:ext>
            </a:extLst>
          </p:cNvPr>
          <p:cNvGrpSpPr/>
          <p:nvPr/>
        </p:nvGrpSpPr>
        <p:grpSpPr>
          <a:xfrm rot="10020639">
            <a:off x="4242871" y="5045353"/>
            <a:ext cx="701445" cy="615880"/>
            <a:chOff x="5848513" y="910026"/>
            <a:chExt cx="701445" cy="615880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7CE4CC47-7095-FF76-012C-CA725EB58782}"/>
                </a:ext>
              </a:extLst>
            </p:cNvPr>
            <p:cNvSpPr/>
            <p:nvPr/>
          </p:nvSpPr>
          <p:spPr>
            <a:xfrm rot="12723098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A3E4132C-82DC-FC1A-F3A8-9319D4926DDA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E582D6C-C6D7-95DA-CA3A-F6DA5A088AFD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36A6C603-43BC-5A86-5DEC-BCE41B12DCAF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3707BCFE-A59C-499D-AA41-DF9A72BBAEE6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AC9BC756-A240-99E9-58A2-3FD5E9425F95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FFEE0748-0552-A4BB-F088-5714F1138141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5A55F8A9-482C-6A01-28B1-1BD4E7E9D498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E281DF06-DBB3-4C87-C2A4-A6A71D579EBA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80977942-6291-84AE-3DDF-D14AC311CF10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82C0B4C2-A470-DD48-0DB9-2A8F4891DE3F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E37C99BA-917C-79F7-7A7F-CD14CED1795D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6" name="Oval 185">
            <a:extLst>
              <a:ext uri="{FF2B5EF4-FFF2-40B4-BE49-F238E27FC236}">
                <a16:creationId xmlns:a16="http://schemas.microsoft.com/office/drawing/2014/main" id="{5818D21F-9170-C297-BEE2-C1D55103B5A9}"/>
              </a:ext>
            </a:extLst>
          </p:cNvPr>
          <p:cNvSpPr/>
          <p:nvPr/>
        </p:nvSpPr>
        <p:spPr>
          <a:xfrm>
            <a:off x="4534975" y="4239840"/>
            <a:ext cx="675890" cy="67033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8</a:t>
            </a:r>
          </a:p>
        </p:txBody>
      </p: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FAAE92FF-9769-C3F7-AFED-4C3FCEDD3C05}"/>
              </a:ext>
            </a:extLst>
          </p:cNvPr>
          <p:cNvGrpSpPr/>
          <p:nvPr/>
        </p:nvGrpSpPr>
        <p:grpSpPr>
          <a:xfrm rot="7358755">
            <a:off x="5185440" y="5734622"/>
            <a:ext cx="701445" cy="615880"/>
            <a:chOff x="5848513" y="910026"/>
            <a:chExt cx="701445" cy="615880"/>
          </a:xfrm>
        </p:grpSpPr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E2CF6119-E1FA-7ED1-A6B3-AFA60290F78B}"/>
                </a:ext>
              </a:extLst>
            </p:cNvPr>
            <p:cNvSpPr/>
            <p:nvPr/>
          </p:nvSpPr>
          <p:spPr>
            <a:xfrm rot="12723098">
              <a:off x="5890893" y="1069189"/>
              <a:ext cx="585501" cy="32102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8’</a:t>
              </a:r>
            </a:p>
          </p:txBody>
        </p: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E639704F-887E-7F84-A592-84E86591AD52}"/>
                </a:ext>
              </a:extLst>
            </p:cNvPr>
            <p:cNvGrpSpPr/>
            <p:nvPr/>
          </p:nvGrpSpPr>
          <p:grpSpPr>
            <a:xfrm>
              <a:off x="5848513" y="910026"/>
              <a:ext cx="701445" cy="615880"/>
              <a:chOff x="5848513" y="910026"/>
              <a:chExt cx="701445" cy="615880"/>
            </a:xfrm>
          </p:grpSpPr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A35365F9-098F-5F51-B5D3-5884A8492449}"/>
                  </a:ext>
                </a:extLst>
              </p:cNvPr>
              <p:cNvGrpSpPr/>
              <p:nvPr/>
            </p:nvGrpSpPr>
            <p:grpSpPr>
              <a:xfrm>
                <a:off x="6066246" y="910026"/>
                <a:ext cx="413644" cy="272895"/>
                <a:chOff x="2987750" y="357727"/>
                <a:chExt cx="413644" cy="272895"/>
              </a:xfrm>
            </p:grpSpPr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3CCE50FA-EAB9-FAD4-DAC2-29055DD9BA92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>
                  <a:extLst>
                    <a:ext uri="{FF2B5EF4-FFF2-40B4-BE49-F238E27FC236}">
                      <a16:creationId xmlns:a16="http://schemas.microsoft.com/office/drawing/2014/main" id="{0E1CBC0A-DE9D-E0BF-80C2-E98A2B1C7603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Oval 199">
                  <a:extLst>
                    <a:ext uri="{FF2B5EF4-FFF2-40B4-BE49-F238E27FC236}">
                      <a16:creationId xmlns:a16="http://schemas.microsoft.com/office/drawing/2014/main" id="{3B3E4C3D-C175-171D-ED22-99F69ECF94DB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17B53AA3-A42F-7844-6FD5-1ABE2E118B79}"/>
                  </a:ext>
                </a:extLst>
              </p:cNvPr>
              <p:cNvGrpSpPr/>
              <p:nvPr/>
            </p:nvGrpSpPr>
            <p:grpSpPr>
              <a:xfrm rot="10800000">
                <a:off x="5903024" y="1253011"/>
                <a:ext cx="413644" cy="272895"/>
                <a:chOff x="2987750" y="357727"/>
                <a:chExt cx="413644" cy="272895"/>
              </a:xfrm>
            </p:grpSpPr>
            <p:sp>
              <p:nvSpPr>
                <p:cNvPr id="195" name="Oval 194">
                  <a:extLst>
                    <a:ext uri="{FF2B5EF4-FFF2-40B4-BE49-F238E27FC236}">
                      <a16:creationId xmlns:a16="http://schemas.microsoft.com/office/drawing/2014/main" id="{AF4A7E71-BF8D-0456-160B-1E3DEBF4331C}"/>
                    </a:ext>
                  </a:extLst>
                </p:cNvPr>
                <p:cNvSpPr/>
                <p:nvPr/>
              </p:nvSpPr>
              <p:spPr>
                <a:xfrm>
                  <a:off x="2987750" y="357727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>
                  <a:extLst>
                    <a:ext uri="{FF2B5EF4-FFF2-40B4-BE49-F238E27FC236}">
                      <a16:creationId xmlns:a16="http://schemas.microsoft.com/office/drawing/2014/main" id="{ECB9D7DE-8391-32DE-62B8-57B243F0ACA0}"/>
                    </a:ext>
                  </a:extLst>
                </p:cNvPr>
                <p:cNvSpPr/>
                <p:nvPr/>
              </p:nvSpPr>
              <p:spPr>
                <a:xfrm>
                  <a:off x="3120810" y="420054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Oval 196">
                  <a:extLst>
                    <a:ext uri="{FF2B5EF4-FFF2-40B4-BE49-F238E27FC236}">
                      <a16:creationId xmlns:a16="http://schemas.microsoft.com/office/drawing/2014/main" id="{C34232E6-6EA1-94D3-BFF8-7F4A7797678A}"/>
                    </a:ext>
                  </a:extLst>
                </p:cNvPr>
                <p:cNvSpPr/>
                <p:nvPr/>
              </p:nvSpPr>
              <p:spPr>
                <a:xfrm>
                  <a:off x="3265848" y="477616"/>
                  <a:ext cx="135546" cy="153006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6D88F31C-1657-7370-D3CC-AFF9828516D3}"/>
                  </a:ext>
                </a:extLst>
              </p:cNvPr>
              <p:cNvSpPr/>
              <p:nvPr/>
            </p:nvSpPr>
            <p:spPr>
              <a:xfrm rot="19312412">
                <a:off x="5848513" y="98654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>
                <a:extLst>
                  <a:ext uri="{FF2B5EF4-FFF2-40B4-BE49-F238E27FC236}">
                    <a16:creationId xmlns:a16="http://schemas.microsoft.com/office/drawing/2014/main" id="{D6A7135D-1718-4C7B-D81E-6A8B13353128}"/>
                  </a:ext>
                </a:extLst>
              </p:cNvPr>
              <p:cNvSpPr/>
              <p:nvPr/>
            </p:nvSpPr>
            <p:spPr>
              <a:xfrm rot="19312412">
                <a:off x="6414412" y="1314070"/>
                <a:ext cx="135546" cy="15300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4595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435</Words>
  <Application>Microsoft Office PowerPoint</Application>
  <PresentationFormat>Widescreen</PresentationFormat>
  <Paragraphs>170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Courtyard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Cronin, Jodi</dc:creator>
  <cp:lastModifiedBy>Cronin, Jodi</cp:lastModifiedBy>
  <cp:revision>2</cp:revision>
  <dcterms:created xsi:type="dcterms:W3CDTF">2022-08-10T01:13:11Z</dcterms:created>
  <dcterms:modified xsi:type="dcterms:W3CDTF">2022-10-28T16:20:11Z</dcterms:modified>
</cp:coreProperties>
</file>