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94" r:id="rId2"/>
    <p:sldId id="753" r:id="rId3"/>
    <p:sldId id="677" r:id="rId4"/>
    <p:sldId id="673" r:id="rId5"/>
    <p:sldId id="672" r:id="rId6"/>
    <p:sldId id="676" r:id="rId7"/>
    <p:sldId id="478" r:id="rId8"/>
    <p:sldId id="708" r:id="rId9"/>
    <p:sldId id="895" r:id="rId10"/>
    <p:sldId id="682" r:id="rId11"/>
    <p:sldId id="896" r:id="rId12"/>
    <p:sldId id="897" r:id="rId13"/>
    <p:sldId id="898" r:id="rId14"/>
    <p:sldId id="899" r:id="rId15"/>
    <p:sldId id="900" r:id="rId16"/>
    <p:sldId id="901" r:id="rId17"/>
    <p:sldId id="902" r:id="rId18"/>
    <p:sldId id="903" r:id="rId19"/>
    <p:sldId id="904" r:id="rId20"/>
    <p:sldId id="905" r:id="rId21"/>
    <p:sldId id="906" r:id="rId22"/>
    <p:sldId id="907" r:id="rId23"/>
    <p:sldId id="908" r:id="rId24"/>
    <p:sldId id="909" r:id="rId25"/>
    <p:sldId id="910" r:id="rId26"/>
    <p:sldId id="911" r:id="rId27"/>
    <p:sldId id="912" r:id="rId28"/>
    <p:sldId id="913" r:id="rId29"/>
    <p:sldId id="678" r:id="rId30"/>
    <p:sldId id="665" r:id="rId31"/>
    <p:sldId id="667" r:id="rId32"/>
    <p:sldId id="666" r:id="rId33"/>
    <p:sldId id="668" r:id="rId34"/>
    <p:sldId id="664" r:id="rId35"/>
    <p:sldId id="669" r:id="rId36"/>
    <p:sldId id="660" r:id="rId37"/>
    <p:sldId id="662" r:id="rId38"/>
    <p:sldId id="679" r:id="rId39"/>
    <p:sldId id="670" r:id="rId40"/>
    <p:sldId id="392" r:id="rId41"/>
    <p:sldId id="73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04" autoAdjust="0"/>
    <p:restoredTop sz="94660"/>
  </p:normalViewPr>
  <p:slideViewPr>
    <p:cSldViewPr>
      <p:cViewPr varScale="1">
        <p:scale>
          <a:sx n="71" d="100"/>
          <a:sy n="71" d="100"/>
        </p:scale>
        <p:origin x="72" y="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4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4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4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0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0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2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8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2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09C8-2108-42EB-A06E-5A9180A2A300}" type="datetimeFigureOut">
              <a:rPr lang="en-CA" smtClean="0"/>
              <a:t>2018-06-17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2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7.jpeg"/><Relationship Id="rId5" Type="http://schemas.openxmlformats.org/officeDocument/2006/relationships/image" Target="../media/image10.jpeg"/><Relationship Id="rId10" Type="http://schemas.openxmlformats.org/officeDocument/2006/relationships/image" Target="../media/image5.jpeg"/><Relationship Id="rId4" Type="http://schemas.openxmlformats.org/officeDocument/2006/relationships/image" Target="../media/image9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5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4521113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3134588" y="1620279"/>
            <a:ext cx="2742077" cy="3611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7143"/>
              <a:gd name="adj2" fmla="val 13610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red?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24589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1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54445 -0.00301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Dizzy Donald\Desktop\READING with TEACHER D\GOOD ART\20140109143818291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31" t="60665" r="19486" b="7072"/>
          <a:stretch/>
        </p:blipFill>
        <p:spPr bwMode="auto">
          <a:xfrm rot="5400000">
            <a:off x="3308774" y="2099938"/>
            <a:ext cx="2736304" cy="265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 apple is red.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32" t="4026" r="12126" b="3598"/>
          <a:stretch/>
        </p:blipFill>
        <p:spPr>
          <a:xfrm>
            <a:off x="10886" y="2779678"/>
            <a:ext cx="2328866" cy="408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6983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68629 -0.00301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0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3163398" y="1660358"/>
            <a:ext cx="2765989" cy="3507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78" t="4026" r="12126" b="3598"/>
          <a:stretch/>
        </p:blipFill>
        <p:spPr>
          <a:xfrm>
            <a:off x="0" y="2779678"/>
            <a:ext cx="2339752" cy="408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purple?</a:t>
            </a:r>
          </a:p>
        </p:txBody>
      </p:sp>
      <p:pic>
        <p:nvPicPr>
          <p:cNvPr id="7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1384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1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6546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2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izzy Donald\Desktop\READING with TEACHER D\GOOD ART\20140109143818291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05" t="65174" r="47834" b="12053"/>
          <a:stretch/>
        </p:blipFill>
        <p:spPr bwMode="auto">
          <a:xfrm rot="5165627">
            <a:off x="3393158" y="2798525"/>
            <a:ext cx="2316095" cy="17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5702"/>
              <a:gd name="adj2" fmla="val 13877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plum is purple.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47513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72344 -0.00301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6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039" y="5478802"/>
            <a:ext cx="648072" cy="10081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3066527" y="1754556"/>
            <a:ext cx="3004726" cy="3512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4981"/>
              <a:gd name="adj2" fmla="val 13966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yellow?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6983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1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6862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0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039" y="5478802"/>
            <a:ext cx="648072" cy="10081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23" t="4026" r="12125" b="3598"/>
          <a:stretch/>
        </p:blipFill>
        <p:spPr>
          <a:xfrm>
            <a:off x="-10886" y="2779678"/>
            <a:ext cx="2350638" cy="4088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31966"/>
              <a:gd name="adj2" fmla="val 8360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sunflower is yellow.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856" y="2432113"/>
            <a:ext cx="2736303" cy="4334303"/>
          </a:xfrm>
          <a:prstGeom prst="rect">
            <a:avLst/>
          </a:prstGeom>
        </p:spPr>
      </p:pic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051199" y="109410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0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7 L 0.64878 -0.00046 L 0.18542 0.15995 L 0.4599 0.15857 " pathEditMode="relative" ptsTypes="AAAA">
                                      <p:cBhvr>
                                        <p:cTn id="6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3071532" y="1617099"/>
            <a:ext cx="3024336" cy="3767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32" t="4026" r="12126" b="3598"/>
          <a:stretch/>
        </p:blipFill>
        <p:spPr>
          <a:xfrm>
            <a:off x="10886" y="2779678"/>
            <a:ext cx="2328866" cy="408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green?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1384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08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63472 -0.0009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izzy Donald\Desktop\READ with TEACHER D\GOOD ART\20140225150632542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7" y="2348880"/>
            <a:ext cx="3163249" cy="19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/>
          <a:stretch/>
        </p:blipFill>
        <p:spPr>
          <a:xfrm flipH="1">
            <a:off x="6758482" y="3190876"/>
            <a:ext cx="2385518" cy="3738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5702"/>
              <a:gd name="adj2" fmla="val 13610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frog is green.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1915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7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0.69184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3143662" y="1568614"/>
            <a:ext cx="2952328" cy="3792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6182"/>
              <a:gd name="adj2" fmla="val 13699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blue?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0187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7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57604 -0.00301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izzy Donald\Desktop\READING with TEACHER D\GOOD ART\20140115143721515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12622" r="32766" b="11691"/>
          <a:stretch/>
        </p:blipFill>
        <p:spPr bwMode="auto">
          <a:xfrm rot="5400000">
            <a:off x="3075042" y="756036"/>
            <a:ext cx="2952329" cy="47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86" t="4026" r="12125" b="3598"/>
          <a:stretch/>
        </p:blipFill>
        <p:spPr>
          <a:xfrm>
            <a:off x="21770" y="2779678"/>
            <a:ext cx="2317981" cy="408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sky is blue.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9115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5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68403 -0.00301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ame 17">
            <a:extLst>
              <a:ext uri="{FF2B5EF4-FFF2-40B4-BE49-F238E27FC236}">
                <a16:creationId xmlns:a16="http://schemas.microsoft.com/office/drawing/2014/main" id="{902089AA-6C4B-4CED-9095-6B89A706AD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4232512" y="1248206"/>
            <a:ext cx="1037859" cy="13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5721020" y="1262064"/>
            <a:ext cx="1051092" cy="13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7049354" y="1319663"/>
            <a:ext cx="1101942" cy="12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4265386" y="2499114"/>
            <a:ext cx="1020476" cy="12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5688685" y="2457453"/>
            <a:ext cx="1039597" cy="13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7127096" y="2455704"/>
            <a:ext cx="1045390" cy="13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4284429" y="3607285"/>
            <a:ext cx="1045390" cy="13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5698674" y="3540428"/>
            <a:ext cx="994146" cy="13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4075" r="80057" b="57106"/>
          <a:stretch/>
        </p:blipFill>
        <p:spPr bwMode="auto">
          <a:xfrm rot="5400000">
            <a:off x="7119358" y="3528086"/>
            <a:ext cx="1041959" cy="13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824" y="4870329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029" y="1052736"/>
            <a:ext cx="3456384" cy="346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Colors, Colors, Colors</a:t>
            </a:r>
          </a:p>
        </p:txBody>
      </p:sp>
    </p:spTree>
    <p:extLst>
      <p:ext uri="{BB962C8B-B14F-4D97-AF65-F5344CB8AC3E}">
        <p14:creationId xmlns:p14="http://schemas.microsoft.com/office/powerpoint/2010/main" val="31514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3023024" y="1675238"/>
            <a:ext cx="2870690" cy="3661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78" t="4026" r="12126" b="3598"/>
          <a:stretch/>
        </p:blipFill>
        <p:spPr>
          <a:xfrm>
            <a:off x="0" y="2779678"/>
            <a:ext cx="2339752" cy="408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pink?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2320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93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57361 -0.00301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10.1.1.231\file\scan2236\2014011514084400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t="31629" r="57383" b="32542"/>
          <a:stretch/>
        </p:blipFill>
        <p:spPr bwMode="auto">
          <a:xfrm rot="5400000">
            <a:off x="3281916" y="2230389"/>
            <a:ext cx="2572115" cy="266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596336" y="3578819"/>
            <a:ext cx="1080120" cy="11521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6182"/>
              <a:gd name="adj2" fmla="val 13699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pig is pink.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24589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56025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3086703" y="1463345"/>
            <a:ext cx="2929007" cy="3738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6182"/>
              <a:gd name="adj2" fmla="val 13788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orange?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97823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6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6862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0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izzy Donald\Desktop\READING with TEACHER D\GOOD ART\20140109143818291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61" t="36631" r="4136" b="34902"/>
          <a:stretch/>
        </p:blipFill>
        <p:spPr bwMode="auto">
          <a:xfrm rot="13696766">
            <a:off x="3744395" y="2590237"/>
            <a:ext cx="1680951" cy="31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86" t="4026" r="12125" b="3598"/>
          <a:stretch/>
        </p:blipFill>
        <p:spPr>
          <a:xfrm>
            <a:off x="21770" y="2779678"/>
            <a:ext cx="2317981" cy="408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carrot is orange.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2892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2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83351 -0.00301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3097566" y="1666534"/>
            <a:ext cx="2808312" cy="3884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86" t="4026" r="12125" b="3598"/>
          <a:stretch/>
        </p:blipFill>
        <p:spPr>
          <a:xfrm>
            <a:off x="21770" y="2779678"/>
            <a:ext cx="2317981" cy="4088261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brown?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76316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6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65243 -0.00301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2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4596922" cy="30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64474" y="3429000"/>
            <a:ext cx="1199214" cy="96632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5342"/>
              <a:gd name="adj2" fmla="val 13610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bear is brown.</a:t>
            </a:r>
          </a:p>
        </p:txBody>
      </p:sp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547143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73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71545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4075" r="80057" b="57106"/>
          <a:stretch/>
        </p:blipFill>
        <p:spPr bwMode="auto">
          <a:xfrm rot="5400000">
            <a:off x="3200521" y="1697481"/>
            <a:ext cx="2924353" cy="3707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b="1909"/>
          <a:stretch/>
        </p:blipFill>
        <p:spPr>
          <a:xfrm flipH="1">
            <a:off x="6758482" y="3190876"/>
            <a:ext cx="2385518" cy="3667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0" y="2614534"/>
            <a:ext cx="2809181" cy="4243466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35494" y="44624"/>
            <a:ext cx="9064961" cy="1224136"/>
          </a:xfrm>
          <a:prstGeom prst="wedgeRoundRectCallout">
            <a:avLst>
              <a:gd name="adj1" fmla="val -35942"/>
              <a:gd name="adj2" fmla="val 13966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black?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3517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0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6368 -0.00301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izzy Donald\Desktop\READ with TEACHER D\GOOD ART\20140314105453958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7429">
            <a:off x="3232532" y="1962179"/>
            <a:ext cx="2934770" cy="28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" b="3723"/>
          <a:stretch/>
        </p:blipFill>
        <p:spPr>
          <a:xfrm>
            <a:off x="0" y="2492896"/>
            <a:ext cx="2976439" cy="4365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58" b="725"/>
          <a:stretch/>
        </p:blipFill>
        <p:spPr>
          <a:xfrm>
            <a:off x="6588224" y="3108766"/>
            <a:ext cx="2555776" cy="374923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3767"/>
              <a:gd name="adj2" fmla="val 1435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spider is black.</a:t>
            </a:r>
          </a:p>
        </p:txBody>
      </p:sp>
      <p:pic>
        <p:nvPicPr>
          <p:cNvPr id="6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40312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8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75486 -0.00301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ame 17">
            <a:extLst>
              <a:ext uri="{FF2B5EF4-FFF2-40B4-BE49-F238E27FC236}">
                <a16:creationId xmlns:a16="http://schemas.microsoft.com/office/drawing/2014/main" id="{902089AA-6C4B-4CED-9095-6B89A706AD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4232512" y="1248206"/>
            <a:ext cx="1037859" cy="13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5721020" y="1262064"/>
            <a:ext cx="1051092" cy="13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7049354" y="1319663"/>
            <a:ext cx="1101942" cy="12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4265386" y="2499114"/>
            <a:ext cx="1020476" cy="12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5688685" y="2457453"/>
            <a:ext cx="1039597" cy="13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7127096" y="2455704"/>
            <a:ext cx="1045390" cy="13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4284429" y="3607285"/>
            <a:ext cx="1045390" cy="13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5698674" y="3540428"/>
            <a:ext cx="994146" cy="13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4075" r="80057" b="57106"/>
          <a:stretch/>
        </p:blipFill>
        <p:spPr bwMode="auto">
          <a:xfrm rot="5400000">
            <a:off x="7119358" y="3528086"/>
            <a:ext cx="1041959" cy="13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824" y="4870329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029" y="1052736"/>
            <a:ext cx="3456384" cy="346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Colors, Colors, Colors</a:t>
            </a:r>
          </a:p>
        </p:txBody>
      </p:sp>
    </p:spTree>
    <p:extLst>
      <p:ext uri="{BB962C8B-B14F-4D97-AF65-F5344CB8AC3E}">
        <p14:creationId xmlns:p14="http://schemas.microsoft.com/office/powerpoint/2010/main" val="31303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Talk!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frog is ___.</a:t>
            </a:r>
          </a:p>
        </p:txBody>
      </p:sp>
      <p:pic>
        <p:nvPicPr>
          <p:cNvPr id="6" name="Picture 2" descr="C:\Users\Dizzy Donald\Desktop\READ with TEACHER D\GOOD ART\20140225150632542_0001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99488"/>
            <a:ext cx="5040560" cy="31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frog is green.</a:t>
            </a:r>
          </a:p>
        </p:txBody>
      </p:sp>
      <p:pic>
        <p:nvPicPr>
          <p:cNvPr id="6" name="Picture 2" descr="C:\Users\Dizzy Donald\Desktop\READ with TEACHER D\GOOD ART\20140225150632542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99488"/>
            <a:ext cx="5040560" cy="31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0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pig is ___.</a:t>
            </a:r>
          </a:p>
        </p:txBody>
      </p:sp>
      <p:pic>
        <p:nvPicPr>
          <p:cNvPr id="6" name="Picture 2" descr="\\10.1.1.231\file\scan2236\20140115140844006_0001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t="31629" r="57383" b="32542"/>
          <a:stretch/>
        </p:blipFill>
        <p:spPr bwMode="auto">
          <a:xfrm rot="5400000">
            <a:off x="2693403" y="2198475"/>
            <a:ext cx="3825683" cy="39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pig is pink.</a:t>
            </a:r>
          </a:p>
        </p:txBody>
      </p:sp>
      <p:pic>
        <p:nvPicPr>
          <p:cNvPr id="6" name="Picture 2" descr="\\10.1.1.231\file\scan2236\20140115140844006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t="31629" r="57383" b="32542"/>
          <a:stretch/>
        </p:blipFill>
        <p:spPr bwMode="auto">
          <a:xfrm rot="5400000">
            <a:off x="2693403" y="2198475"/>
            <a:ext cx="3825683" cy="39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bear is ___.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31" y="2132856"/>
            <a:ext cx="5791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bear is brown.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31" y="2132856"/>
            <a:ext cx="5791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4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spider is ___.</a:t>
            </a:r>
          </a:p>
        </p:txBody>
      </p:sp>
      <p:pic>
        <p:nvPicPr>
          <p:cNvPr id="5" name="Picture 2" descr="C:\Users\Dizzy Donald\Desktop\READ with TEACHER D\GOOD ART\20140314105453958_000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44" y="2132856"/>
            <a:ext cx="420550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spider is black.</a:t>
            </a:r>
          </a:p>
        </p:txBody>
      </p:sp>
      <p:pic>
        <p:nvPicPr>
          <p:cNvPr id="5" name="Picture 2" descr="C:\Users\Dizzy Donald\Desktop\READ with TEACHER D\GOOD ART\20140314105453958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44" y="2132856"/>
            <a:ext cx="420550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3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43608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Connect!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28" flipV="1">
            <a:off x="4089213" y="2978610"/>
            <a:ext cx="4329536" cy="326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WE CAN READ\WCR ART Things  Background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r="48448"/>
          <a:stretch/>
        </p:blipFill>
        <p:spPr bwMode="auto">
          <a:xfrm rot="13691624">
            <a:off x="6881127" y="1518032"/>
            <a:ext cx="1289231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12060" y="144016"/>
            <a:ext cx="8564396" cy="2132856"/>
          </a:xfrm>
          <a:prstGeom prst="wedgeEllipseCallout">
            <a:avLst>
              <a:gd name="adj1" fmla="val -34324"/>
              <a:gd name="adj2" fmla="val 8478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 a pencil and paper!</a:t>
            </a:r>
          </a:p>
        </p:txBody>
      </p:sp>
      <p:pic>
        <p:nvPicPr>
          <p:cNvPr id="8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4249" y="1484784"/>
            <a:ext cx="8994767" cy="2664296"/>
          </a:xfrm>
          <a:prstGeom prst="wedgeEllipseCallout">
            <a:avLst>
              <a:gd name="adj1" fmla="val -49934"/>
              <a:gd name="adj2" fmla="val 50542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see ___.</a:t>
            </a:r>
          </a:p>
        </p:txBody>
      </p:sp>
      <p:pic>
        <p:nvPicPr>
          <p:cNvPr id="6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1453245" y="3773535"/>
            <a:ext cx="1375058" cy="21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3276748" y="3799144"/>
            <a:ext cx="1377364" cy="207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379810" y="5044353"/>
            <a:ext cx="1385037" cy="207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2180858" y="5043505"/>
            <a:ext cx="1385039" cy="20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21601" y="0"/>
            <a:ext cx="9165602" cy="1412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Look around.</a:t>
            </a:r>
          </a:p>
          <a:p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What colors can you see?</a:t>
            </a:r>
          </a:p>
        </p:txBody>
      </p:sp>
      <p:pic>
        <p:nvPicPr>
          <p:cNvPr id="20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21603" y="0"/>
            <a:ext cx="90230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3907686" y="5126638"/>
            <a:ext cx="1459967" cy="200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5724226" y="5013274"/>
            <a:ext cx="1317145" cy="213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4075" r="80057" b="57106"/>
          <a:stretch/>
        </p:blipFill>
        <p:spPr bwMode="auto">
          <a:xfrm rot="5400000">
            <a:off x="7416416" y="5121288"/>
            <a:ext cx="1276414" cy="196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5071384" y="3880820"/>
            <a:ext cx="1392596" cy="20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6864893" y="3888529"/>
            <a:ext cx="1424041" cy="19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04864"/>
            <a:ext cx="9144000" cy="10801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favorite color is </a:t>
            </a:r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</a:t>
            </a:r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1" y="-12500"/>
            <a:ext cx="1259632" cy="19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200340" y="43743"/>
            <a:ext cx="7836156" cy="2017105"/>
          </a:xfrm>
          <a:prstGeom prst="wedgeEllipseCallout">
            <a:avLst>
              <a:gd name="adj1" fmla="val -53015"/>
              <a:gd name="adj2" fmla="val -2234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your favorite color?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1"/>
          <a:stretch/>
        </p:blipFill>
        <p:spPr bwMode="auto">
          <a:xfrm>
            <a:off x="827309" y="3356992"/>
            <a:ext cx="748938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0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5043857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www.teacherdonald.com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4249" y="1484784"/>
            <a:ext cx="8994767" cy="1470784"/>
          </a:xfrm>
          <a:prstGeom prst="wedgeEllipseCallout">
            <a:avLst>
              <a:gd name="adj1" fmla="val -49934"/>
              <a:gd name="adj2" fmla="val 50542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like ___.</a:t>
            </a:r>
          </a:p>
        </p:txBody>
      </p:sp>
      <p:pic>
        <p:nvPicPr>
          <p:cNvPr id="6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1461399" y="2793634"/>
            <a:ext cx="1008110" cy="15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4955572" y="2819615"/>
            <a:ext cx="1020968" cy="151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4051640" y="3942695"/>
            <a:ext cx="1070359" cy="14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6736237" y="2869706"/>
            <a:ext cx="991227" cy="14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3161863" y="2812409"/>
            <a:ext cx="1009799" cy="152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700337" y="3879765"/>
            <a:ext cx="1015426" cy="15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2334579" y="3879143"/>
            <a:ext cx="1015426" cy="15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5769538" y="3788765"/>
            <a:ext cx="965652" cy="15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4075" r="80057" b="57106"/>
          <a:stretch/>
        </p:blipFill>
        <p:spPr bwMode="auto">
          <a:xfrm rot="5400000">
            <a:off x="7416703" y="3880239"/>
            <a:ext cx="935790" cy="14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21601" y="0"/>
            <a:ext cx="9165602" cy="1412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your </a:t>
            </a:r>
          </a:p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favorite color?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029122" y="5157192"/>
            <a:ext cx="5066257" cy="1463680"/>
          </a:xfrm>
          <a:prstGeom prst="wedgeEllipseCallout">
            <a:avLst>
              <a:gd name="adj1" fmla="val 38731"/>
              <a:gd name="adj2" fmla="val -1188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 too!</a:t>
            </a:r>
          </a:p>
        </p:txBody>
      </p:sp>
      <p:sp>
        <p:nvSpPr>
          <p:cNvPr id="16" name="Down Arrow 15"/>
          <p:cNvSpPr/>
          <p:nvPr/>
        </p:nvSpPr>
        <p:spPr>
          <a:xfrm rot="10800000">
            <a:off x="-2" y="5157192"/>
            <a:ext cx="1014561" cy="170080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10800000">
            <a:off x="1014559" y="5157192"/>
            <a:ext cx="1014561" cy="168112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10800000">
            <a:off x="7085830" y="5157192"/>
            <a:ext cx="1014561" cy="170080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10800000">
            <a:off x="8093942" y="5157192"/>
            <a:ext cx="1014561" cy="16811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21603" y="0"/>
            <a:ext cx="90230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Learn!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4075" r="80057" b="57106"/>
          <a:stretch/>
        </p:blipFill>
        <p:spPr bwMode="auto">
          <a:xfrm rot="5400000">
            <a:off x="7110619" y="5148150"/>
            <a:ext cx="1196753" cy="222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699269" y="532979"/>
            <a:ext cx="1262646" cy="230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4034384" y="569732"/>
            <a:ext cx="1278747" cy="22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7065464" y="638338"/>
            <a:ext cx="1340609" cy="21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693150" y="2934526"/>
            <a:ext cx="1296144" cy="214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3967144" y="2864776"/>
            <a:ext cx="1264767" cy="2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7133910" y="2870233"/>
            <a:ext cx="1271810" cy="22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724274" y="5125890"/>
            <a:ext cx="1271812" cy="224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4045209" y="5122586"/>
            <a:ext cx="1209470" cy="23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7503" y="44624"/>
            <a:ext cx="2592289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47862" y="44624"/>
            <a:ext cx="2592290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purple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44206" y="44624"/>
            <a:ext cx="2592290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2574" y="2348880"/>
            <a:ext cx="2586400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47862" y="2348880"/>
            <a:ext cx="2592290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blue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44206" y="2348880"/>
            <a:ext cx="2592290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2573" y="4653136"/>
            <a:ext cx="2586401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orange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353751" y="4653136"/>
            <a:ext cx="2586401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brown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44205" y="4653136"/>
            <a:ext cx="2586401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168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1" y="332656"/>
            <a:ext cx="73448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3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Read!</a:t>
            </a:r>
          </a:p>
        </p:txBody>
      </p:sp>
    </p:spTree>
    <p:extLst>
      <p:ext uri="{BB962C8B-B14F-4D97-AF65-F5344CB8AC3E}">
        <p14:creationId xmlns:p14="http://schemas.microsoft.com/office/powerpoint/2010/main" val="2406687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ame 17">
            <a:extLst>
              <a:ext uri="{FF2B5EF4-FFF2-40B4-BE49-F238E27FC236}">
                <a16:creationId xmlns:a16="http://schemas.microsoft.com/office/drawing/2014/main" id="{902089AA-6C4B-4CED-9095-6B89A706AD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59744" r="79599"/>
          <a:stretch/>
        </p:blipFill>
        <p:spPr bwMode="auto">
          <a:xfrm rot="5400000">
            <a:off x="4232512" y="1248206"/>
            <a:ext cx="1037859" cy="13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2642" r="30489" b="57396"/>
          <a:stretch/>
        </p:blipFill>
        <p:spPr bwMode="auto">
          <a:xfrm rot="5400000">
            <a:off x="5721020" y="1262064"/>
            <a:ext cx="1051092" cy="13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izzy Donald\Desktop\READING with TEACHER D\GOOD ART\20140110123648755_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9280" r="23585" b="68741"/>
          <a:stretch/>
        </p:blipFill>
        <p:spPr bwMode="auto">
          <a:xfrm rot="5400000">
            <a:off x="7049354" y="1319663"/>
            <a:ext cx="1101942" cy="12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58817" r="54441" b="1679"/>
          <a:stretch/>
        </p:blipFill>
        <p:spPr bwMode="auto">
          <a:xfrm rot="5400000">
            <a:off x="4265386" y="2499114"/>
            <a:ext cx="1020476" cy="12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57903" r="29073" b="1908"/>
          <a:stretch/>
        </p:blipFill>
        <p:spPr bwMode="auto">
          <a:xfrm rot="5400000">
            <a:off x="5688685" y="2457453"/>
            <a:ext cx="1039597" cy="13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3327" r="2591" b="56483"/>
          <a:stretch/>
        </p:blipFill>
        <p:spPr bwMode="auto">
          <a:xfrm rot="5400000">
            <a:off x="7127096" y="2455704"/>
            <a:ext cx="1045390" cy="13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870" r="55555" b="56483"/>
          <a:stretch/>
        </p:blipFill>
        <p:spPr bwMode="auto">
          <a:xfrm rot="5400000">
            <a:off x="4284429" y="3607285"/>
            <a:ext cx="1045390" cy="13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8" t="53108" r="1741" b="3614"/>
          <a:stretch/>
        </p:blipFill>
        <p:spPr bwMode="auto">
          <a:xfrm rot="5400000">
            <a:off x="5698674" y="3540428"/>
            <a:ext cx="994146" cy="13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Dizzy Donald\Desktop\READING with TEACHER D\GOOD ART\20140110120128886_00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4075" r="80057" b="57106"/>
          <a:stretch/>
        </p:blipFill>
        <p:spPr bwMode="auto">
          <a:xfrm rot="5400000">
            <a:off x="7119358" y="3528086"/>
            <a:ext cx="1041959" cy="13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164288" y="5192326"/>
            <a:ext cx="1908212" cy="158591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824" y="4870329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029" y="1052736"/>
            <a:ext cx="3456384" cy="346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Colors, Colors, Colors</a:t>
            </a:r>
          </a:p>
        </p:txBody>
      </p:sp>
    </p:spTree>
    <p:extLst>
      <p:ext uri="{BB962C8B-B14F-4D97-AF65-F5344CB8AC3E}">
        <p14:creationId xmlns:p14="http://schemas.microsoft.com/office/powerpoint/2010/main" val="15886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236</Words>
  <Application>Microsoft Office PowerPoint</Application>
  <PresentationFormat>On-screen Show (4:3)</PresentationFormat>
  <Paragraphs>77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Dizzy Donald</dc:creator>
  <cp:lastModifiedBy>Donald Joyce</cp:lastModifiedBy>
  <cp:revision>134</cp:revision>
  <dcterms:created xsi:type="dcterms:W3CDTF">2012-12-02T13:00:37Z</dcterms:created>
  <dcterms:modified xsi:type="dcterms:W3CDTF">2018-06-17T07:16:30Z</dcterms:modified>
</cp:coreProperties>
</file>